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10912AD-1483-4FFC-B4B3-7F1131C174C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7C3A61A-465C-478C-AA05-F6C2888AC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3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Chapter No.2……</a:t>
            </a:r>
            <a:r>
              <a:rPr lang="en-US" b="1" dirty="0"/>
              <a:t>Principal planes and </a:t>
            </a:r>
            <a:r>
              <a:rPr lang="en-US" b="1" dirty="0" smtClean="0"/>
              <a:t>stresses……..08 Marks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CO RELATED TO CHAPTER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C304.2</a:t>
            </a:r>
            <a:endParaRPr lang="en-US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Calculate the hoop stresses &amp; principal stresses.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09600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Principal planes and stresses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eft-Right-Up Arrow 5"/>
          <p:cNvSpPr/>
          <p:nvPr/>
        </p:nvSpPr>
        <p:spPr>
          <a:xfrm>
            <a:off x="1371600" y="914400"/>
            <a:ext cx="6019800" cy="850392"/>
          </a:xfrm>
          <a:prstGeom prst="leftRightUpArrow">
            <a:avLst>
              <a:gd name="adj1" fmla="val 27571"/>
              <a:gd name="adj2" fmla="val 24814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1066800" y="1447800"/>
            <a:ext cx="484632" cy="1752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7239000" y="1447800"/>
            <a:ext cx="484632" cy="1752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04800" y="3276600"/>
            <a:ext cx="251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 </a:t>
            </a:r>
            <a:r>
              <a:rPr lang="en-US" sz="2400" b="1" dirty="0" smtClean="0"/>
              <a:t>Group </a:t>
            </a:r>
            <a:r>
              <a:rPr lang="en-US" sz="2400" b="1" dirty="0"/>
              <a:t>A: </a:t>
            </a:r>
            <a:endParaRPr lang="en-US" sz="2400" b="1" dirty="0" smtClean="0"/>
          </a:p>
          <a:p>
            <a:r>
              <a:rPr lang="en-US" sz="2400" dirty="0" smtClean="0"/>
              <a:t>Concept </a:t>
            </a:r>
            <a:r>
              <a:rPr lang="en-US" sz="2400" dirty="0"/>
              <a:t>of principal planes and stresses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0" y="33528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         Group </a:t>
            </a:r>
            <a:r>
              <a:rPr lang="en-US" sz="2400" b="1" dirty="0"/>
              <a:t>B: </a:t>
            </a:r>
            <a:endParaRPr lang="en-US" sz="2400" b="1" dirty="0" smtClean="0"/>
          </a:p>
          <a:p>
            <a:r>
              <a:rPr lang="en-US" sz="2400" dirty="0" smtClean="0"/>
              <a:t>Thin </a:t>
            </a:r>
            <a:r>
              <a:rPr lang="en-US" sz="2400" dirty="0"/>
              <a:t>cylindrical shell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92162"/>
          </a:xfrm>
        </p:spPr>
        <p:txBody>
          <a:bodyPr>
            <a:normAutofit fontScale="90000"/>
          </a:bodyPr>
          <a:lstStyle/>
          <a:p>
            <a:r>
              <a:rPr lang="en-US" sz="3000" b="1" dirty="0"/>
              <a:t>Group A: Concept of principal planes and stresses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334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Simple definition:</a:t>
            </a:r>
            <a:endParaRPr lang="en-US" dirty="0"/>
          </a:p>
          <a:p>
            <a:pPr lvl="0"/>
            <a:r>
              <a:rPr lang="en-US" b="1" dirty="0"/>
              <a:t>Principal plane: </a:t>
            </a:r>
            <a:r>
              <a:rPr lang="en-US" dirty="0"/>
              <a:t>A plane which carries only normal stress and no shear stress is called</a:t>
            </a:r>
            <a:r>
              <a:rPr lang="en-US" dirty="0" smtClean="0"/>
              <a:t>…</a:t>
            </a:r>
          </a:p>
          <a:p>
            <a:pPr lvl="0">
              <a:buNone/>
            </a:pPr>
            <a:endParaRPr lang="en-US" dirty="0"/>
          </a:p>
          <a:p>
            <a:pPr lvl="0"/>
            <a:r>
              <a:rPr lang="en-US" b="1" dirty="0"/>
              <a:t>Principal stress: </a:t>
            </a:r>
            <a:r>
              <a:rPr lang="en-US" dirty="0"/>
              <a:t>The magnitude of normal stress acting on the principal plane is called</a:t>
            </a:r>
            <a:r>
              <a:rPr lang="en-US" dirty="0" smtClean="0"/>
              <a:t>…</a:t>
            </a:r>
          </a:p>
          <a:p>
            <a:pPr lvl="0">
              <a:buNone/>
            </a:pPr>
            <a:endParaRPr lang="en-US" dirty="0"/>
          </a:p>
          <a:p>
            <a:pPr lvl="0"/>
            <a:r>
              <a:rPr lang="en-US" b="1" dirty="0"/>
              <a:t>Major Principal Stress: </a:t>
            </a:r>
            <a:r>
              <a:rPr lang="en-US" dirty="0"/>
              <a:t>The </a:t>
            </a:r>
            <a:r>
              <a:rPr lang="en-US" b="1" dirty="0"/>
              <a:t>maximum</a:t>
            </a:r>
            <a:r>
              <a:rPr lang="en-US" dirty="0"/>
              <a:t> value of normal stress acting on the principal plane is called</a:t>
            </a:r>
            <a:r>
              <a:rPr lang="en-US" dirty="0" smtClean="0"/>
              <a:t>…</a:t>
            </a:r>
          </a:p>
          <a:p>
            <a:pPr lvl="0"/>
            <a:endParaRPr lang="en-US" dirty="0"/>
          </a:p>
          <a:p>
            <a:pPr lvl="0"/>
            <a:r>
              <a:rPr lang="en-US" b="1" dirty="0"/>
              <a:t>Minor Principal Stress: </a:t>
            </a:r>
            <a:r>
              <a:rPr lang="en-US" dirty="0"/>
              <a:t>The </a:t>
            </a:r>
            <a:r>
              <a:rPr lang="en-US" b="1" dirty="0"/>
              <a:t>minimum</a:t>
            </a:r>
            <a:r>
              <a:rPr lang="en-US" dirty="0"/>
              <a:t> value of normal stress acting on the principal plane is called</a:t>
            </a:r>
            <a:r>
              <a:rPr lang="en-US" dirty="0" smtClean="0"/>
              <a:t>…</a:t>
            </a:r>
          </a:p>
          <a:p>
            <a:pPr lvl="0"/>
            <a:endParaRPr lang="en-US" dirty="0"/>
          </a:p>
          <a:p>
            <a:pPr lvl="0"/>
            <a:r>
              <a:rPr lang="en-US" b="1" dirty="0"/>
              <a:t>Major Principal Plane: </a:t>
            </a:r>
            <a:r>
              <a:rPr lang="en-US" dirty="0"/>
              <a:t>A plane which carries a </a:t>
            </a:r>
            <a:r>
              <a:rPr lang="en-US" b="1" dirty="0"/>
              <a:t>major</a:t>
            </a:r>
            <a:r>
              <a:rPr lang="en-US" dirty="0"/>
              <a:t> principal stress is called</a:t>
            </a:r>
            <a:r>
              <a:rPr lang="en-US" dirty="0" smtClean="0"/>
              <a:t>….</a:t>
            </a:r>
          </a:p>
          <a:p>
            <a:pPr lvl="0"/>
            <a:endParaRPr lang="en-US" dirty="0"/>
          </a:p>
          <a:p>
            <a:pPr lvl="0"/>
            <a:r>
              <a:rPr lang="en-US" b="1" dirty="0"/>
              <a:t>Minor principal plane: </a:t>
            </a:r>
            <a:r>
              <a:rPr lang="en-US" dirty="0"/>
              <a:t>A plane which carries a </a:t>
            </a:r>
            <a:r>
              <a:rPr lang="en-US" b="1" dirty="0"/>
              <a:t>minor</a:t>
            </a:r>
            <a:r>
              <a:rPr lang="en-US" dirty="0"/>
              <a:t> principal stress is called….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7772400" cy="639762"/>
          </a:xfrm>
        </p:spPr>
        <p:txBody>
          <a:bodyPr>
            <a:normAutofit fontScale="90000"/>
          </a:bodyPr>
          <a:lstStyle/>
          <a:p>
            <a:r>
              <a:rPr lang="en-US" sz="3300" b="1" dirty="0" smtClean="0"/>
              <a:t>Formulae’s related to Concept of principal planes and stresses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85800" y="2573337"/>
            <a:ext cx="77724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1600200"/>
            <a:ext cx="735576" cy="60007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5720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Important note:</a:t>
            </a:r>
            <a:endParaRPr lang="en-US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95400"/>
            <a:ext cx="8001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900" b="1" dirty="0"/>
              <a:t>Group  B:-     THIN CYLINDRICAL  </a:t>
            </a:r>
            <a:r>
              <a:rPr lang="en-US" sz="2900" b="1" dirty="0" smtClean="0"/>
              <a:t>SHELL…………..</a:t>
            </a:r>
            <a:r>
              <a:rPr lang="en-US" sz="2900" b="1" dirty="0"/>
              <a:t>4 Marks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0010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/>
              <a:t>When       ≤ 20, then</a:t>
            </a:r>
            <a:r>
              <a:rPr lang="en-US" sz="2400" dirty="0"/>
              <a:t> cylindrical shell is</a:t>
            </a:r>
            <a:r>
              <a:rPr lang="en-US" sz="2400" b="1" dirty="0"/>
              <a:t> thin   , </a:t>
            </a:r>
            <a:r>
              <a:rPr lang="en-US" sz="2400" dirty="0"/>
              <a:t>where t= thickness &amp; d= diameter</a:t>
            </a:r>
          </a:p>
          <a:p>
            <a:pPr>
              <a:buNone/>
            </a:pPr>
            <a:r>
              <a:rPr lang="en-US" sz="2400" b="1" dirty="0"/>
              <a:t>   e.g.: </a:t>
            </a:r>
            <a:r>
              <a:rPr lang="en-US" sz="2400" dirty="0"/>
              <a:t>tanks, boilers, steam pipes, gas or water pipes</a:t>
            </a:r>
          </a:p>
          <a:p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Basic </a:t>
            </a:r>
            <a:r>
              <a:rPr lang="en-US" sz="2400" b="1" dirty="0"/>
              <a:t>definition: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en-US" sz="2400" b="1" dirty="0"/>
              <a:t>Hoop stress or circumferential stress (</a:t>
            </a:r>
            <a:r>
              <a:rPr lang="en-US" sz="2400" b="1" dirty="0" err="1"/>
              <a:t>σ</a:t>
            </a:r>
            <a:r>
              <a:rPr lang="en-US" sz="2400" b="1" baseline="-25000" dirty="0" err="1"/>
              <a:t>c</a:t>
            </a:r>
            <a:r>
              <a:rPr lang="en-US" sz="2400" b="1" dirty="0"/>
              <a:t>):-</a:t>
            </a:r>
            <a:endParaRPr lang="en-US" sz="2400" dirty="0"/>
          </a:p>
          <a:p>
            <a:pPr>
              <a:buNone/>
            </a:pPr>
            <a:r>
              <a:rPr lang="en-US" sz="2400" b="1" dirty="0" smtClean="0"/>
              <a:t>                       </a:t>
            </a:r>
            <a:r>
              <a:rPr lang="en-US" sz="2400" dirty="0" smtClean="0"/>
              <a:t>The </a:t>
            </a:r>
            <a:r>
              <a:rPr lang="en-US" sz="2400" dirty="0"/>
              <a:t>stresses which act in the tangential direction to the circumference of the cylinder are called……..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b="1" dirty="0"/>
              <a:t>Longitudinal stress (</a:t>
            </a:r>
            <a:r>
              <a:rPr lang="en-US" sz="2400" b="1" dirty="0" err="1"/>
              <a:t>σ</a:t>
            </a:r>
            <a:r>
              <a:rPr lang="en-US" sz="2400" b="1" baseline="-25000" dirty="0" err="1"/>
              <a:t>L</a:t>
            </a:r>
            <a:r>
              <a:rPr lang="en-US" sz="2400" b="1" dirty="0"/>
              <a:t>):-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    </a:t>
            </a:r>
            <a:r>
              <a:rPr lang="en-US" sz="2400" dirty="0" smtClean="0"/>
              <a:t>                      The </a:t>
            </a:r>
            <a:r>
              <a:rPr lang="en-US" sz="2400" dirty="0"/>
              <a:t>stresses which act parallel to the longitudinal axis of the cylinder are called……..</a:t>
            </a:r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914400"/>
            <a:ext cx="152400" cy="40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300" b="1" dirty="0" smtClean="0"/>
              <a:t>FORMULAES RELATED TO Thin cylindrical shell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54694"/>
            <a:ext cx="7620000" cy="5755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42</TotalTime>
  <Words>265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Chapter No.2……Principal planes and stresses……..08 Marks</vt:lpstr>
      <vt:lpstr>CO RELATED TO CHAPTER</vt:lpstr>
      <vt:lpstr>Slide 3</vt:lpstr>
      <vt:lpstr>Group A: Concept of principal planes and stresses</vt:lpstr>
      <vt:lpstr>Formulae’s related to Concept of principal planes and stresses  </vt:lpstr>
      <vt:lpstr>Important note:</vt:lpstr>
      <vt:lpstr>Group  B:-     THIN CYLINDRICAL  SHELL…………..4 Marks </vt:lpstr>
      <vt:lpstr>FORMULAES RELATED TO Thin cylindrical shell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No.2……Principal planes and stresses……..08 Marks</dc:title>
  <dc:creator>MECAD</dc:creator>
  <cp:lastModifiedBy>MECAD</cp:lastModifiedBy>
  <cp:revision>11</cp:revision>
  <dcterms:created xsi:type="dcterms:W3CDTF">2017-03-02T05:26:06Z</dcterms:created>
  <dcterms:modified xsi:type="dcterms:W3CDTF">2017-03-02T06:16:39Z</dcterms:modified>
</cp:coreProperties>
</file>