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diagrams/colors9.xml" ContentType="application/vnd.openxmlformats-officedocument.drawingml.diagramColors+xml"/>
  <Default Extension="wdp" ContentType="image/vnd.ms-photo"/>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Default Extension="gif" ContentType="image/gif"/>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77"/>
  </p:notesMasterIdLst>
  <p:sldIdLst>
    <p:sldId id="256" r:id="rId2"/>
    <p:sldId id="257" r:id="rId3"/>
    <p:sldId id="298" r:id="rId4"/>
    <p:sldId id="299" r:id="rId5"/>
    <p:sldId id="320" r:id="rId6"/>
    <p:sldId id="319" r:id="rId7"/>
    <p:sldId id="265" r:id="rId8"/>
    <p:sldId id="266" r:id="rId9"/>
    <p:sldId id="268" r:id="rId10"/>
    <p:sldId id="270" r:id="rId11"/>
    <p:sldId id="280" r:id="rId12"/>
    <p:sldId id="281" r:id="rId13"/>
    <p:sldId id="284" r:id="rId14"/>
    <p:sldId id="285" r:id="rId15"/>
    <p:sldId id="286" r:id="rId16"/>
    <p:sldId id="287" r:id="rId17"/>
    <p:sldId id="289" r:id="rId18"/>
    <p:sldId id="290" r:id="rId19"/>
    <p:sldId id="291" r:id="rId20"/>
    <p:sldId id="292" r:id="rId21"/>
    <p:sldId id="293" r:id="rId22"/>
    <p:sldId id="294" r:id="rId23"/>
    <p:sldId id="288" r:id="rId24"/>
    <p:sldId id="275" r:id="rId25"/>
    <p:sldId id="274" r:id="rId26"/>
    <p:sldId id="295" r:id="rId27"/>
    <p:sldId id="297" r:id="rId28"/>
    <p:sldId id="301" r:id="rId29"/>
    <p:sldId id="309" r:id="rId30"/>
    <p:sldId id="321" r:id="rId31"/>
    <p:sldId id="326" r:id="rId32"/>
    <p:sldId id="322" r:id="rId33"/>
    <p:sldId id="323" r:id="rId34"/>
    <p:sldId id="328" r:id="rId35"/>
    <p:sldId id="324" r:id="rId36"/>
    <p:sldId id="325" r:id="rId37"/>
    <p:sldId id="327" r:id="rId38"/>
    <p:sldId id="338" r:id="rId39"/>
    <p:sldId id="337" r:id="rId40"/>
    <p:sldId id="336" r:id="rId41"/>
    <p:sldId id="335" r:id="rId42"/>
    <p:sldId id="334" r:id="rId43"/>
    <p:sldId id="333" r:id="rId44"/>
    <p:sldId id="332" r:id="rId45"/>
    <p:sldId id="331" r:id="rId46"/>
    <p:sldId id="330" r:id="rId47"/>
    <p:sldId id="341" r:id="rId48"/>
    <p:sldId id="339" r:id="rId49"/>
    <p:sldId id="340" r:id="rId50"/>
    <p:sldId id="343" r:id="rId51"/>
    <p:sldId id="344" r:id="rId52"/>
    <p:sldId id="346" r:id="rId53"/>
    <p:sldId id="345" r:id="rId54"/>
    <p:sldId id="350" r:id="rId55"/>
    <p:sldId id="375" r:id="rId56"/>
    <p:sldId id="353" r:id="rId57"/>
    <p:sldId id="376" r:id="rId58"/>
    <p:sldId id="356" r:id="rId59"/>
    <p:sldId id="355" r:id="rId60"/>
    <p:sldId id="360" r:id="rId61"/>
    <p:sldId id="359" r:id="rId62"/>
    <p:sldId id="378" r:id="rId63"/>
    <p:sldId id="379" r:id="rId64"/>
    <p:sldId id="358" r:id="rId65"/>
    <p:sldId id="380" r:id="rId66"/>
    <p:sldId id="366" r:id="rId67"/>
    <p:sldId id="381" r:id="rId68"/>
    <p:sldId id="382" r:id="rId69"/>
    <p:sldId id="383" r:id="rId70"/>
    <p:sldId id="365" r:id="rId71"/>
    <p:sldId id="372" r:id="rId72"/>
    <p:sldId id="371" r:id="rId73"/>
    <p:sldId id="369" r:id="rId74"/>
    <p:sldId id="368" r:id="rId75"/>
    <p:sldId id="329"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9E1D"/>
    <a:srgbClr val="D68B1C"/>
    <a:srgbClr val="D09622"/>
    <a:srgbClr val="CC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735" autoAdjust="0"/>
    <p:restoredTop sz="92652" autoAdjust="0"/>
  </p:normalViewPr>
  <p:slideViewPr>
    <p:cSldViewPr>
      <p:cViewPr>
        <p:scale>
          <a:sx n="80" d="100"/>
          <a:sy n="80" d="100"/>
        </p:scale>
        <p:origin x="-1080" y="21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presProps" Target="presProps.xml"/><Relationship Id="rId8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438CC4-CC8F-4078-825A-5079AECDE349}" type="doc">
      <dgm:prSet loTypeId="urn:microsoft.com/office/officeart/2005/8/layout/list1" loCatId="list" qsTypeId="urn:microsoft.com/office/officeart/2005/8/quickstyle/simple3" qsCatId="simple" csTypeId="urn:microsoft.com/office/officeart/2005/8/colors/colorful1#1" csCatId="colorful" phldr="1"/>
      <dgm:spPr/>
      <dgm:t>
        <a:bodyPr/>
        <a:lstStyle/>
        <a:p>
          <a:endParaRPr lang="en-US"/>
        </a:p>
      </dgm:t>
    </dgm:pt>
    <dgm:pt modelId="{401A7FB0-57F7-4F57-BE64-87E6775974FB}">
      <dgm:prSet custT="1"/>
      <dgm:spPr/>
      <dgm:t>
        <a:bodyPr/>
        <a:lstStyle/>
        <a:p>
          <a:r>
            <a:rPr lang="en-US" sz="2200" dirty="0" smtClean="0">
              <a:latin typeface="Times New Roman" pitchFamily="18" charset="0"/>
              <a:cs typeface="Times New Roman" pitchFamily="18" charset="0"/>
            </a:rPr>
            <a:t>Utilize available space</a:t>
          </a:r>
          <a:endParaRPr lang="en-US" sz="2200" dirty="0">
            <a:latin typeface="Times New Roman" pitchFamily="18" charset="0"/>
            <a:cs typeface="Times New Roman" pitchFamily="18" charset="0"/>
          </a:endParaRPr>
        </a:p>
      </dgm:t>
    </dgm:pt>
    <dgm:pt modelId="{5F91C02F-EAE2-41A9-8372-E0F2381225F6}" type="sibTrans" cxnId="{5B333455-3200-45B3-9AC9-317F33CA87C8}">
      <dgm:prSet/>
      <dgm:spPr/>
      <dgm:t>
        <a:bodyPr/>
        <a:lstStyle/>
        <a:p>
          <a:endParaRPr lang="en-US" sz="2200">
            <a:latin typeface="Times New Roman" pitchFamily="18" charset="0"/>
            <a:cs typeface="Times New Roman" pitchFamily="18" charset="0"/>
          </a:endParaRPr>
        </a:p>
      </dgm:t>
    </dgm:pt>
    <dgm:pt modelId="{E99FDA4E-36DB-498E-B947-6BB9984CA2C2}" type="parTrans" cxnId="{5B333455-3200-45B3-9AC9-317F33CA87C8}">
      <dgm:prSet/>
      <dgm:spPr/>
      <dgm:t>
        <a:bodyPr/>
        <a:lstStyle/>
        <a:p>
          <a:endParaRPr lang="en-US" sz="2200">
            <a:latin typeface="Times New Roman" pitchFamily="18" charset="0"/>
            <a:cs typeface="Times New Roman" pitchFamily="18" charset="0"/>
          </a:endParaRPr>
        </a:p>
      </dgm:t>
    </dgm:pt>
    <dgm:pt modelId="{B6C576A2-3A0C-4F99-9049-535F5026C457}">
      <dgm:prSet custT="1"/>
      <dgm:spPr/>
      <dgm:t>
        <a:bodyPr/>
        <a:lstStyle/>
        <a:p>
          <a:r>
            <a:rPr lang="en-US" sz="2200" dirty="0" smtClean="0">
              <a:latin typeface="Times New Roman" pitchFamily="18" charset="0"/>
              <a:cs typeface="Times New Roman" pitchFamily="18" charset="0"/>
            </a:rPr>
            <a:t>Increase</a:t>
          </a:r>
          <a:r>
            <a:rPr lang="en-US" sz="2200" baseline="0" dirty="0" smtClean="0">
              <a:latin typeface="Times New Roman" pitchFamily="18" charset="0"/>
              <a:cs typeface="Times New Roman" pitchFamily="18" charset="0"/>
            </a:rPr>
            <a:t> employee moral</a:t>
          </a:r>
          <a:endParaRPr lang="en-US" sz="2200" dirty="0">
            <a:latin typeface="Times New Roman" pitchFamily="18" charset="0"/>
            <a:cs typeface="Times New Roman" pitchFamily="18" charset="0"/>
          </a:endParaRPr>
        </a:p>
      </dgm:t>
    </dgm:pt>
    <dgm:pt modelId="{8F9E0328-717C-438A-89A5-C0357F5B66AA}" type="sibTrans" cxnId="{BC36CD1D-D85C-40B7-8B56-74ABFFF4BA9D}">
      <dgm:prSet/>
      <dgm:spPr/>
      <dgm:t>
        <a:bodyPr/>
        <a:lstStyle/>
        <a:p>
          <a:endParaRPr lang="en-US" sz="2200">
            <a:latin typeface="Times New Roman" pitchFamily="18" charset="0"/>
            <a:cs typeface="Times New Roman" pitchFamily="18" charset="0"/>
          </a:endParaRPr>
        </a:p>
      </dgm:t>
    </dgm:pt>
    <dgm:pt modelId="{8C5D61FF-2741-4015-B6B7-2E29D4565602}" type="parTrans" cxnId="{BC36CD1D-D85C-40B7-8B56-74ABFFF4BA9D}">
      <dgm:prSet/>
      <dgm:spPr/>
      <dgm:t>
        <a:bodyPr/>
        <a:lstStyle/>
        <a:p>
          <a:endParaRPr lang="en-US" sz="2200">
            <a:latin typeface="Times New Roman" pitchFamily="18" charset="0"/>
            <a:cs typeface="Times New Roman" pitchFamily="18" charset="0"/>
          </a:endParaRPr>
        </a:p>
      </dgm:t>
    </dgm:pt>
    <dgm:pt modelId="{73AD96E9-FB9D-4439-818B-B2F78839FCD2}">
      <dgm:prSet custT="1"/>
      <dgm:spPr/>
      <dgm:t>
        <a:bodyPr/>
        <a:lstStyle/>
        <a:p>
          <a:r>
            <a:rPr lang="en-US" sz="2200" dirty="0" smtClean="0">
              <a:latin typeface="Times New Roman" pitchFamily="18" charset="0"/>
              <a:cs typeface="Times New Roman" pitchFamily="18" charset="0"/>
            </a:rPr>
            <a:t>Reduce</a:t>
          </a:r>
          <a:r>
            <a:rPr lang="en-US" sz="2200" baseline="0" dirty="0" smtClean="0">
              <a:latin typeface="Times New Roman" pitchFamily="18" charset="0"/>
              <a:cs typeface="Times New Roman" pitchFamily="18" charset="0"/>
            </a:rPr>
            <a:t> hazards to personnel/reduce accidents</a:t>
          </a:r>
          <a:endParaRPr lang="en-US" sz="2200" dirty="0">
            <a:latin typeface="Times New Roman" pitchFamily="18" charset="0"/>
            <a:cs typeface="Times New Roman" pitchFamily="18" charset="0"/>
          </a:endParaRPr>
        </a:p>
      </dgm:t>
    </dgm:pt>
    <dgm:pt modelId="{FCF0AF50-45A6-411C-BB73-57BA0ACE1DF4}" type="sibTrans" cxnId="{E8855B4D-B38F-489F-9842-B1057BFAD39D}">
      <dgm:prSet/>
      <dgm:spPr/>
      <dgm:t>
        <a:bodyPr/>
        <a:lstStyle/>
        <a:p>
          <a:endParaRPr lang="en-US" sz="2200">
            <a:latin typeface="Times New Roman" pitchFamily="18" charset="0"/>
            <a:cs typeface="Times New Roman" pitchFamily="18" charset="0"/>
          </a:endParaRPr>
        </a:p>
      </dgm:t>
    </dgm:pt>
    <dgm:pt modelId="{CADC1653-9D36-4FFE-89FF-3CBAD8C50414}" type="parTrans" cxnId="{E8855B4D-B38F-489F-9842-B1057BFAD39D}">
      <dgm:prSet/>
      <dgm:spPr/>
      <dgm:t>
        <a:bodyPr/>
        <a:lstStyle/>
        <a:p>
          <a:endParaRPr lang="en-US" sz="2200">
            <a:latin typeface="Times New Roman" pitchFamily="18" charset="0"/>
            <a:cs typeface="Times New Roman" pitchFamily="18" charset="0"/>
          </a:endParaRPr>
        </a:p>
      </dgm:t>
    </dgm:pt>
    <dgm:pt modelId="{98C28443-6E6A-47FA-B886-FF6349989C20}">
      <dgm:prSet phldrT="[Text]" custT="1"/>
      <dgm:spPr/>
      <dgm:t>
        <a:bodyPr/>
        <a:lstStyle/>
        <a:p>
          <a:r>
            <a:rPr lang="en-US" sz="2200" dirty="0" smtClean="0">
              <a:latin typeface="Times New Roman" pitchFamily="18" charset="0"/>
              <a:cs typeface="Times New Roman" pitchFamily="18" charset="0"/>
            </a:rPr>
            <a:t>Reduce material handling cost</a:t>
          </a:r>
          <a:endParaRPr lang="en-US" sz="2200" dirty="0">
            <a:latin typeface="Times New Roman" pitchFamily="18" charset="0"/>
            <a:cs typeface="Times New Roman" pitchFamily="18" charset="0"/>
          </a:endParaRPr>
        </a:p>
      </dgm:t>
    </dgm:pt>
    <dgm:pt modelId="{796EE2EB-6D09-4DB7-9EFF-1F1A49D9FE80}" type="sibTrans" cxnId="{C61D2342-0A8B-4B6A-A35F-C25DD79E7A43}">
      <dgm:prSet/>
      <dgm:spPr/>
      <dgm:t>
        <a:bodyPr/>
        <a:lstStyle/>
        <a:p>
          <a:endParaRPr lang="en-US" sz="2200">
            <a:latin typeface="Times New Roman" pitchFamily="18" charset="0"/>
            <a:cs typeface="Times New Roman" pitchFamily="18" charset="0"/>
          </a:endParaRPr>
        </a:p>
      </dgm:t>
    </dgm:pt>
    <dgm:pt modelId="{015F1570-84C4-45B6-A3C3-76B2BE880AF9}" type="parTrans" cxnId="{C61D2342-0A8B-4B6A-A35F-C25DD79E7A43}">
      <dgm:prSet/>
      <dgm:spPr/>
      <dgm:t>
        <a:bodyPr/>
        <a:lstStyle/>
        <a:p>
          <a:endParaRPr lang="en-US" sz="2200">
            <a:latin typeface="Times New Roman" pitchFamily="18" charset="0"/>
            <a:cs typeface="Times New Roman" pitchFamily="18" charset="0"/>
          </a:endParaRPr>
        </a:p>
      </dgm:t>
    </dgm:pt>
    <dgm:pt modelId="{4E8083D2-17FC-4A9D-89F0-8C6AA0F11117}">
      <dgm:prSet phldrT="[Text]" custT="1"/>
      <dgm:spPr/>
      <dgm:t>
        <a:bodyPr/>
        <a:lstStyle/>
        <a:p>
          <a:r>
            <a:rPr lang="en-US" sz="2200" dirty="0" smtClean="0">
              <a:latin typeface="Times New Roman" pitchFamily="18" charset="0"/>
              <a:cs typeface="Times New Roman" pitchFamily="18" charset="0"/>
            </a:rPr>
            <a:t>Provide enough production capacity</a:t>
          </a:r>
          <a:endParaRPr lang="en-US" sz="2200" dirty="0">
            <a:latin typeface="Times New Roman" pitchFamily="18" charset="0"/>
            <a:cs typeface="Times New Roman" pitchFamily="18" charset="0"/>
          </a:endParaRPr>
        </a:p>
      </dgm:t>
    </dgm:pt>
    <dgm:pt modelId="{7F56749D-EE96-4E58-9E8E-6E488F29B293}" type="sibTrans" cxnId="{502115EA-E2B8-43C7-8FE4-04D14044E7CC}">
      <dgm:prSet/>
      <dgm:spPr/>
      <dgm:t>
        <a:bodyPr/>
        <a:lstStyle/>
        <a:p>
          <a:endParaRPr lang="en-US" sz="2200">
            <a:latin typeface="Times New Roman" pitchFamily="18" charset="0"/>
            <a:cs typeface="Times New Roman" pitchFamily="18" charset="0"/>
          </a:endParaRPr>
        </a:p>
      </dgm:t>
    </dgm:pt>
    <dgm:pt modelId="{56FEBB6B-E056-478D-A91F-65095CAE2D07}" type="parTrans" cxnId="{502115EA-E2B8-43C7-8FE4-04D14044E7CC}">
      <dgm:prSet/>
      <dgm:spPr/>
      <dgm:t>
        <a:bodyPr/>
        <a:lstStyle/>
        <a:p>
          <a:endParaRPr lang="en-US" sz="2200">
            <a:latin typeface="Times New Roman" pitchFamily="18" charset="0"/>
            <a:cs typeface="Times New Roman" pitchFamily="18" charset="0"/>
          </a:endParaRPr>
        </a:p>
      </dgm:t>
    </dgm:pt>
    <dgm:pt modelId="{EEB92EA0-48E2-4815-9AC3-4B0734AAB355}">
      <dgm:prSet custT="1"/>
      <dgm:spPr/>
      <dgm:t>
        <a:bodyPr/>
        <a:lstStyle/>
        <a:p>
          <a:r>
            <a:rPr lang="en-US" sz="2200" dirty="0" smtClean="0">
              <a:latin typeface="Times New Roman" pitchFamily="18" charset="0"/>
              <a:cs typeface="Times New Roman" pitchFamily="18" charset="0"/>
            </a:rPr>
            <a:t>Provide ease of production</a:t>
          </a:r>
          <a:endParaRPr lang="en-US" sz="2200" dirty="0">
            <a:latin typeface="Times New Roman" pitchFamily="18" charset="0"/>
            <a:cs typeface="Times New Roman" pitchFamily="18" charset="0"/>
          </a:endParaRPr>
        </a:p>
      </dgm:t>
    </dgm:pt>
    <dgm:pt modelId="{AD8BF16F-4EBA-4E14-AFA6-310636D58A4A}" type="parTrans" cxnId="{96D282C6-8CC5-4EF5-9F94-633BA9F40749}">
      <dgm:prSet/>
      <dgm:spPr/>
      <dgm:t>
        <a:bodyPr/>
        <a:lstStyle/>
        <a:p>
          <a:endParaRPr lang="en-US" sz="2200">
            <a:latin typeface="Times New Roman" pitchFamily="18" charset="0"/>
            <a:cs typeface="Times New Roman" pitchFamily="18" charset="0"/>
          </a:endParaRPr>
        </a:p>
      </dgm:t>
    </dgm:pt>
    <dgm:pt modelId="{29BA771B-8017-42C9-BC14-05628DA74924}" type="sibTrans" cxnId="{96D282C6-8CC5-4EF5-9F94-633BA9F40749}">
      <dgm:prSet/>
      <dgm:spPr/>
      <dgm:t>
        <a:bodyPr/>
        <a:lstStyle/>
        <a:p>
          <a:endParaRPr lang="en-US" sz="2200">
            <a:latin typeface="Times New Roman" pitchFamily="18" charset="0"/>
            <a:cs typeface="Times New Roman" pitchFamily="18" charset="0"/>
          </a:endParaRPr>
        </a:p>
      </dgm:t>
    </dgm:pt>
    <dgm:pt modelId="{F7942FC4-13DC-4595-9DDF-5F8052C0C5EE}">
      <dgm:prSet custT="1"/>
      <dgm:spPr/>
      <dgm:t>
        <a:bodyPr/>
        <a:lstStyle/>
        <a:p>
          <a:r>
            <a:rPr lang="en-US" sz="2200" dirty="0" smtClean="0">
              <a:latin typeface="Times New Roman" pitchFamily="18" charset="0"/>
              <a:cs typeface="Times New Roman" pitchFamily="18" charset="0"/>
            </a:rPr>
            <a:t>Provide ease of maintenance</a:t>
          </a:r>
          <a:endParaRPr lang="en-US" sz="2200" dirty="0">
            <a:latin typeface="Times New Roman" pitchFamily="18" charset="0"/>
            <a:cs typeface="Times New Roman" pitchFamily="18" charset="0"/>
          </a:endParaRPr>
        </a:p>
      </dgm:t>
    </dgm:pt>
    <dgm:pt modelId="{E08F1EDF-EDE3-4305-9F44-A0877545F53B}" type="parTrans" cxnId="{6238AEB7-2476-491C-B536-10474CCC0A64}">
      <dgm:prSet/>
      <dgm:spPr/>
      <dgm:t>
        <a:bodyPr/>
        <a:lstStyle/>
        <a:p>
          <a:endParaRPr lang="en-US" sz="2200">
            <a:latin typeface="Times New Roman" pitchFamily="18" charset="0"/>
            <a:cs typeface="Times New Roman" pitchFamily="18" charset="0"/>
          </a:endParaRPr>
        </a:p>
      </dgm:t>
    </dgm:pt>
    <dgm:pt modelId="{CF8CD599-73F7-4D5C-BAF8-89799E4680B8}" type="sibTrans" cxnId="{6238AEB7-2476-491C-B536-10474CCC0A64}">
      <dgm:prSet/>
      <dgm:spPr/>
      <dgm:t>
        <a:bodyPr/>
        <a:lstStyle/>
        <a:p>
          <a:endParaRPr lang="en-US" sz="2200">
            <a:latin typeface="Times New Roman" pitchFamily="18" charset="0"/>
            <a:cs typeface="Times New Roman" pitchFamily="18" charset="0"/>
          </a:endParaRPr>
        </a:p>
      </dgm:t>
    </dgm:pt>
    <dgm:pt modelId="{C0FA0F05-C5A6-48AC-8A4D-38D4CA9689DA}">
      <dgm:prSet custT="1"/>
      <dgm:spPr/>
      <dgm:t>
        <a:bodyPr/>
        <a:lstStyle/>
        <a:p>
          <a:r>
            <a:rPr lang="en-US" sz="2200" dirty="0" smtClean="0">
              <a:latin typeface="Times New Roman" pitchFamily="18" charset="0"/>
              <a:cs typeface="Times New Roman" pitchFamily="18" charset="0"/>
            </a:rPr>
            <a:t>Provide ease of supervision</a:t>
          </a:r>
          <a:endParaRPr lang="en-US" sz="2200" dirty="0">
            <a:latin typeface="Times New Roman" pitchFamily="18" charset="0"/>
            <a:cs typeface="Times New Roman" pitchFamily="18" charset="0"/>
          </a:endParaRPr>
        </a:p>
      </dgm:t>
    </dgm:pt>
    <dgm:pt modelId="{EC927E86-36EF-49CA-B648-941DF6637935}" type="parTrans" cxnId="{4905A6D2-7B65-4FE3-8F30-0A1C648E6EB5}">
      <dgm:prSet/>
      <dgm:spPr/>
      <dgm:t>
        <a:bodyPr/>
        <a:lstStyle/>
        <a:p>
          <a:endParaRPr lang="en-US" sz="2200">
            <a:latin typeface="Times New Roman" pitchFamily="18" charset="0"/>
            <a:cs typeface="Times New Roman" pitchFamily="18" charset="0"/>
          </a:endParaRPr>
        </a:p>
      </dgm:t>
    </dgm:pt>
    <dgm:pt modelId="{3F87EED9-3FDC-46C0-9FEC-E3D9B75EA6DC}" type="sibTrans" cxnId="{4905A6D2-7B65-4FE3-8F30-0A1C648E6EB5}">
      <dgm:prSet/>
      <dgm:spPr/>
      <dgm:t>
        <a:bodyPr/>
        <a:lstStyle/>
        <a:p>
          <a:endParaRPr lang="en-US" sz="2200">
            <a:latin typeface="Times New Roman" pitchFamily="18" charset="0"/>
            <a:cs typeface="Times New Roman" pitchFamily="18" charset="0"/>
          </a:endParaRPr>
        </a:p>
      </dgm:t>
    </dgm:pt>
    <dgm:pt modelId="{8A893685-5E27-4382-B486-E2E7A03B5DF2}">
      <dgm:prSet custT="1"/>
      <dgm:spPr/>
      <dgm:t>
        <a:bodyPr/>
        <a:lstStyle/>
        <a:p>
          <a:r>
            <a:rPr lang="en-US" sz="2200" dirty="0" smtClean="0">
              <a:latin typeface="Times New Roman" pitchFamily="18" charset="0"/>
              <a:cs typeface="Times New Roman" pitchFamily="18" charset="0"/>
            </a:rPr>
            <a:t>Improve productivity</a:t>
          </a:r>
          <a:endParaRPr lang="en-US" sz="2200" dirty="0">
            <a:latin typeface="Times New Roman" pitchFamily="18" charset="0"/>
            <a:cs typeface="Times New Roman" pitchFamily="18" charset="0"/>
          </a:endParaRPr>
        </a:p>
      </dgm:t>
    </dgm:pt>
    <dgm:pt modelId="{C52575F8-1BB3-4562-BA91-338A2A3A69FE}" type="parTrans" cxnId="{7C9C9EC8-FEB0-4D5E-8198-C16706BE8687}">
      <dgm:prSet/>
      <dgm:spPr/>
      <dgm:t>
        <a:bodyPr/>
        <a:lstStyle/>
        <a:p>
          <a:endParaRPr lang="en-US" sz="2200">
            <a:latin typeface="Times New Roman" pitchFamily="18" charset="0"/>
            <a:cs typeface="Times New Roman" pitchFamily="18" charset="0"/>
          </a:endParaRPr>
        </a:p>
      </dgm:t>
    </dgm:pt>
    <dgm:pt modelId="{FB3E796D-709F-4769-A043-50CF51C1F053}" type="sibTrans" cxnId="{7C9C9EC8-FEB0-4D5E-8198-C16706BE8687}">
      <dgm:prSet/>
      <dgm:spPr/>
      <dgm:t>
        <a:bodyPr/>
        <a:lstStyle/>
        <a:p>
          <a:endParaRPr lang="en-US" sz="2200">
            <a:latin typeface="Times New Roman" pitchFamily="18" charset="0"/>
            <a:cs typeface="Times New Roman" pitchFamily="18" charset="0"/>
          </a:endParaRPr>
        </a:p>
      </dgm:t>
    </dgm:pt>
    <dgm:pt modelId="{4C110869-E800-4255-B4D1-33E26930115A}">
      <dgm:prSet custT="1"/>
      <dgm:spPr/>
      <dgm:t>
        <a:bodyPr/>
        <a:lstStyle/>
        <a:p>
          <a:r>
            <a:rPr lang="en-US" sz="2200" dirty="0" smtClean="0">
              <a:latin typeface="Times New Roman" pitchFamily="18" charset="0"/>
              <a:cs typeface="Times New Roman" pitchFamily="18" charset="0"/>
            </a:rPr>
            <a:t>Allow high machine utilization</a:t>
          </a:r>
          <a:endParaRPr lang="en-US" sz="2200" dirty="0">
            <a:latin typeface="Times New Roman" pitchFamily="18" charset="0"/>
            <a:cs typeface="Times New Roman" pitchFamily="18" charset="0"/>
          </a:endParaRPr>
        </a:p>
      </dgm:t>
    </dgm:pt>
    <dgm:pt modelId="{3D65AA2A-256C-47A0-9C8B-88351A5E7C95}" type="parTrans" cxnId="{B078F512-8E14-495B-86CB-25F776A38E71}">
      <dgm:prSet/>
      <dgm:spPr/>
      <dgm:t>
        <a:bodyPr/>
        <a:lstStyle/>
        <a:p>
          <a:endParaRPr lang="en-US" sz="2200">
            <a:latin typeface="Times New Roman" pitchFamily="18" charset="0"/>
            <a:cs typeface="Times New Roman" pitchFamily="18" charset="0"/>
          </a:endParaRPr>
        </a:p>
      </dgm:t>
    </dgm:pt>
    <dgm:pt modelId="{78C77E99-FB4C-4378-8B9D-1D66B42C5A0E}" type="sibTrans" cxnId="{B078F512-8E14-495B-86CB-25F776A38E71}">
      <dgm:prSet/>
      <dgm:spPr/>
      <dgm:t>
        <a:bodyPr/>
        <a:lstStyle/>
        <a:p>
          <a:endParaRPr lang="en-US" sz="2200">
            <a:latin typeface="Times New Roman" pitchFamily="18" charset="0"/>
            <a:cs typeface="Times New Roman" pitchFamily="18" charset="0"/>
          </a:endParaRPr>
        </a:p>
      </dgm:t>
    </dgm:pt>
    <dgm:pt modelId="{F4F6E5A0-143A-47E1-824F-700214120088}" type="pres">
      <dgm:prSet presAssocID="{57438CC4-CC8F-4078-825A-5079AECDE349}" presName="linear" presStyleCnt="0">
        <dgm:presLayoutVars>
          <dgm:dir/>
          <dgm:animLvl val="lvl"/>
          <dgm:resizeHandles val="exact"/>
        </dgm:presLayoutVars>
      </dgm:prSet>
      <dgm:spPr/>
      <dgm:t>
        <a:bodyPr/>
        <a:lstStyle/>
        <a:p>
          <a:endParaRPr lang="en-US"/>
        </a:p>
      </dgm:t>
    </dgm:pt>
    <dgm:pt modelId="{08F39731-04CB-43F8-8AF5-8B7590458533}" type="pres">
      <dgm:prSet presAssocID="{4E8083D2-17FC-4A9D-89F0-8C6AA0F11117}" presName="parentLin" presStyleCnt="0"/>
      <dgm:spPr/>
    </dgm:pt>
    <dgm:pt modelId="{36EB3465-43E5-4B7C-BF39-2A4991D08466}" type="pres">
      <dgm:prSet presAssocID="{4E8083D2-17FC-4A9D-89F0-8C6AA0F11117}" presName="parentLeftMargin" presStyleLbl="node1" presStyleIdx="0" presStyleCnt="10"/>
      <dgm:spPr/>
      <dgm:t>
        <a:bodyPr/>
        <a:lstStyle/>
        <a:p>
          <a:endParaRPr lang="en-US"/>
        </a:p>
      </dgm:t>
    </dgm:pt>
    <dgm:pt modelId="{51517185-8B2E-4F4C-9C7F-44EC7CA8DB31}" type="pres">
      <dgm:prSet presAssocID="{4E8083D2-17FC-4A9D-89F0-8C6AA0F11117}" presName="parentText" presStyleLbl="node1" presStyleIdx="0" presStyleCnt="10">
        <dgm:presLayoutVars>
          <dgm:chMax val="0"/>
          <dgm:bulletEnabled val="1"/>
        </dgm:presLayoutVars>
      </dgm:prSet>
      <dgm:spPr/>
      <dgm:t>
        <a:bodyPr/>
        <a:lstStyle/>
        <a:p>
          <a:endParaRPr lang="en-US"/>
        </a:p>
      </dgm:t>
    </dgm:pt>
    <dgm:pt modelId="{48342D4F-4048-44F1-8A4E-17614411690A}" type="pres">
      <dgm:prSet presAssocID="{4E8083D2-17FC-4A9D-89F0-8C6AA0F11117}" presName="negativeSpace" presStyleCnt="0"/>
      <dgm:spPr/>
    </dgm:pt>
    <dgm:pt modelId="{ECED7EFB-CF18-4E48-8D73-0B2C5458893F}" type="pres">
      <dgm:prSet presAssocID="{4E8083D2-17FC-4A9D-89F0-8C6AA0F11117}" presName="childText" presStyleLbl="conFgAcc1" presStyleIdx="0" presStyleCnt="10">
        <dgm:presLayoutVars>
          <dgm:bulletEnabled val="1"/>
        </dgm:presLayoutVars>
      </dgm:prSet>
      <dgm:spPr/>
    </dgm:pt>
    <dgm:pt modelId="{6F0F2679-2686-4BC8-9F9D-A2B0E07AB978}" type="pres">
      <dgm:prSet presAssocID="{7F56749D-EE96-4E58-9E8E-6E488F29B293}" presName="spaceBetweenRectangles" presStyleCnt="0"/>
      <dgm:spPr/>
    </dgm:pt>
    <dgm:pt modelId="{8FC78728-DEFF-4382-B5C0-974815C850C6}" type="pres">
      <dgm:prSet presAssocID="{98C28443-6E6A-47FA-B886-FF6349989C20}" presName="parentLin" presStyleCnt="0"/>
      <dgm:spPr/>
    </dgm:pt>
    <dgm:pt modelId="{6B749D72-B177-4E70-ADD0-F3F30C00D6EB}" type="pres">
      <dgm:prSet presAssocID="{98C28443-6E6A-47FA-B886-FF6349989C20}" presName="parentLeftMargin" presStyleLbl="node1" presStyleIdx="0" presStyleCnt="10"/>
      <dgm:spPr/>
      <dgm:t>
        <a:bodyPr/>
        <a:lstStyle/>
        <a:p>
          <a:endParaRPr lang="en-US"/>
        </a:p>
      </dgm:t>
    </dgm:pt>
    <dgm:pt modelId="{E8539378-125E-49C7-937F-66DB915B64D7}" type="pres">
      <dgm:prSet presAssocID="{98C28443-6E6A-47FA-B886-FF6349989C20}" presName="parentText" presStyleLbl="node1" presStyleIdx="1" presStyleCnt="10">
        <dgm:presLayoutVars>
          <dgm:chMax val="0"/>
          <dgm:bulletEnabled val="1"/>
        </dgm:presLayoutVars>
      </dgm:prSet>
      <dgm:spPr/>
      <dgm:t>
        <a:bodyPr/>
        <a:lstStyle/>
        <a:p>
          <a:endParaRPr lang="en-US"/>
        </a:p>
      </dgm:t>
    </dgm:pt>
    <dgm:pt modelId="{B1447417-F060-4747-803C-7B08F4788DFB}" type="pres">
      <dgm:prSet presAssocID="{98C28443-6E6A-47FA-B886-FF6349989C20}" presName="negativeSpace" presStyleCnt="0"/>
      <dgm:spPr/>
    </dgm:pt>
    <dgm:pt modelId="{DA20B581-A872-4E34-8939-B0233ED8225D}" type="pres">
      <dgm:prSet presAssocID="{98C28443-6E6A-47FA-B886-FF6349989C20}" presName="childText" presStyleLbl="conFgAcc1" presStyleIdx="1" presStyleCnt="10">
        <dgm:presLayoutVars>
          <dgm:bulletEnabled val="1"/>
        </dgm:presLayoutVars>
      </dgm:prSet>
      <dgm:spPr/>
    </dgm:pt>
    <dgm:pt modelId="{B4A0AA29-68B1-49AA-9969-85B2E79DB3A9}" type="pres">
      <dgm:prSet presAssocID="{796EE2EB-6D09-4DB7-9EFF-1F1A49D9FE80}" presName="spaceBetweenRectangles" presStyleCnt="0"/>
      <dgm:spPr/>
    </dgm:pt>
    <dgm:pt modelId="{4FA4C07C-E206-45FA-9764-9CFB612E3941}" type="pres">
      <dgm:prSet presAssocID="{73AD96E9-FB9D-4439-818B-B2F78839FCD2}" presName="parentLin" presStyleCnt="0"/>
      <dgm:spPr/>
    </dgm:pt>
    <dgm:pt modelId="{15252877-EC4F-49B2-8B7E-38BB8B040F11}" type="pres">
      <dgm:prSet presAssocID="{73AD96E9-FB9D-4439-818B-B2F78839FCD2}" presName="parentLeftMargin" presStyleLbl="node1" presStyleIdx="1" presStyleCnt="10"/>
      <dgm:spPr/>
      <dgm:t>
        <a:bodyPr/>
        <a:lstStyle/>
        <a:p>
          <a:endParaRPr lang="en-US"/>
        </a:p>
      </dgm:t>
    </dgm:pt>
    <dgm:pt modelId="{01FD8E8B-A730-478D-B317-B93B009978EC}" type="pres">
      <dgm:prSet presAssocID="{73AD96E9-FB9D-4439-818B-B2F78839FCD2}" presName="parentText" presStyleLbl="node1" presStyleIdx="2" presStyleCnt="10">
        <dgm:presLayoutVars>
          <dgm:chMax val="0"/>
          <dgm:bulletEnabled val="1"/>
        </dgm:presLayoutVars>
      </dgm:prSet>
      <dgm:spPr/>
      <dgm:t>
        <a:bodyPr/>
        <a:lstStyle/>
        <a:p>
          <a:endParaRPr lang="en-US"/>
        </a:p>
      </dgm:t>
    </dgm:pt>
    <dgm:pt modelId="{A09C4C78-621A-4C12-9A7B-845A91F96EAC}" type="pres">
      <dgm:prSet presAssocID="{73AD96E9-FB9D-4439-818B-B2F78839FCD2}" presName="negativeSpace" presStyleCnt="0"/>
      <dgm:spPr/>
    </dgm:pt>
    <dgm:pt modelId="{16263308-F6B5-44EB-BAD2-CD411A3B1DC0}" type="pres">
      <dgm:prSet presAssocID="{73AD96E9-FB9D-4439-818B-B2F78839FCD2}" presName="childText" presStyleLbl="conFgAcc1" presStyleIdx="2" presStyleCnt="10">
        <dgm:presLayoutVars>
          <dgm:bulletEnabled val="1"/>
        </dgm:presLayoutVars>
      </dgm:prSet>
      <dgm:spPr/>
    </dgm:pt>
    <dgm:pt modelId="{EBD1CC19-AECF-4B9F-84EC-0FB6796E7045}" type="pres">
      <dgm:prSet presAssocID="{FCF0AF50-45A6-411C-BB73-57BA0ACE1DF4}" presName="spaceBetweenRectangles" presStyleCnt="0"/>
      <dgm:spPr/>
    </dgm:pt>
    <dgm:pt modelId="{D2220043-9615-4D6B-96EB-7E9270505DFC}" type="pres">
      <dgm:prSet presAssocID="{B6C576A2-3A0C-4F99-9049-535F5026C457}" presName="parentLin" presStyleCnt="0"/>
      <dgm:spPr/>
    </dgm:pt>
    <dgm:pt modelId="{9A6B6C15-AE4C-47D4-8FEC-61419D6793F4}" type="pres">
      <dgm:prSet presAssocID="{B6C576A2-3A0C-4F99-9049-535F5026C457}" presName="parentLeftMargin" presStyleLbl="node1" presStyleIdx="2" presStyleCnt="10"/>
      <dgm:spPr/>
      <dgm:t>
        <a:bodyPr/>
        <a:lstStyle/>
        <a:p>
          <a:endParaRPr lang="en-US"/>
        </a:p>
      </dgm:t>
    </dgm:pt>
    <dgm:pt modelId="{66C6BE1E-96A2-4B19-BE91-BC1CEF032B48}" type="pres">
      <dgm:prSet presAssocID="{B6C576A2-3A0C-4F99-9049-535F5026C457}" presName="parentText" presStyleLbl="node1" presStyleIdx="3" presStyleCnt="10">
        <dgm:presLayoutVars>
          <dgm:chMax val="0"/>
          <dgm:bulletEnabled val="1"/>
        </dgm:presLayoutVars>
      </dgm:prSet>
      <dgm:spPr/>
      <dgm:t>
        <a:bodyPr/>
        <a:lstStyle/>
        <a:p>
          <a:endParaRPr lang="en-US"/>
        </a:p>
      </dgm:t>
    </dgm:pt>
    <dgm:pt modelId="{75CC023D-77C2-4E61-A15E-6C1C590DB95C}" type="pres">
      <dgm:prSet presAssocID="{B6C576A2-3A0C-4F99-9049-535F5026C457}" presName="negativeSpace" presStyleCnt="0"/>
      <dgm:spPr/>
    </dgm:pt>
    <dgm:pt modelId="{4FC29B79-243D-4749-8EA3-71E3C9D256F8}" type="pres">
      <dgm:prSet presAssocID="{B6C576A2-3A0C-4F99-9049-535F5026C457}" presName="childText" presStyleLbl="conFgAcc1" presStyleIdx="3" presStyleCnt="10">
        <dgm:presLayoutVars>
          <dgm:bulletEnabled val="1"/>
        </dgm:presLayoutVars>
      </dgm:prSet>
      <dgm:spPr/>
    </dgm:pt>
    <dgm:pt modelId="{163E79BB-0A20-42B4-A104-B975A4F5ACC5}" type="pres">
      <dgm:prSet presAssocID="{8F9E0328-717C-438A-89A5-C0357F5B66AA}" presName="spaceBetweenRectangles" presStyleCnt="0"/>
      <dgm:spPr/>
    </dgm:pt>
    <dgm:pt modelId="{9D05C6A7-18A8-4447-A71A-83AFD44F54A9}" type="pres">
      <dgm:prSet presAssocID="{401A7FB0-57F7-4F57-BE64-87E6775974FB}" presName="parentLin" presStyleCnt="0"/>
      <dgm:spPr/>
    </dgm:pt>
    <dgm:pt modelId="{3CBD067D-4EB2-4993-838B-6105760195A8}" type="pres">
      <dgm:prSet presAssocID="{401A7FB0-57F7-4F57-BE64-87E6775974FB}" presName="parentLeftMargin" presStyleLbl="node1" presStyleIdx="3" presStyleCnt="10"/>
      <dgm:spPr/>
      <dgm:t>
        <a:bodyPr/>
        <a:lstStyle/>
        <a:p>
          <a:endParaRPr lang="en-US"/>
        </a:p>
      </dgm:t>
    </dgm:pt>
    <dgm:pt modelId="{F04BF5B9-F670-44FD-8E38-7531FD01E9AC}" type="pres">
      <dgm:prSet presAssocID="{401A7FB0-57F7-4F57-BE64-87E6775974FB}" presName="parentText" presStyleLbl="node1" presStyleIdx="4" presStyleCnt="10">
        <dgm:presLayoutVars>
          <dgm:chMax val="0"/>
          <dgm:bulletEnabled val="1"/>
        </dgm:presLayoutVars>
      </dgm:prSet>
      <dgm:spPr/>
      <dgm:t>
        <a:bodyPr/>
        <a:lstStyle/>
        <a:p>
          <a:endParaRPr lang="en-US"/>
        </a:p>
      </dgm:t>
    </dgm:pt>
    <dgm:pt modelId="{85FF8E56-ADCE-40AA-A2BF-542FAF12896B}" type="pres">
      <dgm:prSet presAssocID="{401A7FB0-57F7-4F57-BE64-87E6775974FB}" presName="negativeSpace" presStyleCnt="0"/>
      <dgm:spPr/>
    </dgm:pt>
    <dgm:pt modelId="{ABD2D421-FA1E-49F8-86A4-9F52F85E4141}" type="pres">
      <dgm:prSet presAssocID="{401A7FB0-57F7-4F57-BE64-87E6775974FB}" presName="childText" presStyleLbl="conFgAcc1" presStyleIdx="4" presStyleCnt="10">
        <dgm:presLayoutVars>
          <dgm:bulletEnabled val="1"/>
        </dgm:presLayoutVars>
      </dgm:prSet>
      <dgm:spPr/>
    </dgm:pt>
    <dgm:pt modelId="{D1C3EEAB-C624-446A-908A-38B1DDC29DB1}" type="pres">
      <dgm:prSet presAssocID="{5F91C02F-EAE2-41A9-8372-E0F2381225F6}" presName="spaceBetweenRectangles" presStyleCnt="0"/>
      <dgm:spPr/>
    </dgm:pt>
    <dgm:pt modelId="{E88420EB-FB4D-40BB-B128-6313D4344667}" type="pres">
      <dgm:prSet presAssocID="{F7942FC4-13DC-4595-9DDF-5F8052C0C5EE}" presName="parentLin" presStyleCnt="0"/>
      <dgm:spPr/>
    </dgm:pt>
    <dgm:pt modelId="{345759EA-40BA-42E9-B537-FDFE05055888}" type="pres">
      <dgm:prSet presAssocID="{F7942FC4-13DC-4595-9DDF-5F8052C0C5EE}" presName="parentLeftMargin" presStyleLbl="node1" presStyleIdx="4" presStyleCnt="10"/>
      <dgm:spPr/>
      <dgm:t>
        <a:bodyPr/>
        <a:lstStyle/>
        <a:p>
          <a:endParaRPr lang="en-US"/>
        </a:p>
      </dgm:t>
    </dgm:pt>
    <dgm:pt modelId="{CD320E46-C45A-43B9-A234-A8315D6E7B7B}" type="pres">
      <dgm:prSet presAssocID="{F7942FC4-13DC-4595-9DDF-5F8052C0C5EE}" presName="parentText" presStyleLbl="node1" presStyleIdx="5" presStyleCnt="10">
        <dgm:presLayoutVars>
          <dgm:chMax val="0"/>
          <dgm:bulletEnabled val="1"/>
        </dgm:presLayoutVars>
      </dgm:prSet>
      <dgm:spPr/>
      <dgm:t>
        <a:bodyPr/>
        <a:lstStyle/>
        <a:p>
          <a:endParaRPr lang="en-US"/>
        </a:p>
      </dgm:t>
    </dgm:pt>
    <dgm:pt modelId="{178D2825-61AD-4202-9AB5-B3C5F5A973BF}" type="pres">
      <dgm:prSet presAssocID="{F7942FC4-13DC-4595-9DDF-5F8052C0C5EE}" presName="negativeSpace" presStyleCnt="0"/>
      <dgm:spPr/>
    </dgm:pt>
    <dgm:pt modelId="{6EDFB96A-3EAC-43B7-8F21-5D78096E8D20}" type="pres">
      <dgm:prSet presAssocID="{F7942FC4-13DC-4595-9DDF-5F8052C0C5EE}" presName="childText" presStyleLbl="conFgAcc1" presStyleIdx="5" presStyleCnt="10">
        <dgm:presLayoutVars>
          <dgm:bulletEnabled val="1"/>
        </dgm:presLayoutVars>
      </dgm:prSet>
      <dgm:spPr/>
    </dgm:pt>
    <dgm:pt modelId="{1F5BB3E6-C027-442D-A138-C085FD7A9BB9}" type="pres">
      <dgm:prSet presAssocID="{CF8CD599-73F7-4D5C-BAF8-89799E4680B8}" presName="spaceBetweenRectangles" presStyleCnt="0"/>
      <dgm:spPr/>
    </dgm:pt>
    <dgm:pt modelId="{22217961-6AF2-407E-90F1-4B25B5B11B4A}" type="pres">
      <dgm:prSet presAssocID="{C0FA0F05-C5A6-48AC-8A4D-38D4CA9689DA}" presName="parentLin" presStyleCnt="0"/>
      <dgm:spPr/>
    </dgm:pt>
    <dgm:pt modelId="{A087D197-EB5C-4359-8C43-4F75E740CE73}" type="pres">
      <dgm:prSet presAssocID="{C0FA0F05-C5A6-48AC-8A4D-38D4CA9689DA}" presName="parentLeftMargin" presStyleLbl="node1" presStyleIdx="5" presStyleCnt="10"/>
      <dgm:spPr/>
      <dgm:t>
        <a:bodyPr/>
        <a:lstStyle/>
        <a:p>
          <a:endParaRPr lang="en-US"/>
        </a:p>
      </dgm:t>
    </dgm:pt>
    <dgm:pt modelId="{71A3DC06-ADF9-464A-9F62-1F7172843B78}" type="pres">
      <dgm:prSet presAssocID="{C0FA0F05-C5A6-48AC-8A4D-38D4CA9689DA}" presName="parentText" presStyleLbl="node1" presStyleIdx="6" presStyleCnt="10">
        <dgm:presLayoutVars>
          <dgm:chMax val="0"/>
          <dgm:bulletEnabled val="1"/>
        </dgm:presLayoutVars>
      </dgm:prSet>
      <dgm:spPr/>
      <dgm:t>
        <a:bodyPr/>
        <a:lstStyle/>
        <a:p>
          <a:endParaRPr lang="en-US"/>
        </a:p>
      </dgm:t>
    </dgm:pt>
    <dgm:pt modelId="{0A9D1598-2DA8-4B5F-A990-05BE1D2782B5}" type="pres">
      <dgm:prSet presAssocID="{C0FA0F05-C5A6-48AC-8A4D-38D4CA9689DA}" presName="negativeSpace" presStyleCnt="0"/>
      <dgm:spPr/>
    </dgm:pt>
    <dgm:pt modelId="{6E8BB4BC-9D44-4D11-896D-3356DB09545F}" type="pres">
      <dgm:prSet presAssocID="{C0FA0F05-C5A6-48AC-8A4D-38D4CA9689DA}" presName="childText" presStyleLbl="conFgAcc1" presStyleIdx="6" presStyleCnt="10">
        <dgm:presLayoutVars>
          <dgm:bulletEnabled val="1"/>
        </dgm:presLayoutVars>
      </dgm:prSet>
      <dgm:spPr/>
    </dgm:pt>
    <dgm:pt modelId="{F12E1E68-8B9B-4B4F-A449-AFC6A0C1B019}" type="pres">
      <dgm:prSet presAssocID="{3F87EED9-3FDC-46C0-9FEC-E3D9B75EA6DC}" presName="spaceBetweenRectangles" presStyleCnt="0"/>
      <dgm:spPr/>
    </dgm:pt>
    <dgm:pt modelId="{7FF25141-0A3D-4F9F-B2DD-93F96DE643C6}" type="pres">
      <dgm:prSet presAssocID="{EEB92EA0-48E2-4815-9AC3-4B0734AAB355}" presName="parentLin" presStyleCnt="0"/>
      <dgm:spPr/>
    </dgm:pt>
    <dgm:pt modelId="{5852541A-DE83-4F63-BD6A-4410D371E2C9}" type="pres">
      <dgm:prSet presAssocID="{EEB92EA0-48E2-4815-9AC3-4B0734AAB355}" presName="parentLeftMargin" presStyleLbl="node1" presStyleIdx="6" presStyleCnt="10"/>
      <dgm:spPr/>
      <dgm:t>
        <a:bodyPr/>
        <a:lstStyle/>
        <a:p>
          <a:endParaRPr lang="en-US"/>
        </a:p>
      </dgm:t>
    </dgm:pt>
    <dgm:pt modelId="{EFDC0128-8E0C-4B63-9D09-BECB38C5F4E7}" type="pres">
      <dgm:prSet presAssocID="{EEB92EA0-48E2-4815-9AC3-4B0734AAB355}" presName="parentText" presStyleLbl="node1" presStyleIdx="7" presStyleCnt="10">
        <dgm:presLayoutVars>
          <dgm:chMax val="0"/>
          <dgm:bulletEnabled val="1"/>
        </dgm:presLayoutVars>
      </dgm:prSet>
      <dgm:spPr/>
      <dgm:t>
        <a:bodyPr/>
        <a:lstStyle/>
        <a:p>
          <a:endParaRPr lang="en-US"/>
        </a:p>
      </dgm:t>
    </dgm:pt>
    <dgm:pt modelId="{7DF1BCAF-5A9B-4FC2-8DD9-7B221D797065}" type="pres">
      <dgm:prSet presAssocID="{EEB92EA0-48E2-4815-9AC3-4B0734AAB355}" presName="negativeSpace" presStyleCnt="0"/>
      <dgm:spPr/>
    </dgm:pt>
    <dgm:pt modelId="{A52DBF9D-DE40-4E5B-BD07-1F885089AB00}" type="pres">
      <dgm:prSet presAssocID="{EEB92EA0-48E2-4815-9AC3-4B0734AAB355}" presName="childText" presStyleLbl="conFgAcc1" presStyleIdx="7" presStyleCnt="10">
        <dgm:presLayoutVars>
          <dgm:bulletEnabled val="1"/>
        </dgm:presLayoutVars>
      </dgm:prSet>
      <dgm:spPr/>
    </dgm:pt>
    <dgm:pt modelId="{36BFB0B1-9EE9-4749-B8C9-DD0B11C451B4}" type="pres">
      <dgm:prSet presAssocID="{29BA771B-8017-42C9-BC14-05628DA74924}" presName="spaceBetweenRectangles" presStyleCnt="0"/>
      <dgm:spPr/>
    </dgm:pt>
    <dgm:pt modelId="{05AB2EF1-FB36-4A7C-AD25-53DBBE1ADF21}" type="pres">
      <dgm:prSet presAssocID="{8A893685-5E27-4382-B486-E2E7A03B5DF2}" presName="parentLin" presStyleCnt="0"/>
      <dgm:spPr/>
    </dgm:pt>
    <dgm:pt modelId="{25201A33-1E7A-424A-AA2F-3D54796D7F35}" type="pres">
      <dgm:prSet presAssocID="{8A893685-5E27-4382-B486-E2E7A03B5DF2}" presName="parentLeftMargin" presStyleLbl="node1" presStyleIdx="7" presStyleCnt="10"/>
      <dgm:spPr/>
      <dgm:t>
        <a:bodyPr/>
        <a:lstStyle/>
        <a:p>
          <a:endParaRPr lang="en-US"/>
        </a:p>
      </dgm:t>
    </dgm:pt>
    <dgm:pt modelId="{FEE6709B-02F5-4E7E-8CE0-9801155AEBE4}" type="pres">
      <dgm:prSet presAssocID="{8A893685-5E27-4382-B486-E2E7A03B5DF2}" presName="parentText" presStyleLbl="node1" presStyleIdx="8" presStyleCnt="10">
        <dgm:presLayoutVars>
          <dgm:chMax val="0"/>
          <dgm:bulletEnabled val="1"/>
        </dgm:presLayoutVars>
      </dgm:prSet>
      <dgm:spPr/>
      <dgm:t>
        <a:bodyPr/>
        <a:lstStyle/>
        <a:p>
          <a:endParaRPr lang="en-US"/>
        </a:p>
      </dgm:t>
    </dgm:pt>
    <dgm:pt modelId="{9E427598-A5F5-4A2A-BD03-B51BD991D5E6}" type="pres">
      <dgm:prSet presAssocID="{8A893685-5E27-4382-B486-E2E7A03B5DF2}" presName="negativeSpace" presStyleCnt="0"/>
      <dgm:spPr/>
    </dgm:pt>
    <dgm:pt modelId="{CD7413C0-210B-4454-B647-59B552DF2CE8}" type="pres">
      <dgm:prSet presAssocID="{8A893685-5E27-4382-B486-E2E7A03B5DF2}" presName="childText" presStyleLbl="conFgAcc1" presStyleIdx="8" presStyleCnt="10">
        <dgm:presLayoutVars>
          <dgm:bulletEnabled val="1"/>
        </dgm:presLayoutVars>
      </dgm:prSet>
      <dgm:spPr/>
    </dgm:pt>
    <dgm:pt modelId="{AAF6C33A-9DA4-4B8F-8BA9-5BD8390CAB21}" type="pres">
      <dgm:prSet presAssocID="{FB3E796D-709F-4769-A043-50CF51C1F053}" presName="spaceBetweenRectangles" presStyleCnt="0"/>
      <dgm:spPr/>
    </dgm:pt>
    <dgm:pt modelId="{9ADF62DD-A836-4A81-873E-F5B941E1DBE3}" type="pres">
      <dgm:prSet presAssocID="{4C110869-E800-4255-B4D1-33E26930115A}" presName="parentLin" presStyleCnt="0"/>
      <dgm:spPr/>
    </dgm:pt>
    <dgm:pt modelId="{962FF63E-5347-48A4-9F2B-41CF49E1A1DB}" type="pres">
      <dgm:prSet presAssocID="{4C110869-E800-4255-B4D1-33E26930115A}" presName="parentLeftMargin" presStyleLbl="node1" presStyleIdx="8" presStyleCnt="10"/>
      <dgm:spPr/>
      <dgm:t>
        <a:bodyPr/>
        <a:lstStyle/>
        <a:p>
          <a:endParaRPr lang="en-US"/>
        </a:p>
      </dgm:t>
    </dgm:pt>
    <dgm:pt modelId="{D1279A54-8571-4BED-A389-1AB5A495D52E}" type="pres">
      <dgm:prSet presAssocID="{4C110869-E800-4255-B4D1-33E26930115A}" presName="parentText" presStyleLbl="node1" presStyleIdx="9" presStyleCnt="10">
        <dgm:presLayoutVars>
          <dgm:chMax val="0"/>
          <dgm:bulletEnabled val="1"/>
        </dgm:presLayoutVars>
      </dgm:prSet>
      <dgm:spPr/>
      <dgm:t>
        <a:bodyPr/>
        <a:lstStyle/>
        <a:p>
          <a:endParaRPr lang="en-US"/>
        </a:p>
      </dgm:t>
    </dgm:pt>
    <dgm:pt modelId="{FEEA1AEA-18E1-4045-8C7D-5F730A7D8827}" type="pres">
      <dgm:prSet presAssocID="{4C110869-E800-4255-B4D1-33E26930115A}" presName="negativeSpace" presStyleCnt="0"/>
      <dgm:spPr/>
    </dgm:pt>
    <dgm:pt modelId="{C96C0238-07A5-4636-862F-EA93FC29855E}" type="pres">
      <dgm:prSet presAssocID="{4C110869-E800-4255-B4D1-33E26930115A}" presName="childText" presStyleLbl="conFgAcc1" presStyleIdx="9" presStyleCnt="10">
        <dgm:presLayoutVars>
          <dgm:bulletEnabled val="1"/>
        </dgm:presLayoutVars>
      </dgm:prSet>
      <dgm:spPr/>
    </dgm:pt>
  </dgm:ptLst>
  <dgm:cxnLst>
    <dgm:cxn modelId="{11EA3CA3-EA77-4984-B137-F0CF0ECEE443}" type="presOf" srcId="{B6C576A2-3A0C-4F99-9049-535F5026C457}" destId="{9A6B6C15-AE4C-47D4-8FEC-61419D6793F4}" srcOrd="0" destOrd="0" presId="urn:microsoft.com/office/officeart/2005/8/layout/list1"/>
    <dgm:cxn modelId="{A2B2C9DC-A0A7-45FF-B0CB-EE8DCCA80DBC}" type="presOf" srcId="{401A7FB0-57F7-4F57-BE64-87E6775974FB}" destId="{3CBD067D-4EB2-4993-838B-6105760195A8}" srcOrd="0" destOrd="0" presId="urn:microsoft.com/office/officeart/2005/8/layout/list1"/>
    <dgm:cxn modelId="{14B5BDA7-BDF8-4891-A272-8C16845376DE}" type="presOf" srcId="{F7942FC4-13DC-4595-9DDF-5F8052C0C5EE}" destId="{CD320E46-C45A-43B9-A234-A8315D6E7B7B}" srcOrd="1" destOrd="0" presId="urn:microsoft.com/office/officeart/2005/8/layout/list1"/>
    <dgm:cxn modelId="{8714D48E-7FE9-46E1-8F51-6777A840EF39}" type="presOf" srcId="{73AD96E9-FB9D-4439-818B-B2F78839FCD2}" destId="{01FD8E8B-A730-478D-B317-B93B009978EC}" srcOrd="1" destOrd="0" presId="urn:microsoft.com/office/officeart/2005/8/layout/list1"/>
    <dgm:cxn modelId="{AFFF6D5E-A698-4CB9-9FE6-8EB5F4A74EDD}" type="presOf" srcId="{4C110869-E800-4255-B4D1-33E26930115A}" destId="{D1279A54-8571-4BED-A389-1AB5A495D52E}" srcOrd="1" destOrd="0" presId="urn:microsoft.com/office/officeart/2005/8/layout/list1"/>
    <dgm:cxn modelId="{E8855B4D-B38F-489F-9842-B1057BFAD39D}" srcId="{57438CC4-CC8F-4078-825A-5079AECDE349}" destId="{73AD96E9-FB9D-4439-818B-B2F78839FCD2}" srcOrd="2" destOrd="0" parTransId="{CADC1653-9D36-4FFE-89FF-3CBAD8C50414}" sibTransId="{FCF0AF50-45A6-411C-BB73-57BA0ACE1DF4}"/>
    <dgm:cxn modelId="{5B333455-3200-45B3-9AC9-317F33CA87C8}" srcId="{57438CC4-CC8F-4078-825A-5079AECDE349}" destId="{401A7FB0-57F7-4F57-BE64-87E6775974FB}" srcOrd="4" destOrd="0" parTransId="{E99FDA4E-36DB-498E-B947-6BB9984CA2C2}" sibTransId="{5F91C02F-EAE2-41A9-8372-E0F2381225F6}"/>
    <dgm:cxn modelId="{C61D2342-0A8B-4B6A-A35F-C25DD79E7A43}" srcId="{57438CC4-CC8F-4078-825A-5079AECDE349}" destId="{98C28443-6E6A-47FA-B886-FF6349989C20}" srcOrd="1" destOrd="0" parTransId="{015F1570-84C4-45B6-A3C3-76B2BE880AF9}" sibTransId="{796EE2EB-6D09-4DB7-9EFF-1F1A49D9FE80}"/>
    <dgm:cxn modelId="{6238AEB7-2476-491C-B536-10474CCC0A64}" srcId="{57438CC4-CC8F-4078-825A-5079AECDE349}" destId="{F7942FC4-13DC-4595-9DDF-5F8052C0C5EE}" srcOrd="5" destOrd="0" parTransId="{E08F1EDF-EDE3-4305-9F44-A0877545F53B}" sibTransId="{CF8CD599-73F7-4D5C-BAF8-89799E4680B8}"/>
    <dgm:cxn modelId="{BC36CD1D-D85C-40B7-8B56-74ABFFF4BA9D}" srcId="{57438CC4-CC8F-4078-825A-5079AECDE349}" destId="{B6C576A2-3A0C-4F99-9049-535F5026C457}" srcOrd="3" destOrd="0" parTransId="{8C5D61FF-2741-4015-B6B7-2E29D4565602}" sibTransId="{8F9E0328-717C-438A-89A5-C0357F5B66AA}"/>
    <dgm:cxn modelId="{B5C8E388-058C-4A56-9C28-9B48E256A2E4}" type="presOf" srcId="{4E8083D2-17FC-4A9D-89F0-8C6AA0F11117}" destId="{36EB3465-43E5-4B7C-BF39-2A4991D08466}" srcOrd="0" destOrd="0" presId="urn:microsoft.com/office/officeart/2005/8/layout/list1"/>
    <dgm:cxn modelId="{C1F1466A-5F24-4F81-B469-2A6C720D6216}" type="presOf" srcId="{C0FA0F05-C5A6-48AC-8A4D-38D4CA9689DA}" destId="{71A3DC06-ADF9-464A-9F62-1F7172843B78}" srcOrd="1" destOrd="0" presId="urn:microsoft.com/office/officeart/2005/8/layout/list1"/>
    <dgm:cxn modelId="{723A0984-B60B-44D8-8FAA-DA7A7837EF9E}" type="presOf" srcId="{B6C576A2-3A0C-4F99-9049-535F5026C457}" destId="{66C6BE1E-96A2-4B19-BE91-BC1CEF032B48}" srcOrd="1" destOrd="0" presId="urn:microsoft.com/office/officeart/2005/8/layout/list1"/>
    <dgm:cxn modelId="{B078F512-8E14-495B-86CB-25F776A38E71}" srcId="{57438CC4-CC8F-4078-825A-5079AECDE349}" destId="{4C110869-E800-4255-B4D1-33E26930115A}" srcOrd="9" destOrd="0" parTransId="{3D65AA2A-256C-47A0-9C8B-88351A5E7C95}" sibTransId="{78C77E99-FB4C-4378-8B9D-1D66B42C5A0E}"/>
    <dgm:cxn modelId="{49BEEA72-C1F9-485F-8F8A-F6D3F443E135}" type="presOf" srcId="{401A7FB0-57F7-4F57-BE64-87E6775974FB}" destId="{F04BF5B9-F670-44FD-8E38-7531FD01E9AC}" srcOrd="1" destOrd="0" presId="urn:microsoft.com/office/officeart/2005/8/layout/list1"/>
    <dgm:cxn modelId="{9AFC4C09-9879-461F-974F-51B27B631ACA}" type="presOf" srcId="{F7942FC4-13DC-4595-9DDF-5F8052C0C5EE}" destId="{345759EA-40BA-42E9-B537-FDFE05055888}" srcOrd="0" destOrd="0" presId="urn:microsoft.com/office/officeart/2005/8/layout/list1"/>
    <dgm:cxn modelId="{23588962-8B84-426E-A306-30F1DDAD06A7}" type="presOf" srcId="{EEB92EA0-48E2-4815-9AC3-4B0734AAB355}" destId="{5852541A-DE83-4F63-BD6A-4410D371E2C9}" srcOrd="0" destOrd="0" presId="urn:microsoft.com/office/officeart/2005/8/layout/list1"/>
    <dgm:cxn modelId="{BAA9ADA2-6199-4E2D-A287-6F8E96DD42D8}" type="presOf" srcId="{4E8083D2-17FC-4A9D-89F0-8C6AA0F11117}" destId="{51517185-8B2E-4F4C-9C7F-44EC7CA8DB31}" srcOrd="1" destOrd="0" presId="urn:microsoft.com/office/officeart/2005/8/layout/list1"/>
    <dgm:cxn modelId="{96D282C6-8CC5-4EF5-9F94-633BA9F40749}" srcId="{57438CC4-CC8F-4078-825A-5079AECDE349}" destId="{EEB92EA0-48E2-4815-9AC3-4B0734AAB355}" srcOrd="7" destOrd="0" parTransId="{AD8BF16F-4EBA-4E14-AFA6-310636D58A4A}" sibTransId="{29BA771B-8017-42C9-BC14-05628DA74924}"/>
    <dgm:cxn modelId="{8193D952-053F-438C-B823-29D7A8723FC5}" type="presOf" srcId="{98C28443-6E6A-47FA-B886-FF6349989C20}" destId="{E8539378-125E-49C7-937F-66DB915B64D7}" srcOrd="1" destOrd="0" presId="urn:microsoft.com/office/officeart/2005/8/layout/list1"/>
    <dgm:cxn modelId="{4905A6D2-7B65-4FE3-8F30-0A1C648E6EB5}" srcId="{57438CC4-CC8F-4078-825A-5079AECDE349}" destId="{C0FA0F05-C5A6-48AC-8A4D-38D4CA9689DA}" srcOrd="6" destOrd="0" parTransId="{EC927E86-36EF-49CA-B648-941DF6637935}" sibTransId="{3F87EED9-3FDC-46C0-9FEC-E3D9B75EA6DC}"/>
    <dgm:cxn modelId="{1CE48FD6-9492-49C1-8EB4-FE418303593C}" type="presOf" srcId="{57438CC4-CC8F-4078-825A-5079AECDE349}" destId="{F4F6E5A0-143A-47E1-824F-700214120088}" srcOrd="0" destOrd="0" presId="urn:microsoft.com/office/officeart/2005/8/layout/list1"/>
    <dgm:cxn modelId="{18F7AB21-3B97-4B48-B85B-7001F6C6803A}" type="presOf" srcId="{4C110869-E800-4255-B4D1-33E26930115A}" destId="{962FF63E-5347-48A4-9F2B-41CF49E1A1DB}" srcOrd="0" destOrd="0" presId="urn:microsoft.com/office/officeart/2005/8/layout/list1"/>
    <dgm:cxn modelId="{502115EA-E2B8-43C7-8FE4-04D14044E7CC}" srcId="{57438CC4-CC8F-4078-825A-5079AECDE349}" destId="{4E8083D2-17FC-4A9D-89F0-8C6AA0F11117}" srcOrd="0" destOrd="0" parTransId="{56FEBB6B-E056-478D-A91F-65095CAE2D07}" sibTransId="{7F56749D-EE96-4E58-9E8E-6E488F29B293}"/>
    <dgm:cxn modelId="{CE402A53-F251-4539-BC4A-5092E34AB51B}" type="presOf" srcId="{8A893685-5E27-4382-B486-E2E7A03B5DF2}" destId="{FEE6709B-02F5-4E7E-8CE0-9801155AEBE4}" srcOrd="1" destOrd="0" presId="urn:microsoft.com/office/officeart/2005/8/layout/list1"/>
    <dgm:cxn modelId="{1C6B9C6C-FCD6-48F5-8054-4D8DCB1B0B7F}" type="presOf" srcId="{8A893685-5E27-4382-B486-E2E7A03B5DF2}" destId="{25201A33-1E7A-424A-AA2F-3D54796D7F35}" srcOrd="0" destOrd="0" presId="urn:microsoft.com/office/officeart/2005/8/layout/list1"/>
    <dgm:cxn modelId="{A37D1836-8740-4268-A866-86058327CC8B}" type="presOf" srcId="{EEB92EA0-48E2-4815-9AC3-4B0734AAB355}" destId="{EFDC0128-8E0C-4B63-9D09-BECB38C5F4E7}" srcOrd="1" destOrd="0" presId="urn:microsoft.com/office/officeart/2005/8/layout/list1"/>
    <dgm:cxn modelId="{0599C5AB-4267-4678-992E-B118EF0AA382}" type="presOf" srcId="{98C28443-6E6A-47FA-B886-FF6349989C20}" destId="{6B749D72-B177-4E70-ADD0-F3F30C00D6EB}" srcOrd="0" destOrd="0" presId="urn:microsoft.com/office/officeart/2005/8/layout/list1"/>
    <dgm:cxn modelId="{7C9C9EC8-FEB0-4D5E-8198-C16706BE8687}" srcId="{57438CC4-CC8F-4078-825A-5079AECDE349}" destId="{8A893685-5E27-4382-B486-E2E7A03B5DF2}" srcOrd="8" destOrd="0" parTransId="{C52575F8-1BB3-4562-BA91-338A2A3A69FE}" sibTransId="{FB3E796D-709F-4769-A043-50CF51C1F053}"/>
    <dgm:cxn modelId="{46F5FFF6-94C4-4606-9E75-414404598FC9}" type="presOf" srcId="{73AD96E9-FB9D-4439-818B-B2F78839FCD2}" destId="{15252877-EC4F-49B2-8B7E-38BB8B040F11}" srcOrd="0" destOrd="0" presId="urn:microsoft.com/office/officeart/2005/8/layout/list1"/>
    <dgm:cxn modelId="{A99E642C-FADE-4918-9BDD-0A11F5B003D4}" type="presOf" srcId="{C0FA0F05-C5A6-48AC-8A4D-38D4CA9689DA}" destId="{A087D197-EB5C-4359-8C43-4F75E740CE73}" srcOrd="0" destOrd="0" presId="urn:microsoft.com/office/officeart/2005/8/layout/list1"/>
    <dgm:cxn modelId="{991CDB87-E3A9-4B80-A6F3-D1BA6C110A09}" type="presParOf" srcId="{F4F6E5A0-143A-47E1-824F-700214120088}" destId="{08F39731-04CB-43F8-8AF5-8B7590458533}" srcOrd="0" destOrd="0" presId="urn:microsoft.com/office/officeart/2005/8/layout/list1"/>
    <dgm:cxn modelId="{EC01D52D-1D6F-4B8D-92A6-AF7C86108680}" type="presParOf" srcId="{08F39731-04CB-43F8-8AF5-8B7590458533}" destId="{36EB3465-43E5-4B7C-BF39-2A4991D08466}" srcOrd="0" destOrd="0" presId="urn:microsoft.com/office/officeart/2005/8/layout/list1"/>
    <dgm:cxn modelId="{DD48797D-F4EA-4D03-A7A3-1A29BC095BF7}" type="presParOf" srcId="{08F39731-04CB-43F8-8AF5-8B7590458533}" destId="{51517185-8B2E-4F4C-9C7F-44EC7CA8DB31}" srcOrd="1" destOrd="0" presId="urn:microsoft.com/office/officeart/2005/8/layout/list1"/>
    <dgm:cxn modelId="{241AD3CA-B055-45B2-A209-6C8F1575A253}" type="presParOf" srcId="{F4F6E5A0-143A-47E1-824F-700214120088}" destId="{48342D4F-4048-44F1-8A4E-17614411690A}" srcOrd="1" destOrd="0" presId="urn:microsoft.com/office/officeart/2005/8/layout/list1"/>
    <dgm:cxn modelId="{64753EF9-7440-4B49-B1F6-CDD47D414D4B}" type="presParOf" srcId="{F4F6E5A0-143A-47E1-824F-700214120088}" destId="{ECED7EFB-CF18-4E48-8D73-0B2C5458893F}" srcOrd="2" destOrd="0" presId="urn:microsoft.com/office/officeart/2005/8/layout/list1"/>
    <dgm:cxn modelId="{CE027AD7-E729-4568-B2A6-D0D63DA3AA05}" type="presParOf" srcId="{F4F6E5A0-143A-47E1-824F-700214120088}" destId="{6F0F2679-2686-4BC8-9F9D-A2B0E07AB978}" srcOrd="3" destOrd="0" presId="urn:microsoft.com/office/officeart/2005/8/layout/list1"/>
    <dgm:cxn modelId="{89B8F168-E88B-49EE-A6C0-DAD95D84D2C7}" type="presParOf" srcId="{F4F6E5A0-143A-47E1-824F-700214120088}" destId="{8FC78728-DEFF-4382-B5C0-974815C850C6}" srcOrd="4" destOrd="0" presId="urn:microsoft.com/office/officeart/2005/8/layout/list1"/>
    <dgm:cxn modelId="{F7748F50-D91E-42ED-A9CD-5546DFF97645}" type="presParOf" srcId="{8FC78728-DEFF-4382-B5C0-974815C850C6}" destId="{6B749D72-B177-4E70-ADD0-F3F30C00D6EB}" srcOrd="0" destOrd="0" presId="urn:microsoft.com/office/officeart/2005/8/layout/list1"/>
    <dgm:cxn modelId="{FE8935FD-F8CE-455C-9635-D7AC4A066019}" type="presParOf" srcId="{8FC78728-DEFF-4382-B5C0-974815C850C6}" destId="{E8539378-125E-49C7-937F-66DB915B64D7}" srcOrd="1" destOrd="0" presId="urn:microsoft.com/office/officeart/2005/8/layout/list1"/>
    <dgm:cxn modelId="{29F3ED89-207C-44CB-9BD1-254E746FCF51}" type="presParOf" srcId="{F4F6E5A0-143A-47E1-824F-700214120088}" destId="{B1447417-F060-4747-803C-7B08F4788DFB}" srcOrd="5" destOrd="0" presId="urn:microsoft.com/office/officeart/2005/8/layout/list1"/>
    <dgm:cxn modelId="{B0D0009F-D693-49B0-8D86-BBD4273C9F2A}" type="presParOf" srcId="{F4F6E5A0-143A-47E1-824F-700214120088}" destId="{DA20B581-A872-4E34-8939-B0233ED8225D}" srcOrd="6" destOrd="0" presId="urn:microsoft.com/office/officeart/2005/8/layout/list1"/>
    <dgm:cxn modelId="{D5183E63-9C12-417E-BFE5-0D2DD5DCAA33}" type="presParOf" srcId="{F4F6E5A0-143A-47E1-824F-700214120088}" destId="{B4A0AA29-68B1-49AA-9969-85B2E79DB3A9}" srcOrd="7" destOrd="0" presId="urn:microsoft.com/office/officeart/2005/8/layout/list1"/>
    <dgm:cxn modelId="{1DC5769F-6105-4D65-922F-4395DBE30D92}" type="presParOf" srcId="{F4F6E5A0-143A-47E1-824F-700214120088}" destId="{4FA4C07C-E206-45FA-9764-9CFB612E3941}" srcOrd="8" destOrd="0" presId="urn:microsoft.com/office/officeart/2005/8/layout/list1"/>
    <dgm:cxn modelId="{698D9AE4-155E-44AD-9F52-DF88D90E7B57}" type="presParOf" srcId="{4FA4C07C-E206-45FA-9764-9CFB612E3941}" destId="{15252877-EC4F-49B2-8B7E-38BB8B040F11}" srcOrd="0" destOrd="0" presId="urn:microsoft.com/office/officeart/2005/8/layout/list1"/>
    <dgm:cxn modelId="{EE3F983F-D8F4-4FC7-A212-44AB1832F522}" type="presParOf" srcId="{4FA4C07C-E206-45FA-9764-9CFB612E3941}" destId="{01FD8E8B-A730-478D-B317-B93B009978EC}" srcOrd="1" destOrd="0" presId="urn:microsoft.com/office/officeart/2005/8/layout/list1"/>
    <dgm:cxn modelId="{51C66E56-F906-49D1-8BCE-699492EDA336}" type="presParOf" srcId="{F4F6E5A0-143A-47E1-824F-700214120088}" destId="{A09C4C78-621A-4C12-9A7B-845A91F96EAC}" srcOrd="9" destOrd="0" presId="urn:microsoft.com/office/officeart/2005/8/layout/list1"/>
    <dgm:cxn modelId="{727A5C68-C536-44C2-BC9C-D64675F9A060}" type="presParOf" srcId="{F4F6E5A0-143A-47E1-824F-700214120088}" destId="{16263308-F6B5-44EB-BAD2-CD411A3B1DC0}" srcOrd="10" destOrd="0" presId="urn:microsoft.com/office/officeart/2005/8/layout/list1"/>
    <dgm:cxn modelId="{598EDB1D-A63D-4932-8079-D698F196F69A}" type="presParOf" srcId="{F4F6E5A0-143A-47E1-824F-700214120088}" destId="{EBD1CC19-AECF-4B9F-84EC-0FB6796E7045}" srcOrd="11" destOrd="0" presId="urn:microsoft.com/office/officeart/2005/8/layout/list1"/>
    <dgm:cxn modelId="{070DC203-10F6-4F1E-B84F-3E1F7305D496}" type="presParOf" srcId="{F4F6E5A0-143A-47E1-824F-700214120088}" destId="{D2220043-9615-4D6B-96EB-7E9270505DFC}" srcOrd="12" destOrd="0" presId="urn:microsoft.com/office/officeart/2005/8/layout/list1"/>
    <dgm:cxn modelId="{67E5D6E6-665B-48C4-AA2D-58FF066687E9}" type="presParOf" srcId="{D2220043-9615-4D6B-96EB-7E9270505DFC}" destId="{9A6B6C15-AE4C-47D4-8FEC-61419D6793F4}" srcOrd="0" destOrd="0" presId="urn:microsoft.com/office/officeart/2005/8/layout/list1"/>
    <dgm:cxn modelId="{8BB2652E-07B8-4285-81BD-1CFE738DA9C9}" type="presParOf" srcId="{D2220043-9615-4D6B-96EB-7E9270505DFC}" destId="{66C6BE1E-96A2-4B19-BE91-BC1CEF032B48}" srcOrd="1" destOrd="0" presId="urn:microsoft.com/office/officeart/2005/8/layout/list1"/>
    <dgm:cxn modelId="{7F593015-939E-49C1-A9A2-FA1B1859B24A}" type="presParOf" srcId="{F4F6E5A0-143A-47E1-824F-700214120088}" destId="{75CC023D-77C2-4E61-A15E-6C1C590DB95C}" srcOrd="13" destOrd="0" presId="urn:microsoft.com/office/officeart/2005/8/layout/list1"/>
    <dgm:cxn modelId="{604AF1C4-59C1-4D06-9E4D-165C843DCAD1}" type="presParOf" srcId="{F4F6E5A0-143A-47E1-824F-700214120088}" destId="{4FC29B79-243D-4749-8EA3-71E3C9D256F8}" srcOrd="14" destOrd="0" presId="urn:microsoft.com/office/officeart/2005/8/layout/list1"/>
    <dgm:cxn modelId="{8DBF69C3-A619-4480-AB44-C4C708319DD6}" type="presParOf" srcId="{F4F6E5A0-143A-47E1-824F-700214120088}" destId="{163E79BB-0A20-42B4-A104-B975A4F5ACC5}" srcOrd="15" destOrd="0" presId="urn:microsoft.com/office/officeart/2005/8/layout/list1"/>
    <dgm:cxn modelId="{6286DE03-5FE2-4D58-9538-093CF6C8CD56}" type="presParOf" srcId="{F4F6E5A0-143A-47E1-824F-700214120088}" destId="{9D05C6A7-18A8-4447-A71A-83AFD44F54A9}" srcOrd="16" destOrd="0" presId="urn:microsoft.com/office/officeart/2005/8/layout/list1"/>
    <dgm:cxn modelId="{F3A6011D-29CB-4EB1-A352-8CF68CEC3C6A}" type="presParOf" srcId="{9D05C6A7-18A8-4447-A71A-83AFD44F54A9}" destId="{3CBD067D-4EB2-4993-838B-6105760195A8}" srcOrd="0" destOrd="0" presId="urn:microsoft.com/office/officeart/2005/8/layout/list1"/>
    <dgm:cxn modelId="{22AD8CEE-08A6-48C0-AD87-B6B52D646FDF}" type="presParOf" srcId="{9D05C6A7-18A8-4447-A71A-83AFD44F54A9}" destId="{F04BF5B9-F670-44FD-8E38-7531FD01E9AC}" srcOrd="1" destOrd="0" presId="urn:microsoft.com/office/officeart/2005/8/layout/list1"/>
    <dgm:cxn modelId="{20EC45F3-9D0E-461E-BC5A-ED30346DBE57}" type="presParOf" srcId="{F4F6E5A0-143A-47E1-824F-700214120088}" destId="{85FF8E56-ADCE-40AA-A2BF-542FAF12896B}" srcOrd="17" destOrd="0" presId="urn:microsoft.com/office/officeart/2005/8/layout/list1"/>
    <dgm:cxn modelId="{40BF3E55-EC86-48D0-A6AF-CC9A1528EFB6}" type="presParOf" srcId="{F4F6E5A0-143A-47E1-824F-700214120088}" destId="{ABD2D421-FA1E-49F8-86A4-9F52F85E4141}" srcOrd="18" destOrd="0" presId="urn:microsoft.com/office/officeart/2005/8/layout/list1"/>
    <dgm:cxn modelId="{8C0B8725-E20E-4BF1-A671-3014FD8DA619}" type="presParOf" srcId="{F4F6E5A0-143A-47E1-824F-700214120088}" destId="{D1C3EEAB-C624-446A-908A-38B1DDC29DB1}" srcOrd="19" destOrd="0" presId="urn:microsoft.com/office/officeart/2005/8/layout/list1"/>
    <dgm:cxn modelId="{0ACBF458-3DA2-450E-A397-4C1FCAFEF381}" type="presParOf" srcId="{F4F6E5A0-143A-47E1-824F-700214120088}" destId="{E88420EB-FB4D-40BB-B128-6313D4344667}" srcOrd="20" destOrd="0" presId="urn:microsoft.com/office/officeart/2005/8/layout/list1"/>
    <dgm:cxn modelId="{C5664570-7837-4DD2-9FC9-35272C6E6ABE}" type="presParOf" srcId="{E88420EB-FB4D-40BB-B128-6313D4344667}" destId="{345759EA-40BA-42E9-B537-FDFE05055888}" srcOrd="0" destOrd="0" presId="urn:microsoft.com/office/officeart/2005/8/layout/list1"/>
    <dgm:cxn modelId="{7A0EB466-2361-428E-8EBD-5EC746E69D52}" type="presParOf" srcId="{E88420EB-FB4D-40BB-B128-6313D4344667}" destId="{CD320E46-C45A-43B9-A234-A8315D6E7B7B}" srcOrd="1" destOrd="0" presId="urn:microsoft.com/office/officeart/2005/8/layout/list1"/>
    <dgm:cxn modelId="{C81DBD8A-D877-4615-8376-7D545A07724D}" type="presParOf" srcId="{F4F6E5A0-143A-47E1-824F-700214120088}" destId="{178D2825-61AD-4202-9AB5-B3C5F5A973BF}" srcOrd="21" destOrd="0" presId="urn:microsoft.com/office/officeart/2005/8/layout/list1"/>
    <dgm:cxn modelId="{9061E8EB-6820-483C-A1B5-75F8DAE629AE}" type="presParOf" srcId="{F4F6E5A0-143A-47E1-824F-700214120088}" destId="{6EDFB96A-3EAC-43B7-8F21-5D78096E8D20}" srcOrd="22" destOrd="0" presId="urn:microsoft.com/office/officeart/2005/8/layout/list1"/>
    <dgm:cxn modelId="{7268DEF1-0BA2-4FFF-9F73-81E98C826E82}" type="presParOf" srcId="{F4F6E5A0-143A-47E1-824F-700214120088}" destId="{1F5BB3E6-C027-442D-A138-C085FD7A9BB9}" srcOrd="23" destOrd="0" presId="urn:microsoft.com/office/officeart/2005/8/layout/list1"/>
    <dgm:cxn modelId="{8B1476A5-11BE-4A2E-9D67-E381E2D981BF}" type="presParOf" srcId="{F4F6E5A0-143A-47E1-824F-700214120088}" destId="{22217961-6AF2-407E-90F1-4B25B5B11B4A}" srcOrd="24" destOrd="0" presId="urn:microsoft.com/office/officeart/2005/8/layout/list1"/>
    <dgm:cxn modelId="{135ED12B-3D93-4223-B355-6916B7B96581}" type="presParOf" srcId="{22217961-6AF2-407E-90F1-4B25B5B11B4A}" destId="{A087D197-EB5C-4359-8C43-4F75E740CE73}" srcOrd="0" destOrd="0" presId="urn:microsoft.com/office/officeart/2005/8/layout/list1"/>
    <dgm:cxn modelId="{0050C2A2-D4A4-4E6C-B65E-067F936A983E}" type="presParOf" srcId="{22217961-6AF2-407E-90F1-4B25B5B11B4A}" destId="{71A3DC06-ADF9-464A-9F62-1F7172843B78}" srcOrd="1" destOrd="0" presId="urn:microsoft.com/office/officeart/2005/8/layout/list1"/>
    <dgm:cxn modelId="{7078D553-FAEE-47E0-A960-E9612879754F}" type="presParOf" srcId="{F4F6E5A0-143A-47E1-824F-700214120088}" destId="{0A9D1598-2DA8-4B5F-A990-05BE1D2782B5}" srcOrd="25" destOrd="0" presId="urn:microsoft.com/office/officeart/2005/8/layout/list1"/>
    <dgm:cxn modelId="{934D9A31-D2B4-486A-9DA1-3C9A7A1EA30F}" type="presParOf" srcId="{F4F6E5A0-143A-47E1-824F-700214120088}" destId="{6E8BB4BC-9D44-4D11-896D-3356DB09545F}" srcOrd="26" destOrd="0" presId="urn:microsoft.com/office/officeart/2005/8/layout/list1"/>
    <dgm:cxn modelId="{1B4C5026-A3C5-42B4-82F9-13E27821DD5D}" type="presParOf" srcId="{F4F6E5A0-143A-47E1-824F-700214120088}" destId="{F12E1E68-8B9B-4B4F-A449-AFC6A0C1B019}" srcOrd="27" destOrd="0" presId="urn:microsoft.com/office/officeart/2005/8/layout/list1"/>
    <dgm:cxn modelId="{F6629195-24AC-496F-BA2D-67812C57C31F}" type="presParOf" srcId="{F4F6E5A0-143A-47E1-824F-700214120088}" destId="{7FF25141-0A3D-4F9F-B2DD-93F96DE643C6}" srcOrd="28" destOrd="0" presId="urn:microsoft.com/office/officeart/2005/8/layout/list1"/>
    <dgm:cxn modelId="{8A8FAE87-760E-4BB3-B7CA-8FDF9CF390FB}" type="presParOf" srcId="{7FF25141-0A3D-4F9F-B2DD-93F96DE643C6}" destId="{5852541A-DE83-4F63-BD6A-4410D371E2C9}" srcOrd="0" destOrd="0" presId="urn:microsoft.com/office/officeart/2005/8/layout/list1"/>
    <dgm:cxn modelId="{3E0EB804-35B3-420B-85B4-C2EBFDBAF6C5}" type="presParOf" srcId="{7FF25141-0A3D-4F9F-B2DD-93F96DE643C6}" destId="{EFDC0128-8E0C-4B63-9D09-BECB38C5F4E7}" srcOrd="1" destOrd="0" presId="urn:microsoft.com/office/officeart/2005/8/layout/list1"/>
    <dgm:cxn modelId="{5C3B1540-996D-4A54-A0C9-C46232147664}" type="presParOf" srcId="{F4F6E5A0-143A-47E1-824F-700214120088}" destId="{7DF1BCAF-5A9B-4FC2-8DD9-7B221D797065}" srcOrd="29" destOrd="0" presId="urn:microsoft.com/office/officeart/2005/8/layout/list1"/>
    <dgm:cxn modelId="{19FD2EF4-3A41-4E30-B1C9-969EB8B6523C}" type="presParOf" srcId="{F4F6E5A0-143A-47E1-824F-700214120088}" destId="{A52DBF9D-DE40-4E5B-BD07-1F885089AB00}" srcOrd="30" destOrd="0" presId="urn:microsoft.com/office/officeart/2005/8/layout/list1"/>
    <dgm:cxn modelId="{3D88B331-1157-46C4-9DA5-6D78BADFB786}" type="presParOf" srcId="{F4F6E5A0-143A-47E1-824F-700214120088}" destId="{36BFB0B1-9EE9-4749-B8C9-DD0B11C451B4}" srcOrd="31" destOrd="0" presId="urn:microsoft.com/office/officeart/2005/8/layout/list1"/>
    <dgm:cxn modelId="{A056F33A-9A96-415D-8E7C-840FD2C6770E}" type="presParOf" srcId="{F4F6E5A0-143A-47E1-824F-700214120088}" destId="{05AB2EF1-FB36-4A7C-AD25-53DBBE1ADF21}" srcOrd="32" destOrd="0" presId="urn:microsoft.com/office/officeart/2005/8/layout/list1"/>
    <dgm:cxn modelId="{C0F78A6C-89FB-45F5-9E65-08F5984ACF14}" type="presParOf" srcId="{05AB2EF1-FB36-4A7C-AD25-53DBBE1ADF21}" destId="{25201A33-1E7A-424A-AA2F-3D54796D7F35}" srcOrd="0" destOrd="0" presId="urn:microsoft.com/office/officeart/2005/8/layout/list1"/>
    <dgm:cxn modelId="{97C62D58-2DD8-4EAE-BD8C-A71EA88F77C1}" type="presParOf" srcId="{05AB2EF1-FB36-4A7C-AD25-53DBBE1ADF21}" destId="{FEE6709B-02F5-4E7E-8CE0-9801155AEBE4}" srcOrd="1" destOrd="0" presId="urn:microsoft.com/office/officeart/2005/8/layout/list1"/>
    <dgm:cxn modelId="{7B99911B-23AB-4EDF-AF20-6EB16D6879B2}" type="presParOf" srcId="{F4F6E5A0-143A-47E1-824F-700214120088}" destId="{9E427598-A5F5-4A2A-BD03-B51BD991D5E6}" srcOrd="33" destOrd="0" presId="urn:microsoft.com/office/officeart/2005/8/layout/list1"/>
    <dgm:cxn modelId="{9B47490A-C88D-4BFD-BB05-832C187C6F38}" type="presParOf" srcId="{F4F6E5A0-143A-47E1-824F-700214120088}" destId="{CD7413C0-210B-4454-B647-59B552DF2CE8}" srcOrd="34" destOrd="0" presId="urn:microsoft.com/office/officeart/2005/8/layout/list1"/>
    <dgm:cxn modelId="{B54CEC1E-7A70-4889-AE21-43DC3DA8957E}" type="presParOf" srcId="{F4F6E5A0-143A-47E1-824F-700214120088}" destId="{AAF6C33A-9DA4-4B8F-8BA9-5BD8390CAB21}" srcOrd="35" destOrd="0" presId="urn:microsoft.com/office/officeart/2005/8/layout/list1"/>
    <dgm:cxn modelId="{14D3B2C2-607E-43E4-8AC7-8E488204828B}" type="presParOf" srcId="{F4F6E5A0-143A-47E1-824F-700214120088}" destId="{9ADF62DD-A836-4A81-873E-F5B941E1DBE3}" srcOrd="36" destOrd="0" presId="urn:microsoft.com/office/officeart/2005/8/layout/list1"/>
    <dgm:cxn modelId="{2C65F238-B26E-4C53-B7FF-74027ABCF2AF}" type="presParOf" srcId="{9ADF62DD-A836-4A81-873E-F5B941E1DBE3}" destId="{962FF63E-5347-48A4-9F2B-41CF49E1A1DB}" srcOrd="0" destOrd="0" presId="urn:microsoft.com/office/officeart/2005/8/layout/list1"/>
    <dgm:cxn modelId="{17AAEE39-9E16-4148-8F48-0C0118364C5B}" type="presParOf" srcId="{9ADF62DD-A836-4A81-873E-F5B941E1DBE3}" destId="{D1279A54-8571-4BED-A389-1AB5A495D52E}" srcOrd="1" destOrd="0" presId="urn:microsoft.com/office/officeart/2005/8/layout/list1"/>
    <dgm:cxn modelId="{728E881C-51AD-4C97-B559-89DCF7F881FB}" type="presParOf" srcId="{F4F6E5A0-143A-47E1-824F-700214120088}" destId="{FEEA1AEA-18E1-4045-8C7D-5F730A7D8827}" srcOrd="37" destOrd="0" presId="urn:microsoft.com/office/officeart/2005/8/layout/list1"/>
    <dgm:cxn modelId="{3A6A9DED-1994-488F-9B94-DADB4F9BA1EF}" type="presParOf" srcId="{F4F6E5A0-143A-47E1-824F-700214120088}" destId="{C96C0238-07A5-4636-862F-EA93FC29855E}" srcOrd="38"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EFDBFFE-281C-4546-A922-2B79908AFE5F}" type="doc">
      <dgm:prSet loTypeId="urn:microsoft.com/office/officeart/2009/3/layout/StepUpProcess" loCatId="process" qsTypeId="urn:microsoft.com/office/officeart/2005/8/quickstyle/simple1" qsCatId="simple" csTypeId="urn:microsoft.com/office/officeart/2005/8/colors/accent1_2" csCatId="accent1"/>
      <dgm:spPr/>
      <dgm:t>
        <a:bodyPr/>
        <a:lstStyle/>
        <a:p>
          <a:endParaRPr lang="en-US"/>
        </a:p>
      </dgm:t>
    </dgm:pt>
    <dgm:pt modelId="{A110579E-ACDE-4890-9D3B-BD8988E9F651}">
      <dgm:prSet/>
      <dgm:spPr/>
      <dgm:t>
        <a:bodyPr/>
        <a:lstStyle/>
        <a:p>
          <a:pPr rtl="0"/>
          <a:r>
            <a:rPr lang="en-US" dirty="0" smtClean="0"/>
            <a:t>Driverless Trains</a:t>
          </a:r>
          <a:endParaRPr lang="en-US" dirty="0"/>
        </a:p>
      </dgm:t>
    </dgm:pt>
    <dgm:pt modelId="{B5E6C635-1445-4522-8A46-23446DB99C23}" type="parTrans" cxnId="{007C311A-047A-4228-BE06-3E4F60094B13}">
      <dgm:prSet/>
      <dgm:spPr/>
      <dgm:t>
        <a:bodyPr/>
        <a:lstStyle/>
        <a:p>
          <a:endParaRPr lang="en-US"/>
        </a:p>
      </dgm:t>
    </dgm:pt>
    <dgm:pt modelId="{082D4982-B950-4464-B9E1-FDF2C4A4DC9F}" type="sibTrans" cxnId="{007C311A-047A-4228-BE06-3E4F60094B13}">
      <dgm:prSet/>
      <dgm:spPr/>
      <dgm:t>
        <a:bodyPr/>
        <a:lstStyle/>
        <a:p>
          <a:endParaRPr lang="en-US"/>
        </a:p>
      </dgm:t>
    </dgm:pt>
    <dgm:pt modelId="{717095DB-90E3-498F-82BA-D30092D8AE5F}">
      <dgm:prSet/>
      <dgm:spPr/>
      <dgm:t>
        <a:bodyPr/>
        <a:lstStyle/>
        <a:p>
          <a:pPr rtl="0"/>
          <a:r>
            <a:rPr lang="en-US" smtClean="0"/>
            <a:t>Pallet Trucks</a:t>
          </a:r>
          <a:endParaRPr lang="en-US"/>
        </a:p>
      </dgm:t>
    </dgm:pt>
    <dgm:pt modelId="{33D02CEE-DA43-4BD8-B7F2-2DACAFD148B8}" type="parTrans" cxnId="{664F3427-9BAD-4F26-948E-C3AB95921540}">
      <dgm:prSet/>
      <dgm:spPr/>
      <dgm:t>
        <a:bodyPr/>
        <a:lstStyle/>
        <a:p>
          <a:endParaRPr lang="en-US"/>
        </a:p>
      </dgm:t>
    </dgm:pt>
    <dgm:pt modelId="{C96D1202-4FB8-4988-B363-9921CB1729EA}" type="sibTrans" cxnId="{664F3427-9BAD-4F26-948E-C3AB95921540}">
      <dgm:prSet/>
      <dgm:spPr/>
      <dgm:t>
        <a:bodyPr/>
        <a:lstStyle/>
        <a:p>
          <a:endParaRPr lang="en-US"/>
        </a:p>
      </dgm:t>
    </dgm:pt>
    <dgm:pt modelId="{871EA58B-448F-42BD-9385-E54EDFBF2A48}">
      <dgm:prSet/>
      <dgm:spPr/>
      <dgm:t>
        <a:bodyPr/>
        <a:lstStyle/>
        <a:p>
          <a:pPr rtl="0"/>
          <a:r>
            <a:rPr lang="en-US" smtClean="0"/>
            <a:t>Unit Load Carriers</a:t>
          </a:r>
          <a:endParaRPr lang="en-US"/>
        </a:p>
      </dgm:t>
    </dgm:pt>
    <dgm:pt modelId="{F989637D-339C-4285-9A3A-669F90DDA223}" type="parTrans" cxnId="{8F19640D-454E-4705-ABEA-E48C7C7F5F1C}">
      <dgm:prSet/>
      <dgm:spPr/>
      <dgm:t>
        <a:bodyPr/>
        <a:lstStyle/>
        <a:p>
          <a:endParaRPr lang="en-US"/>
        </a:p>
      </dgm:t>
    </dgm:pt>
    <dgm:pt modelId="{FF0CE437-1851-406A-849F-8C556A252EB3}" type="sibTrans" cxnId="{8F19640D-454E-4705-ABEA-E48C7C7F5F1C}">
      <dgm:prSet/>
      <dgm:spPr/>
      <dgm:t>
        <a:bodyPr/>
        <a:lstStyle/>
        <a:p>
          <a:endParaRPr lang="en-US"/>
        </a:p>
      </dgm:t>
    </dgm:pt>
    <dgm:pt modelId="{C0F90139-C684-4BFE-92DE-66B95741242E}" type="pres">
      <dgm:prSet presAssocID="{CEFDBFFE-281C-4546-A922-2B79908AFE5F}" presName="rootnode" presStyleCnt="0">
        <dgm:presLayoutVars>
          <dgm:chMax/>
          <dgm:chPref/>
          <dgm:dir/>
          <dgm:animLvl val="lvl"/>
        </dgm:presLayoutVars>
      </dgm:prSet>
      <dgm:spPr/>
      <dgm:t>
        <a:bodyPr/>
        <a:lstStyle/>
        <a:p>
          <a:endParaRPr lang="en-US"/>
        </a:p>
      </dgm:t>
    </dgm:pt>
    <dgm:pt modelId="{4B6CCE4F-786F-414C-85EB-2174BB89C14D}" type="pres">
      <dgm:prSet presAssocID="{A110579E-ACDE-4890-9D3B-BD8988E9F651}" presName="composite" presStyleCnt="0"/>
      <dgm:spPr/>
    </dgm:pt>
    <dgm:pt modelId="{CC90CC9A-05B7-45D4-A0D3-9FDC7D06BB8C}" type="pres">
      <dgm:prSet presAssocID="{A110579E-ACDE-4890-9D3B-BD8988E9F651}" presName="LShape" presStyleLbl="alignNode1" presStyleIdx="0" presStyleCnt="5"/>
      <dgm:spPr/>
    </dgm:pt>
    <dgm:pt modelId="{6DC9B6D3-1253-41F7-A9D9-3F5E757CAAA0}" type="pres">
      <dgm:prSet presAssocID="{A110579E-ACDE-4890-9D3B-BD8988E9F651}" presName="ParentText" presStyleLbl="revTx" presStyleIdx="0" presStyleCnt="3">
        <dgm:presLayoutVars>
          <dgm:chMax val="0"/>
          <dgm:chPref val="0"/>
          <dgm:bulletEnabled val="1"/>
        </dgm:presLayoutVars>
      </dgm:prSet>
      <dgm:spPr/>
      <dgm:t>
        <a:bodyPr/>
        <a:lstStyle/>
        <a:p>
          <a:endParaRPr lang="en-US"/>
        </a:p>
      </dgm:t>
    </dgm:pt>
    <dgm:pt modelId="{3E33B007-5F83-4FA0-AD8D-F22341B2EB72}" type="pres">
      <dgm:prSet presAssocID="{A110579E-ACDE-4890-9D3B-BD8988E9F651}" presName="Triangle" presStyleLbl="alignNode1" presStyleIdx="1" presStyleCnt="5"/>
      <dgm:spPr/>
    </dgm:pt>
    <dgm:pt modelId="{B5AB61D0-05B5-4397-92FC-DD1766E9A46F}" type="pres">
      <dgm:prSet presAssocID="{082D4982-B950-4464-B9E1-FDF2C4A4DC9F}" presName="sibTrans" presStyleCnt="0"/>
      <dgm:spPr/>
    </dgm:pt>
    <dgm:pt modelId="{CFA34FF1-5939-49DB-8A77-2192DCD0060F}" type="pres">
      <dgm:prSet presAssocID="{082D4982-B950-4464-B9E1-FDF2C4A4DC9F}" presName="space" presStyleCnt="0"/>
      <dgm:spPr/>
    </dgm:pt>
    <dgm:pt modelId="{AEA2203E-1121-4092-9367-B60CD362E58C}" type="pres">
      <dgm:prSet presAssocID="{717095DB-90E3-498F-82BA-D30092D8AE5F}" presName="composite" presStyleCnt="0"/>
      <dgm:spPr/>
    </dgm:pt>
    <dgm:pt modelId="{C0C1AC6B-0345-4414-A6E9-EE44FCADC06F}" type="pres">
      <dgm:prSet presAssocID="{717095DB-90E3-498F-82BA-D30092D8AE5F}" presName="LShape" presStyleLbl="alignNode1" presStyleIdx="2" presStyleCnt="5"/>
      <dgm:spPr/>
    </dgm:pt>
    <dgm:pt modelId="{3A3BA215-B9F2-40ED-B5BC-4B3D136B4F0C}" type="pres">
      <dgm:prSet presAssocID="{717095DB-90E3-498F-82BA-D30092D8AE5F}" presName="ParentText" presStyleLbl="revTx" presStyleIdx="1" presStyleCnt="3">
        <dgm:presLayoutVars>
          <dgm:chMax val="0"/>
          <dgm:chPref val="0"/>
          <dgm:bulletEnabled val="1"/>
        </dgm:presLayoutVars>
      </dgm:prSet>
      <dgm:spPr/>
      <dgm:t>
        <a:bodyPr/>
        <a:lstStyle/>
        <a:p>
          <a:endParaRPr lang="en-US"/>
        </a:p>
      </dgm:t>
    </dgm:pt>
    <dgm:pt modelId="{B7EC33F1-AD57-4B01-8ACC-E646660FA60C}" type="pres">
      <dgm:prSet presAssocID="{717095DB-90E3-498F-82BA-D30092D8AE5F}" presName="Triangle" presStyleLbl="alignNode1" presStyleIdx="3" presStyleCnt="5"/>
      <dgm:spPr/>
    </dgm:pt>
    <dgm:pt modelId="{A7DF7581-1510-47D6-8BEB-03868350845A}" type="pres">
      <dgm:prSet presAssocID="{C96D1202-4FB8-4988-B363-9921CB1729EA}" presName="sibTrans" presStyleCnt="0"/>
      <dgm:spPr/>
    </dgm:pt>
    <dgm:pt modelId="{7E700839-2C02-44B3-A01A-2151702D974D}" type="pres">
      <dgm:prSet presAssocID="{C96D1202-4FB8-4988-B363-9921CB1729EA}" presName="space" presStyleCnt="0"/>
      <dgm:spPr/>
    </dgm:pt>
    <dgm:pt modelId="{4EF455E0-5B98-40FB-85D5-E87CE20661DE}" type="pres">
      <dgm:prSet presAssocID="{871EA58B-448F-42BD-9385-E54EDFBF2A48}" presName="composite" presStyleCnt="0"/>
      <dgm:spPr/>
    </dgm:pt>
    <dgm:pt modelId="{4FC7F714-5BAD-47AE-BD3C-831F6A503CF2}" type="pres">
      <dgm:prSet presAssocID="{871EA58B-448F-42BD-9385-E54EDFBF2A48}" presName="LShape" presStyleLbl="alignNode1" presStyleIdx="4" presStyleCnt="5"/>
      <dgm:spPr/>
    </dgm:pt>
    <dgm:pt modelId="{B10B5922-1D26-4A11-B085-2B9A87970F06}" type="pres">
      <dgm:prSet presAssocID="{871EA58B-448F-42BD-9385-E54EDFBF2A48}" presName="ParentText" presStyleLbl="revTx" presStyleIdx="2" presStyleCnt="3">
        <dgm:presLayoutVars>
          <dgm:chMax val="0"/>
          <dgm:chPref val="0"/>
          <dgm:bulletEnabled val="1"/>
        </dgm:presLayoutVars>
      </dgm:prSet>
      <dgm:spPr/>
      <dgm:t>
        <a:bodyPr/>
        <a:lstStyle/>
        <a:p>
          <a:endParaRPr lang="en-US"/>
        </a:p>
      </dgm:t>
    </dgm:pt>
  </dgm:ptLst>
  <dgm:cxnLst>
    <dgm:cxn modelId="{621DC8F2-D863-4E9B-BF91-D4D383C686B6}" type="presOf" srcId="{717095DB-90E3-498F-82BA-D30092D8AE5F}" destId="{3A3BA215-B9F2-40ED-B5BC-4B3D136B4F0C}" srcOrd="0" destOrd="0" presId="urn:microsoft.com/office/officeart/2009/3/layout/StepUpProcess"/>
    <dgm:cxn modelId="{007C311A-047A-4228-BE06-3E4F60094B13}" srcId="{CEFDBFFE-281C-4546-A922-2B79908AFE5F}" destId="{A110579E-ACDE-4890-9D3B-BD8988E9F651}" srcOrd="0" destOrd="0" parTransId="{B5E6C635-1445-4522-8A46-23446DB99C23}" sibTransId="{082D4982-B950-4464-B9E1-FDF2C4A4DC9F}"/>
    <dgm:cxn modelId="{EFD70EAE-68E5-49CB-B017-9795225D8FD2}" type="presOf" srcId="{871EA58B-448F-42BD-9385-E54EDFBF2A48}" destId="{B10B5922-1D26-4A11-B085-2B9A87970F06}" srcOrd="0" destOrd="0" presId="urn:microsoft.com/office/officeart/2009/3/layout/StepUpProcess"/>
    <dgm:cxn modelId="{664F3427-9BAD-4F26-948E-C3AB95921540}" srcId="{CEFDBFFE-281C-4546-A922-2B79908AFE5F}" destId="{717095DB-90E3-498F-82BA-D30092D8AE5F}" srcOrd="1" destOrd="0" parTransId="{33D02CEE-DA43-4BD8-B7F2-2DACAFD148B8}" sibTransId="{C96D1202-4FB8-4988-B363-9921CB1729EA}"/>
    <dgm:cxn modelId="{DF7C5D3F-DF94-4653-B489-8041D5B317CC}" type="presOf" srcId="{CEFDBFFE-281C-4546-A922-2B79908AFE5F}" destId="{C0F90139-C684-4BFE-92DE-66B95741242E}" srcOrd="0" destOrd="0" presId="urn:microsoft.com/office/officeart/2009/3/layout/StepUpProcess"/>
    <dgm:cxn modelId="{8F19640D-454E-4705-ABEA-E48C7C7F5F1C}" srcId="{CEFDBFFE-281C-4546-A922-2B79908AFE5F}" destId="{871EA58B-448F-42BD-9385-E54EDFBF2A48}" srcOrd="2" destOrd="0" parTransId="{F989637D-339C-4285-9A3A-669F90DDA223}" sibTransId="{FF0CE437-1851-406A-849F-8C556A252EB3}"/>
    <dgm:cxn modelId="{6180ADB9-7B91-4C45-BA9A-49120C8D1717}" type="presOf" srcId="{A110579E-ACDE-4890-9D3B-BD8988E9F651}" destId="{6DC9B6D3-1253-41F7-A9D9-3F5E757CAAA0}" srcOrd="0" destOrd="0" presId="urn:microsoft.com/office/officeart/2009/3/layout/StepUpProcess"/>
    <dgm:cxn modelId="{0A297708-4DEA-4F97-8233-62FDFE58443C}" type="presParOf" srcId="{C0F90139-C684-4BFE-92DE-66B95741242E}" destId="{4B6CCE4F-786F-414C-85EB-2174BB89C14D}" srcOrd="0" destOrd="0" presId="urn:microsoft.com/office/officeart/2009/3/layout/StepUpProcess"/>
    <dgm:cxn modelId="{51E8CF05-BA28-4623-A395-64C764EEFBAF}" type="presParOf" srcId="{4B6CCE4F-786F-414C-85EB-2174BB89C14D}" destId="{CC90CC9A-05B7-45D4-A0D3-9FDC7D06BB8C}" srcOrd="0" destOrd="0" presId="urn:microsoft.com/office/officeart/2009/3/layout/StepUpProcess"/>
    <dgm:cxn modelId="{B9BE5C79-DE42-4411-AE44-EFAE95873B41}" type="presParOf" srcId="{4B6CCE4F-786F-414C-85EB-2174BB89C14D}" destId="{6DC9B6D3-1253-41F7-A9D9-3F5E757CAAA0}" srcOrd="1" destOrd="0" presId="urn:microsoft.com/office/officeart/2009/3/layout/StepUpProcess"/>
    <dgm:cxn modelId="{9D90A0DE-286F-46F9-B794-25CA3769D6B4}" type="presParOf" srcId="{4B6CCE4F-786F-414C-85EB-2174BB89C14D}" destId="{3E33B007-5F83-4FA0-AD8D-F22341B2EB72}" srcOrd="2" destOrd="0" presId="urn:microsoft.com/office/officeart/2009/3/layout/StepUpProcess"/>
    <dgm:cxn modelId="{61D1DEEF-BEE1-4736-8343-8FF5C1119B50}" type="presParOf" srcId="{C0F90139-C684-4BFE-92DE-66B95741242E}" destId="{B5AB61D0-05B5-4397-92FC-DD1766E9A46F}" srcOrd="1" destOrd="0" presId="urn:microsoft.com/office/officeart/2009/3/layout/StepUpProcess"/>
    <dgm:cxn modelId="{FDE10EC2-41B8-4041-A410-34196E3A8BF7}" type="presParOf" srcId="{B5AB61D0-05B5-4397-92FC-DD1766E9A46F}" destId="{CFA34FF1-5939-49DB-8A77-2192DCD0060F}" srcOrd="0" destOrd="0" presId="urn:microsoft.com/office/officeart/2009/3/layout/StepUpProcess"/>
    <dgm:cxn modelId="{D4291ECB-0B54-479D-AA5A-26B570F97914}" type="presParOf" srcId="{C0F90139-C684-4BFE-92DE-66B95741242E}" destId="{AEA2203E-1121-4092-9367-B60CD362E58C}" srcOrd="2" destOrd="0" presId="urn:microsoft.com/office/officeart/2009/3/layout/StepUpProcess"/>
    <dgm:cxn modelId="{62E7F640-B144-4214-9880-6424B3FEE06C}" type="presParOf" srcId="{AEA2203E-1121-4092-9367-B60CD362E58C}" destId="{C0C1AC6B-0345-4414-A6E9-EE44FCADC06F}" srcOrd="0" destOrd="0" presId="urn:microsoft.com/office/officeart/2009/3/layout/StepUpProcess"/>
    <dgm:cxn modelId="{2FF9807F-F12B-4C1C-9557-01380F6FD678}" type="presParOf" srcId="{AEA2203E-1121-4092-9367-B60CD362E58C}" destId="{3A3BA215-B9F2-40ED-B5BC-4B3D136B4F0C}" srcOrd="1" destOrd="0" presId="urn:microsoft.com/office/officeart/2009/3/layout/StepUpProcess"/>
    <dgm:cxn modelId="{5AD25617-8BBE-46EB-8F96-AF6A7F4C1B00}" type="presParOf" srcId="{AEA2203E-1121-4092-9367-B60CD362E58C}" destId="{B7EC33F1-AD57-4B01-8ACC-E646660FA60C}" srcOrd="2" destOrd="0" presId="urn:microsoft.com/office/officeart/2009/3/layout/StepUpProcess"/>
    <dgm:cxn modelId="{B9E79F99-3AA7-44DE-852B-AC3F9BBCA837}" type="presParOf" srcId="{C0F90139-C684-4BFE-92DE-66B95741242E}" destId="{A7DF7581-1510-47D6-8BEB-03868350845A}" srcOrd="3" destOrd="0" presId="urn:microsoft.com/office/officeart/2009/3/layout/StepUpProcess"/>
    <dgm:cxn modelId="{C8936E39-2E60-40DE-9F6D-5E119BD4C6C9}" type="presParOf" srcId="{A7DF7581-1510-47D6-8BEB-03868350845A}" destId="{7E700839-2C02-44B3-A01A-2151702D974D}" srcOrd="0" destOrd="0" presId="urn:microsoft.com/office/officeart/2009/3/layout/StepUpProcess"/>
    <dgm:cxn modelId="{92431B47-C233-4C04-B97F-FAC9F72880E9}" type="presParOf" srcId="{C0F90139-C684-4BFE-92DE-66B95741242E}" destId="{4EF455E0-5B98-40FB-85D5-E87CE20661DE}" srcOrd="4" destOrd="0" presId="urn:microsoft.com/office/officeart/2009/3/layout/StepUpProcess"/>
    <dgm:cxn modelId="{802CAFE3-6882-4347-8EF8-29DDB8358C5E}" type="presParOf" srcId="{4EF455E0-5B98-40FB-85D5-E87CE20661DE}" destId="{4FC7F714-5BAD-47AE-BD3C-831F6A503CF2}" srcOrd="0" destOrd="0" presId="urn:microsoft.com/office/officeart/2009/3/layout/StepUpProcess"/>
    <dgm:cxn modelId="{109EE559-30D3-4FB0-B1C1-8CC56BF7D6D2}" type="presParOf" srcId="{4EF455E0-5B98-40FB-85D5-E87CE20661DE}" destId="{B10B5922-1D26-4A11-B085-2B9A87970F06}" srcOrd="1" destOrd="0" presId="urn:microsoft.com/office/officeart/2009/3/layout/StepUpProcess"/>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9084F61-84F4-440C-BFB0-E4D5186D4443}" type="doc">
      <dgm:prSet loTypeId="urn:microsoft.com/office/officeart/2005/8/layout/default#1" loCatId="list" qsTypeId="urn:microsoft.com/office/officeart/2005/8/quickstyle/simple3" qsCatId="simple" csTypeId="urn:microsoft.com/office/officeart/2005/8/colors/colorful1#2" csCatId="colorful" phldr="1"/>
      <dgm:spPr/>
      <dgm:t>
        <a:bodyPr/>
        <a:lstStyle/>
        <a:p>
          <a:endParaRPr lang="en-US"/>
        </a:p>
      </dgm:t>
    </dgm:pt>
    <dgm:pt modelId="{0413B157-816C-40B3-95A2-0469315874F0}">
      <dgm:prSet phldrT="[Text]" custT="1"/>
      <dgm:spPr/>
      <dgm:t>
        <a:bodyPr/>
        <a:lstStyle/>
        <a:p>
          <a:r>
            <a:rPr lang="en-US" sz="2400" dirty="0" smtClean="0">
              <a:latin typeface="Times New Roman" pitchFamily="18" charset="0"/>
              <a:cs typeface="Times New Roman" pitchFamily="18" charset="0"/>
            </a:rPr>
            <a:t>Principle of minimum travel</a:t>
          </a:r>
          <a:endParaRPr lang="en-US" sz="2400" dirty="0">
            <a:latin typeface="Times New Roman" pitchFamily="18" charset="0"/>
            <a:cs typeface="Times New Roman" pitchFamily="18" charset="0"/>
          </a:endParaRPr>
        </a:p>
      </dgm:t>
    </dgm:pt>
    <dgm:pt modelId="{71A947F2-D1AC-4411-B378-072ED9053CF7}" type="parTrans" cxnId="{FBD41B06-7E45-450B-AB8E-ADFD5B6E973D}">
      <dgm:prSet/>
      <dgm:spPr/>
      <dgm:t>
        <a:bodyPr/>
        <a:lstStyle/>
        <a:p>
          <a:endParaRPr lang="en-US" sz="1400">
            <a:latin typeface="Times New Roman" pitchFamily="18" charset="0"/>
            <a:cs typeface="Times New Roman" pitchFamily="18" charset="0"/>
          </a:endParaRPr>
        </a:p>
      </dgm:t>
    </dgm:pt>
    <dgm:pt modelId="{E9BDA9B8-CBAD-4537-A5CA-292C79F2B28E}" type="sibTrans" cxnId="{FBD41B06-7E45-450B-AB8E-ADFD5B6E973D}">
      <dgm:prSet/>
      <dgm:spPr/>
      <dgm:t>
        <a:bodyPr/>
        <a:lstStyle/>
        <a:p>
          <a:endParaRPr lang="en-US" sz="1400">
            <a:latin typeface="Times New Roman" pitchFamily="18" charset="0"/>
            <a:cs typeface="Times New Roman" pitchFamily="18" charset="0"/>
          </a:endParaRPr>
        </a:p>
      </dgm:t>
    </dgm:pt>
    <dgm:pt modelId="{15BC3E04-690E-463B-A62A-6BA76081DE4A}">
      <dgm:prSet phldrT="[Text]" custT="1"/>
      <dgm:spPr/>
      <dgm:t>
        <a:bodyPr/>
        <a:lstStyle/>
        <a:p>
          <a:r>
            <a:rPr lang="en-US" sz="2400" dirty="0" smtClean="0">
              <a:latin typeface="Times New Roman" pitchFamily="18" charset="0"/>
              <a:cs typeface="Times New Roman" pitchFamily="18" charset="0"/>
            </a:rPr>
            <a:t>Principle of sequences</a:t>
          </a:r>
          <a:endParaRPr lang="en-US" sz="2400" dirty="0">
            <a:latin typeface="Times New Roman" pitchFamily="18" charset="0"/>
            <a:cs typeface="Times New Roman" pitchFamily="18" charset="0"/>
          </a:endParaRPr>
        </a:p>
      </dgm:t>
    </dgm:pt>
    <dgm:pt modelId="{EA11D56C-9C84-4E18-889C-C18336C3B8AB}" type="parTrans" cxnId="{DEA1FC46-80F7-4C55-AF3F-E07526809CCB}">
      <dgm:prSet/>
      <dgm:spPr/>
      <dgm:t>
        <a:bodyPr/>
        <a:lstStyle/>
        <a:p>
          <a:endParaRPr lang="en-US" sz="1400">
            <a:latin typeface="Times New Roman" pitchFamily="18" charset="0"/>
            <a:cs typeface="Times New Roman" pitchFamily="18" charset="0"/>
          </a:endParaRPr>
        </a:p>
      </dgm:t>
    </dgm:pt>
    <dgm:pt modelId="{4A4EDE91-786C-47F3-BCD1-D4623CF155B4}" type="sibTrans" cxnId="{DEA1FC46-80F7-4C55-AF3F-E07526809CCB}">
      <dgm:prSet/>
      <dgm:spPr/>
      <dgm:t>
        <a:bodyPr/>
        <a:lstStyle/>
        <a:p>
          <a:endParaRPr lang="en-US" sz="1400">
            <a:latin typeface="Times New Roman" pitchFamily="18" charset="0"/>
            <a:cs typeface="Times New Roman" pitchFamily="18" charset="0"/>
          </a:endParaRPr>
        </a:p>
      </dgm:t>
    </dgm:pt>
    <dgm:pt modelId="{5A4A5556-0A49-492C-8E0B-6EF98EC6BAAB}">
      <dgm:prSet phldrT="[Text]" custT="1"/>
      <dgm:spPr/>
      <dgm:t>
        <a:bodyPr/>
        <a:lstStyle/>
        <a:p>
          <a:r>
            <a:rPr lang="en-US" sz="2400" dirty="0" smtClean="0">
              <a:latin typeface="Times New Roman" pitchFamily="18" charset="0"/>
              <a:cs typeface="Times New Roman" pitchFamily="18" charset="0"/>
            </a:rPr>
            <a:t>Principle of usage</a:t>
          </a:r>
          <a:endParaRPr lang="en-US" sz="2400" dirty="0">
            <a:latin typeface="Times New Roman" pitchFamily="18" charset="0"/>
            <a:cs typeface="Times New Roman" pitchFamily="18" charset="0"/>
          </a:endParaRPr>
        </a:p>
      </dgm:t>
    </dgm:pt>
    <dgm:pt modelId="{5F62A046-02EF-4112-909F-BC6D063B3252}" type="parTrans" cxnId="{237F2652-D168-4D9A-84F1-8B979968453C}">
      <dgm:prSet/>
      <dgm:spPr/>
      <dgm:t>
        <a:bodyPr/>
        <a:lstStyle/>
        <a:p>
          <a:endParaRPr lang="en-US" sz="1400">
            <a:latin typeface="Times New Roman" pitchFamily="18" charset="0"/>
            <a:cs typeface="Times New Roman" pitchFamily="18" charset="0"/>
          </a:endParaRPr>
        </a:p>
      </dgm:t>
    </dgm:pt>
    <dgm:pt modelId="{341C3EF8-2E14-464C-9BFC-9F4C33942DD8}" type="sibTrans" cxnId="{237F2652-D168-4D9A-84F1-8B979968453C}">
      <dgm:prSet/>
      <dgm:spPr/>
      <dgm:t>
        <a:bodyPr/>
        <a:lstStyle/>
        <a:p>
          <a:endParaRPr lang="en-US" sz="1400">
            <a:latin typeface="Times New Roman" pitchFamily="18" charset="0"/>
            <a:cs typeface="Times New Roman" pitchFamily="18" charset="0"/>
          </a:endParaRPr>
        </a:p>
      </dgm:t>
    </dgm:pt>
    <dgm:pt modelId="{C204E0AC-B8D4-4430-92F3-199101378D91}">
      <dgm:prSet phldrT="[Text]" custT="1"/>
      <dgm:spPr/>
      <dgm:t>
        <a:bodyPr/>
        <a:lstStyle/>
        <a:p>
          <a:r>
            <a:rPr lang="en-US" sz="2400" dirty="0" smtClean="0">
              <a:latin typeface="Times New Roman" pitchFamily="18" charset="0"/>
              <a:cs typeface="Times New Roman" pitchFamily="18" charset="0"/>
            </a:rPr>
            <a:t>Principle of compactness</a:t>
          </a:r>
          <a:endParaRPr lang="en-US" sz="2400" dirty="0">
            <a:latin typeface="Times New Roman" pitchFamily="18" charset="0"/>
            <a:cs typeface="Times New Roman" pitchFamily="18" charset="0"/>
          </a:endParaRPr>
        </a:p>
      </dgm:t>
    </dgm:pt>
    <dgm:pt modelId="{00FC9AE3-8368-4A30-8A33-EF7F1D7BA518}" type="parTrans" cxnId="{F69005E0-8A43-4446-BF8A-EEA49D6765D9}">
      <dgm:prSet/>
      <dgm:spPr/>
      <dgm:t>
        <a:bodyPr/>
        <a:lstStyle/>
        <a:p>
          <a:endParaRPr lang="en-US" sz="1400">
            <a:latin typeface="Times New Roman" pitchFamily="18" charset="0"/>
            <a:cs typeface="Times New Roman" pitchFamily="18" charset="0"/>
          </a:endParaRPr>
        </a:p>
      </dgm:t>
    </dgm:pt>
    <dgm:pt modelId="{88B4CC10-128A-4C77-A3B0-B0351488F26F}" type="sibTrans" cxnId="{F69005E0-8A43-4446-BF8A-EEA49D6765D9}">
      <dgm:prSet/>
      <dgm:spPr/>
      <dgm:t>
        <a:bodyPr/>
        <a:lstStyle/>
        <a:p>
          <a:endParaRPr lang="en-US" sz="1400">
            <a:latin typeface="Times New Roman" pitchFamily="18" charset="0"/>
            <a:cs typeface="Times New Roman" pitchFamily="18" charset="0"/>
          </a:endParaRPr>
        </a:p>
      </dgm:t>
    </dgm:pt>
    <dgm:pt modelId="{7B19EE6D-FC45-47E8-8D7C-4B0D8AFE8CDC}">
      <dgm:prSet phldrT="[Text]" custT="1"/>
      <dgm:spPr/>
      <dgm:t>
        <a:bodyPr/>
        <a:lstStyle/>
        <a:p>
          <a:r>
            <a:rPr lang="en-US" sz="2400" dirty="0" smtClean="0">
              <a:latin typeface="Times New Roman" pitchFamily="18" charset="0"/>
              <a:cs typeface="Times New Roman" pitchFamily="18" charset="0"/>
            </a:rPr>
            <a:t>Principle of safety and satisfaction</a:t>
          </a:r>
          <a:endParaRPr lang="en-US" sz="2400" dirty="0">
            <a:latin typeface="Times New Roman" pitchFamily="18" charset="0"/>
            <a:cs typeface="Times New Roman" pitchFamily="18" charset="0"/>
          </a:endParaRPr>
        </a:p>
      </dgm:t>
    </dgm:pt>
    <dgm:pt modelId="{BEB28B9D-814B-4A5B-B707-ABA2FFB657EE}" type="parTrans" cxnId="{7C70F627-5169-4C64-86F0-7A7CEB1830AA}">
      <dgm:prSet/>
      <dgm:spPr/>
      <dgm:t>
        <a:bodyPr/>
        <a:lstStyle/>
        <a:p>
          <a:endParaRPr lang="en-US" sz="1400">
            <a:latin typeface="Times New Roman" pitchFamily="18" charset="0"/>
            <a:cs typeface="Times New Roman" pitchFamily="18" charset="0"/>
          </a:endParaRPr>
        </a:p>
      </dgm:t>
    </dgm:pt>
    <dgm:pt modelId="{7CA1B336-A5AF-4BAF-8AE3-18962028DEA1}" type="sibTrans" cxnId="{7C70F627-5169-4C64-86F0-7A7CEB1830AA}">
      <dgm:prSet/>
      <dgm:spPr/>
      <dgm:t>
        <a:bodyPr/>
        <a:lstStyle/>
        <a:p>
          <a:endParaRPr lang="en-US" sz="1400">
            <a:latin typeface="Times New Roman" pitchFamily="18" charset="0"/>
            <a:cs typeface="Times New Roman" pitchFamily="18" charset="0"/>
          </a:endParaRPr>
        </a:p>
      </dgm:t>
    </dgm:pt>
    <dgm:pt modelId="{A5A893A8-F204-44B6-A98E-82E51AB429E8}">
      <dgm:prSet custT="1"/>
      <dgm:spPr/>
      <dgm:t>
        <a:bodyPr/>
        <a:lstStyle/>
        <a:p>
          <a:r>
            <a:rPr lang="en-US" sz="2400" dirty="0" smtClean="0">
              <a:latin typeface="Times New Roman" pitchFamily="18" charset="0"/>
              <a:cs typeface="Times New Roman" pitchFamily="18" charset="0"/>
            </a:rPr>
            <a:t>Principle of flexibility</a:t>
          </a:r>
          <a:endParaRPr lang="en-US" sz="2400" dirty="0">
            <a:latin typeface="Times New Roman" pitchFamily="18" charset="0"/>
            <a:cs typeface="Times New Roman" pitchFamily="18" charset="0"/>
          </a:endParaRPr>
        </a:p>
      </dgm:t>
    </dgm:pt>
    <dgm:pt modelId="{051258F4-CDF4-4682-9953-984A91AD6D66}" type="parTrans" cxnId="{7B4F5D6F-3680-4F0A-BB28-4902B5FE01D0}">
      <dgm:prSet/>
      <dgm:spPr/>
      <dgm:t>
        <a:bodyPr/>
        <a:lstStyle/>
        <a:p>
          <a:endParaRPr lang="en-US" sz="1400">
            <a:latin typeface="Times New Roman" pitchFamily="18" charset="0"/>
            <a:cs typeface="Times New Roman" pitchFamily="18" charset="0"/>
          </a:endParaRPr>
        </a:p>
      </dgm:t>
    </dgm:pt>
    <dgm:pt modelId="{6F23DA97-55E7-4D91-AE28-B845D664A27C}" type="sibTrans" cxnId="{7B4F5D6F-3680-4F0A-BB28-4902B5FE01D0}">
      <dgm:prSet/>
      <dgm:spPr/>
      <dgm:t>
        <a:bodyPr/>
        <a:lstStyle/>
        <a:p>
          <a:endParaRPr lang="en-US" sz="1400">
            <a:latin typeface="Times New Roman" pitchFamily="18" charset="0"/>
            <a:cs typeface="Times New Roman" pitchFamily="18" charset="0"/>
          </a:endParaRPr>
        </a:p>
      </dgm:t>
    </dgm:pt>
    <dgm:pt modelId="{396F690A-C813-48FF-9EF6-6980C557F54C}">
      <dgm:prSet custT="1"/>
      <dgm:spPr/>
      <dgm:t>
        <a:bodyPr/>
        <a:lstStyle/>
        <a:p>
          <a:r>
            <a:rPr lang="en-US" sz="2400" dirty="0" smtClean="0">
              <a:latin typeface="Times New Roman" pitchFamily="18" charset="0"/>
              <a:cs typeface="Times New Roman" pitchFamily="18" charset="0"/>
            </a:rPr>
            <a:t>Principle of minimum investment</a:t>
          </a:r>
          <a:endParaRPr lang="en-US" sz="2400" dirty="0">
            <a:latin typeface="Times New Roman" pitchFamily="18" charset="0"/>
            <a:cs typeface="Times New Roman" pitchFamily="18" charset="0"/>
          </a:endParaRPr>
        </a:p>
      </dgm:t>
    </dgm:pt>
    <dgm:pt modelId="{05324FEA-30C1-4380-886C-CF07969516DA}" type="parTrans" cxnId="{5CD7ED0A-58A6-46BC-B4A1-597CEC000262}">
      <dgm:prSet/>
      <dgm:spPr/>
      <dgm:t>
        <a:bodyPr/>
        <a:lstStyle/>
        <a:p>
          <a:endParaRPr lang="en-US" sz="1400">
            <a:latin typeface="Times New Roman" pitchFamily="18" charset="0"/>
            <a:cs typeface="Times New Roman" pitchFamily="18" charset="0"/>
          </a:endParaRPr>
        </a:p>
      </dgm:t>
    </dgm:pt>
    <dgm:pt modelId="{F35E1E79-916A-415B-B6EC-74974D0F8004}" type="sibTrans" cxnId="{5CD7ED0A-58A6-46BC-B4A1-597CEC000262}">
      <dgm:prSet/>
      <dgm:spPr/>
      <dgm:t>
        <a:bodyPr/>
        <a:lstStyle/>
        <a:p>
          <a:endParaRPr lang="en-US" sz="1400">
            <a:latin typeface="Times New Roman" pitchFamily="18" charset="0"/>
            <a:cs typeface="Times New Roman" pitchFamily="18" charset="0"/>
          </a:endParaRPr>
        </a:p>
      </dgm:t>
    </dgm:pt>
    <dgm:pt modelId="{DB928628-321F-43F8-B4C4-07D9B0FFF303}" type="pres">
      <dgm:prSet presAssocID="{C9084F61-84F4-440C-BFB0-E4D5186D4443}" presName="diagram" presStyleCnt="0">
        <dgm:presLayoutVars>
          <dgm:dir/>
          <dgm:resizeHandles val="exact"/>
        </dgm:presLayoutVars>
      </dgm:prSet>
      <dgm:spPr/>
      <dgm:t>
        <a:bodyPr/>
        <a:lstStyle/>
        <a:p>
          <a:endParaRPr lang="en-US"/>
        </a:p>
      </dgm:t>
    </dgm:pt>
    <dgm:pt modelId="{19B2BA32-E0B2-477A-B93F-69816E0D245E}" type="pres">
      <dgm:prSet presAssocID="{0413B157-816C-40B3-95A2-0469315874F0}" presName="node" presStyleLbl="node1" presStyleIdx="0" presStyleCnt="7">
        <dgm:presLayoutVars>
          <dgm:bulletEnabled val="1"/>
        </dgm:presLayoutVars>
      </dgm:prSet>
      <dgm:spPr/>
      <dgm:t>
        <a:bodyPr/>
        <a:lstStyle/>
        <a:p>
          <a:endParaRPr lang="en-US"/>
        </a:p>
      </dgm:t>
    </dgm:pt>
    <dgm:pt modelId="{9FE594CD-DF9D-4CAE-BD53-C3DC93FE740E}" type="pres">
      <dgm:prSet presAssocID="{E9BDA9B8-CBAD-4537-A5CA-292C79F2B28E}" presName="sibTrans" presStyleCnt="0"/>
      <dgm:spPr/>
    </dgm:pt>
    <dgm:pt modelId="{D5A0109D-26A5-4B4D-A228-E2102EC2E03D}" type="pres">
      <dgm:prSet presAssocID="{15BC3E04-690E-463B-A62A-6BA76081DE4A}" presName="node" presStyleLbl="node1" presStyleIdx="1" presStyleCnt="7">
        <dgm:presLayoutVars>
          <dgm:bulletEnabled val="1"/>
        </dgm:presLayoutVars>
      </dgm:prSet>
      <dgm:spPr/>
      <dgm:t>
        <a:bodyPr/>
        <a:lstStyle/>
        <a:p>
          <a:endParaRPr lang="en-US"/>
        </a:p>
      </dgm:t>
    </dgm:pt>
    <dgm:pt modelId="{93D54E04-B86D-4414-9281-CD2D59FA2CB2}" type="pres">
      <dgm:prSet presAssocID="{4A4EDE91-786C-47F3-BCD1-D4623CF155B4}" presName="sibTrans" presStyleCnt="0"/>
      <dgm:spPr/>
    </dgm:pt>
    <dgm:pt modelId="{EF15DEA2-027D-4C92-BC09-79677CABEEBC}" type="pres">
      <dgm:prSet presAssocID="{5A4A5556-0A49-492C-8E0B-6EF98EC6BAAB}" presName="node" presStyleLbl="node1" presStyleIdx="2" presStyleCnt="7">
        <dgm:presLayoutVars>
          <dgm:bulletEnabled val="1"/>
        </dgm:presLayoutVars>
      </dgm:prSet>
      <dgm:spPr/>
      <dgm:t>
        <a:bodyPr/>
        <a:lstStyle/>
        <a:p>
          <a:endParaRPr lang="en-US"/>
        </a:p>
      </dgm:t>
    </dgm:pt>
    <dgm:pt modelId="{F55022D1-CED7-4970-9C79-51F0611764A2}" type="pres">
      <dgm:prSet presAssocID="{341C3EF8-2E14-464C-9BFC-9F4C33942DD8}" presName="sibTrans" presStyleCnt="0"/>
      <dgm:spPr/>
    </dgm:pt>
    <dgm:pt modelId="{4581AE70-2791-4D3B-9AAA-A18BC8173FB9}" type="pres">
      <dgm:prSet presAssocID="{C204E0AC-B8D4-4430-92F3-199101378D91}" presName="node" presStyleLbl="node1" presStyleIdx="3" presStyleCnt="7">
        <dgm:presLayoutVars>
          <dgm:bulletEnabled val="1"/>
        </dgm:presLayoutVars>
      </dgm:prSet>
      <dgm:spPr/>
      <dgm:t>
        <a:bodyPr/>
        <a:lstStyle/>
        <a:p>
          <a:endParaRPr lang="en-US"/>
        </a:p>
      </dgm:t>
    </dgm:pt>
    <dgm:pt modelId="{A0477429-5205-4C82-B4E8-3319195A703A}" type="pres">
      <dgm:prSet presAssocID="{88B4CC10-128A-4C77-A3B0-B0351488F26F}" presName="sibTrans" presStyleCnt="0"/>
      <dgm:spPr/>
    </dgm:pt>
    <dgm:pt modelId="{BE3C501A-5715-4DC9-95D6-FE98BC84705C}" type="pres">
      <dgm:prSet presAssocID="{7B19EE6D-FC45-47E8-8D7C-4B0D8AFE8CDC}" presName="node" presStyleLbl="node1" presStyleIdx="4" presStyleCnt="7">
        <dgm:presLayoutVars>
          <dgm:bulletEnabled val="1"/>
        </dgm:presLayoutVars>
      </dgm:prSet>
      <dgm:spPr/>
      <dgm:t>
        <a:bodyPr/>
        <a:lstStyle/>
        <a:p>
          <a:endParaRPr lang="en-US"/>
        </a:p>
      </dgm:t>
    </dgm:pt>
    <dgm:pt modelId="{5560A4BF-F92E-4B83-8CC5-62CC95E128AB}" type="pres">
      <dgm:prSet presAssocID="{7CA1B336-A5AF-4BAF-8AE3-18962028DEA1}" presName="sibTrans" presStyleCnt="0"/>
      <dgm:spPr/>
    </dgm:pt>
    <dgm:pt modelId="{810190A4-5159-40D0-A254-89098235D854}" type="pres">
      <dgm:prSet presAssocID="{A5A893A8-F204-44B6-A98E-82E51AB429E8}" presName="node" presStyleLbl="node1" presStyleIdx="5" presStyleCnt="7">
        <dgm:presLayoutVars>
          <dgm:bulletEnabled val="1"/>
        </dgm:presLayoutVars>
      </dgm:prSet>
      <dgm:spPr/>
      <dgm:t>
        <a:bodyPr/>
        <a:lstStyle/>
        <a:p>
          <a:endParaRPr lang="en-US"/>
        </a:p>
      </dgm:t>
    </dgm:pt>
    <dgm:pt modelId="{0811A5E5-A91C-427A-BF9F-3DE93E403B75}" type="pres">
      <dgm:prSet presAssocID="{6F23DA97-55E7-4D91-AE28-B845D664A27C}" presName="sibTrans" presStyleCnt="0"/>
      <dgm:spPr/>
    </dgm:pt>
    <dgm:pt modelId="{AB12CE5D-79F2-42BF-9B81-D075AD9D5EA8}" type="pres">
      <dgm:prSet presAssocID="{396F690A-C813-48FF-9EF6-6980C557F54C}" presName="node" presStyleLbl="node1" presStyleIdx="6" presStyleCnt="7">
        <dgm:presLayoutVars>
          <dgm:bulletEnabled val="1"/>
        </dgm:presLayoutVars>
      </dgm:prSet>
      <dgm:spPr/>
      <dgm:t>
        <a:bodyPr/>
        <a:lstStyle/>
        <a:p>
          <a:endParaRPr lang="en-US"/>
        </a:p>
      </dgm:t>
    </dgm:pt>
  </dgm:ptLst>
  <dgm:cxnLst>
    <dgm:cxn modelId="{2290912C-3BCC-4B2F-8AEB-C6EC00995099}" type="presOf" srcId="{7B19EE6D-FC45-47E8-8D7C-4B0D8AFE8CDC}" destId="{BE3C501A-5715-4DC9-95D6-FE98BC84705C}" srcOrd="0" destOrd="0" presId="urn:microsoft.com/office/officeart/2005/8/layout/default#1"/>
    <dgm:cxn modelId="{A64DDF18-4DB7-4662-9768-FB2532F68415}" type="presOf" srcId="{C9084F61-84F4-440C-BFB0-E4D5186D4443}" destId="{DB928628-321F-43F8-B4C4-07D9B0FFF303}" srcOrd="0" destOrd="0" presId="urn:microsoft.com/office/officeart/2005/8/layout/default#1"/>
    <dgm:cxn modelId="{7C70F627-5169-4C64-86F0-7A7CEB1830AA}" srcId="{C9084F61-84F4-440C-BFB0-E4D5186D4443}" destId="{7B19EE6D-FC45-47E8-8D7C-4B0D8AFE8CDC}" srcOrd="4" destOrd="0" parTransId="{BEB28B9D-814B-4A5B-B707-ABA2FFB657EE}" sibTransId="{7CA1B336-A5AF-4BAF-8AE3-18962028DEA1}"/>
    <dgm:cxn modelId="{7B4F5D6F-3680-4F0A-BB28-4902B5FE01D0}" srcId="{C9084F61-84F4-440C-BFB0-E4D5186D4443}" destId="{A5A893A8-F204-44B6-A98E-82E51AB429E8}" srcOrd="5" destOrd="0" parTransId="{051258F4-CDF4-4682-9953-984A91AD6D66}" sibTransId="{6F23DA97-55E7-4D91-AE28-B845D664A27C}"/>
    <dgm:cxn modelId="{237F2652-D168-4D9A-84F1-8B979968453C}" srcId="{C9084F61-84F4-440C-BFB0-E4D5186D4443}" destId="{5A4A5556-0A49-492C-8E0B-6EF98EC6BAAB}" srcOrd="2" destOrd="0" parTransId="{5F62A046-02EF-4112-909F-BC6D063B3252}" sibTransId="{341C3EF8-2E14-464C-9BFC-9F4C33942DD8}"/>
    <dgm:cxn modelId="{7DB55721-24BE-40A4-9DFC-01D656264015}" type="presOf" srcId="{0413B157-816C-40B3-95A2-0469315874F0}" destId="{19B2BA32-E0B2-477A-B93F-69816E0D245E}" srcOrd="0" destOrd="0" presId="urn:microsoft.com/office/officeart/2005/8/layout/default#1"/>
    <dgm:cxn modelId="{FBD41B06-7E45-450B-AB8E-ADFD5B6E973D}" srcId="{C9084F61-84F4-440C-BFB0-E4D5186D4443}" destId="{0413B157-816C-40B3-95A2-0469315874F0}" srcOrd="0" destOrd="0" parTransId="{71A947F2-D1AC-4411-B378-072ED9053CF7}" sibTransId="{E9BDA9B8-CBAD-4537-A5CA-292C79F2B28E}"/>
    <dgm:cxn modelId="{5CD7ED0A-58A6-46BC-B4A1-597CEC000262}" srcId="{C9084F61-84F4-440C-BFB0-E4D5186D4443}" destId="{396F690A-C813-48FF-9EF6-6980C557F54C}" srcOrd="6" destOrd="0" parTransId="{05324FEA-30C1-4380-886C-CF07969516DA}" sibTransId="{F35E1E79-916A-415B-B6EC-74974D0F8004}"/>
    <dgm:cxn modelId="{DEA1FC46-80F7-4C55-AF3F-E07526809CCB}" srcId="{C9084F61-84F4-440C-BFB0-E4D5186D4443}" destId="{15BC3E04-690E-463B-A62A-6BA76081DE4A}" srcOrd="1" destOrd="0" parTransId="{EA11D56C-9C84-4E18-889C-C18336C3B8AB}" sibTransId="{4A4EDE91-786C-47F3-BCD1-D4623CF155B4}"/>
    <dgm:cxn modelId="{F69005E0-8A43-4446-BF8A-EEA49D6765D9}" srcId="{C9084F61-84F4-440C-BFB0-E4D5186D4443}" destId="{C204E0AC-B8D4-4430-92F3-199101378D91}" srcOrd="3" destOrd="0" parTransId="{00FC9AE3-8368-4A30-8A33-EF7F1D7BA518}" sibTransId="{88B4CC10-128A-4C77-A3B0-B0351488F26F}"/>
    <dgm:cxn modelId="{BADFA358-1A8C-4281-B61A-0A0B0FA79FF1}" type="presOf" srcId="{5A4A5556-0A49-492C-8E0B-6EF98EC6BAAB}" destId="{EF15DEA2-027D-4C92-BC09-79677CABEEBC}" srcOrd="0" destOrd="0" presId="urn:microsoft.com/office/officeart/2005/8/layout/default#1"/>
    <dgm:cxn modelId="{59BC9633-4072-4529-930D-4F393D126619}" type="presOf" srcId="{A5A893A8-F204-44B6-A98E-82E51AB429E8}" destId="{810190A4-5159-40D0-A254-89098235D854}" srcOrd="0" destOrd="0" presId="urn:microsoft.com/office/officeart/2005/8/layout/default#1"/>
    <dgm:cxn modelId="{3D538FD1-8EB7-42AC-B735-393C1AE3332A}" type="presOf" srcId="{C204E0AC-B8D4-4430-92F3-199101378D91}" destId="{4581AE70-2791-4D3B-9AAA-A18BC8173FB9}" srcOrd="0" destOrd="0" presId="urn:microsoft.com/office/officeart/2005/8/layout/default#1"/>
    <dgm:cxn modelId="{5E67E8CD-1B8D-4453-A551-98345A7DEB1A}" type="presOf" srcId="{396F690A-C813-48FF-9EF6-6980C557F54C}" destId="{AB12CE5D-79F2-42BF-9B81-D075AD9D5EA8}" srcOrd="0" destOrd="0" presId="urn:microsoft.com/office/officeart/2005/8/layout/default#1"/>
    <dgm:cxn modelId="{5BEE2600-6042-4217-8BC0-42AD7F3B9268}" type="presOf" srcId="{15BC3E04-690E-463B-A62A-6BA76081DE4A}" destId="{D5A0109D-26A5-4B4D-A228-E2102EC2E03D}" srcOrd="0" destOrd="0" presId="urn:microsoft.com/office/officeart/2005/8/layout/default#1"/>
    <dgm:cxn modelId="{E7E6961D-A17E-4806-BF3F-FB7DCAB17A82}" type="presParOf" srcId="{DB928628-321F-43F8-B4C4-07D9B0FFF303}" destId="{19B2BA32-E0B2-477A-B93F-69816E0D245E}" srcOrd="0" destOrd="0" presId="urn:microsoft.com/office/officeart/2005/8/layout/default#1"/>
    <dgm:cxn modelId="{C966E667-7CF8-498A-B45D-968E2FD91A08}" type="presParOf" srcId="{DB928628-321F-43F8-B4C4-07D9B0FFF303}" destId="{9FE594CD-DF9D-4CAE-BD53-C3DC93FE740E}" srcOrd="1" destOrd="0" presId="urn:microsoft.com/office/officeart/2005/8/layout/default#1"/>
    <dgm:cxn modelId="{E6672204-393F-4BB9-A637-FEA629157857}" type="presParOf" srcId="{DB928628-321F-43F8-B4C4-07D9B0FFF303}" destId="{D5A0109D-26A5-4B4D-A228-E2102EC2E03D}" srcOrd="2" destOrd="0" presId="urn:microsoft.com/office/officeart/2005/8/layout/default#1"/>
    <dgm:cxn modelId="{432BFB85-5F8B-4465-8E58-BC3C7F8E3244}" type="presParOf" srcId="{DB928628-321F-43F8-B4C4-07D9B0FFF303}" destId="{93D54E04-B86D-4414-9281-CD2D59FA2CB2}" srcOrd="3" destOrd="0" presId="urn:microsoft.com/office/officeart/2005/8/layout/default#1"/>
    <dgm:cxn modelId="{3CBDA937-8659-41A3-A61A-40B6525FFBA5}" type="presParOf" srcId="{DB928628-321F-43F8-B4C4-07D9B0FFF303}" destId="{EF15DEA2-027D-4C92-BC09-79677CABEEBC}" srcOrd="4" destOrd="0" presId="urn:microsoft.com/office/officeart/2005/8/layout/default#1"/>
    <dgm:cxn modelId="{2D5811D3-1848-4DB2-8AE6-878FB320FA31}" type="presParOf" srcId="{DB928628-321F-43F8-B4C4-07D9B0FFF303}" destId="{F55022D1-CED7-4970-9C79-51F0611764A2}" srcOrd="5" destOrd="0" presId="urn:microsoft.com/office/officeart/2005/8/layout/default#1"/>
    <dgm:cxn modelId="{C30FD8B0-60ED-41ED-A25B-84F461EF51BF}" type="presParOf" srcId="{DB928628-321F-43F8-B4C4-07D9B0FFF303}" destId="{4581AE70-2791-4D3B-9AAA-A18BC8173FB9}" srcOrd="6" destOrd="0" presId="urn:microsoft.com/office/officeart/2005/8/layout/default#1"/>
    <dgm:cxn modelId="{587917C1-5AEF-438E-9C0B-5848F4BC9B14}" type="presParOf" srcId="{DB928628-321F-43F8-B4C4-07D9B0FFF303}" destId="{A0477429-5205-4C82-B4E8-3319195A703A}" srcOrd="7" destOrd="0" presId="urn:microsoft.com/office/officeart/2005/8/layout/default#1"/>
    <dgm:cxn modelId="{773B766E-80AA-4377-BC0C-DB35F6D426BF}" type="presParOf" srcId="{DB928628-321F-43F8-B4C4-07D9B0FFF303}" destId="{BE3C501A-5715-4DC9-95D6-FE98BC84705C}" srcOrd="8" destOrd="0" presId="urn:microsoft.com/office/officeart/2005/8/layout/default#1"/>
    <dgm:cxn modelId="{6DE3CCA9-B6AD-4614-8195-E52340B4AB35}" type="presParOf" srcId="{DB928628-321F-43F8-B4C4-07D9B0FFF303}" destId="{5560A4BF-F92E-4B83-8CC5-62CC95E128AB}" srcOrd="9" destOrd="0" presId="urn:microsoft.com/office/officeart/2005/8/layout/default#1"/>
    <dgm:cxn modelId="{EA31511D-B4A5-456D-87FB-FC6B527CC8AF}" type="presParOf" srcId="{DB928628-321F-43F8-B4C4-07D9B0FFF303}" destId="{810190A4-5159-40D0-A254-89098235D854}" srcOrd="10" destOrd="0" presId="urn:microsoft.com/office/officeart/2005/8/layout/default#1"/>
    <dgm:cxn modelId="{43771513-0ABB-49BC-953D-429C5DEDA867}" type="presParOf" srcId="{DB928628-321F-43F8-B4C4-07D9B0FFF303}" destId="{0811A5E5-A91C-427A-BF9F-3DE93E403B75}" srcOrd="11" destOrd="0" presId="urn:microsoft.com/office/officeart/2005/8/layout/default#1"/>
    <dgm:cxn modelId="{822B568E-1C93-4993-A3E8-480821F5A4AB}" type="presParOf" srcId="{DB928628-321F-43F8-B4C4-07D9B0FFF303}" destId="{AB12CE5D-79F2-42BF-9B81-D075AD9D5EA8}" srcOrd="12" destOrd="0" presId="urn:microsoft.com/office/officeart/2005/8/layout/defaul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5F54B3-D43B-41AC-BA74-DC4BD4855E86}" type="doc">
      <dgm:prSet loTypeId="urn:microsoft.com/office/officeart/2005/8/layout/cycle6" loCatId="cycle" qsTypeId="urn:microsoft.com/office/officeart/2005/8/quickstyle/simple3" qsCatId="simple" csTypeId="urn:microsoft.com/office/officeart/2005/8/colors/colorful1#3" csCatId="colorful" phldr="1"/>
      <dgm:spPr/>
      <dgm:t>
        <a:bodyPr/>
        <a:lstStyle/>
        <a:p>
          <a:endParaRPr lang="en-IN"/>
        </a:p>
      </dgm:t>
    </dgm:pt>
    <dgm:pt modelId="{B37EA447-492F-46EC-A74C-3D8F5747512A}">
      <dgm:prSet phldrT="[Text]" custT="1"/>
      <dgm:spPr/>
      <dgm:t>
        <a:bodyPr/>
        <a:lstStyle/>
        <a:p>
          <a:r>
            <a:rPr lang="en-US" sz="2800" dirty="0" smtClean="0">
              <a:latin typeface="Times New Roman" pitchFamily="18" charset="0"/>
              <a:cs typeface="Times New Roman" pitchFamily="18" charset="0"/>
            </a:rPr>
            <a:t>Minimum Travel </a:t>
          </a:r>
          <a:endParaRPr lang="en-IN" sz="2800" dirty="0"/>
        </a:p>
      </dgm:t>
    </dgm:pt>
    <dgm:pt modelId="{A65D0AC9-A77B-4AEB-89A0-5E74D3AB51D5}" type="parTrans" cxnId="{FB4610E8-40C3-4226-ADF9-0B49146CEAFA}">
      <dgm:prSet/>
      <dgm:spPr/>
      <dgm:t>
        <a:bodyPr/>
        <a:lstStyle/>
        <a:p>
          <a:endParaRPr lang="en-IN"/>
        </a:p>
      </dgm:t>
    </dgm:pt>
    <dgm:pt modelId="{BC51DD46-D585-4F64-805A-F83CC974D333}" type="sibTrans" cxnId="{FB4610E8-40C3-4226-ADF9-0B49146CEAFA}">
      <dgm:prSet/>
      <dgm:spPr/>
      <dgm:t>
        <a:bodyPr/>
        <a:lstStyle/>
        <a:p>
          <a:endParaRPr lang="en-IN"/>
        </a:p>
      </dgm:t>
    </dgm:pt>
    <dgm:pt modelId="{F1E94199-4EDB-467D-854C-AA818FE781B9}">
      <dgm:prSet phldrT="[Text]" custT="1"/>
      <dgm:spPr/>
      <dgm:t>
        <a:bodyPr/>
        <a:lstStyle/>
        <a:p>
          <a:r>
            <a:rPr lang="en-US" sz="2800" smtClean="0">
              <a:latin typeface="Times New Roman" pitchFamily="18" charset="0"/>
              <a:cs typeface="Times New Roman" pitchFamily="18" charset="0"/>
            </a:rPr>
            <a:t>Sequence</a:t>
          </a:r>
          <a:endParaRPr lang="en-IN" sz="2800" dirty="0"/>
        </a:p>
      </dgm:t>
    </dgm:pt>
    <dgm:pt modelId="{0328F07E-6DF5-4B7F-A2E5-3E80DF776E48}" type="parTrans" cxnId="{6C24D65A-4D08-4099-B56C-5EE0E10BA424}">
      <dgm:prSet/>
      <dgm:spPr/>
      <dgm:t>
        <a:bodyPr/>
        <a:lstStyle/>
        <a:p>
          <a:endParaRPr lang="en-IN"/>
        </a:p>
      </dgm:t>
    </dgm:pt>
    <dgm:pt modelId="{731E3949-B13A-4668-AB7C-5E88C2814428}" type="sibTrans" cxnId="{6C24D65A-4D08-4099-B56C-5EE0E10BA424}">
      <dgm:prSet/>
      <dgm:spPr/>
      <dgm:t>
        <a:bodyPr/>
        <a:lstStyle/>
        <a:p>
          <a:endParaRPr lang="en-IN"/>
        </a:p>
      </dgm:t>
    </dgm:pt>
    <dgm:pt modelId="{F03BD615-A8D4-45E7-80B6-B984314B15D2}">
      <dgm:prSet phldrT="[Text]" custT="1"/>
      <dgm:spPr/>
      <dgm:t>
        <a:bodyPr/>
        <a:lstStyle/>
        <a:p>
          <a:r>
            <a:rPr lang="en-US" sz="2800" smtClean="0">
              <a:latin typeface="Times New Roman" pitchFamily="18" charset="0"/>
              <a:cs typeface="Times New Roman" pitchFamily="18" charset="0"/>
            </a:rPr>
            <a:t>Usage and Flexibility</a:t>
          </a:r>
          <a:endParaRPr lang="en-IN" sz="2800" dirty="0"/>
        </a:p>
      </dgm:t>
    </dgm:pt>
    <dgm:pt modelId="{71EF3B95-BCFB-4446-A1C4-AC3A652C95F0}" type="parTrans" cxnId="{8D365771-A963-4C8F-A702-E5ADE8395D2A}">
      <dgm:prSet/>
      <dgm:spPr/>
      <dgm:t>
        <a:bodyPr/>
        <a:lstStyle/>
        <a:p>
          <a:endParaRPr lang="en-IN"/>
        </a:p>
      </dgm:t>
    </dgm:pt>
    <dgm:pt modelId="{2AB85899-1212-4E21-A30A-4DF5A2EDC7FE}" type="sibTrans" cxnId="{8D365771-A963-4C8F-A702-E5ADE8395D2A}">
      <dgm:prSet/>
      <dgm:spPr/>
      <dgm:t>
        <a:bodyPr/>
        <a:lstStyle/>
        <a:p>
          <a:endParaRPr lang="en-IN"/>
        </a:p>
      </dgm:t>
    </dgm:pt>
    <dgm:pt modelId="{977B408B-A596-4D89-8490-51848531B148}">
      <dgm:prSet phldrT="[Text]" custT="1"/>
      <dgm:spPr/>
      <dgm:t>
        <a:bodyPr/>
        <a:lstStyle/>
        <a:p>
          <a:r>
            <a:rPr lang="en-US" sz="2800" smtClean="0">
              <a:latin typeface="Times New Roman" pitchFamily="18" charset="0"/>
              <a:cs typeface="Times New Roman" pitchFamily="18" charset="0"/>
            </a:rPr>
            <a:t>Safety and Satisfaction</a:t>
          </a:r>
          <a:endParaRPr lang="en-IN" sz="2800" dirty="0"/>
        </a:p>
      </dgm:t>
    </dgm:pt>
    <dgm:pt modelId="{41A268BB-AEA8-443D-9DFF-FF838E875292}" type="parTrans" cxnId="{44F67A2F-8743-4EF0-83B8-F4677AC5AEAE}">
      <dgm:prSet/>
      <dgm:spPr/>
      <dgm:t>
        <a:bodyPr/>
        <a:lstStyle/>
        <a:p>
          <a:endParaRPr lang="en-IN"/>
        </a:p>
      </dgm:t>
    </dgm:pt>
    <dgm:pt modelId="{F7412B4B-4191-472A-9309-813F7C460530}" type="sibTrans" cxnId="{44F67A2F-8743-4EF0-83B8-F4677AC5AEAE}">
      <dgm:prSet/>
      <dgm:spPr/>
      <dgm:t>
        <a:bodyPr/>
        <a:lstStyle/>
        <a:p>
          <a:endParaRPr lang="en-IN"/>
        </a:p>
      </dgm:t>
    </dgm:pt>
    <dgm:pt modelId="{A1D63D20-68DB-4698-807B-1A6F5B02437B}">
      <dgm:prSet phldrT="[Text]" custT="1"/>
      <dgm:spPr/>
      <dgm:t>
        <a:bodyPr/>
        <a:lstStyle/>
        <a:p>
          <a:r>
            <a:rPr lang="en-US" sz="2400" smtClean="0">
              <a:latin typeface="Times New Roman" pitchFamily="18" charset="0"/>
              <a:cs typeface="Times New Roman" pitchFamily="18" charset="0"/>
            </a:rPr>
            <a:t>Compactness and Minimum investment</a:t>
          </a:r>
          <a:endParaRPr lang="en-IN" sz="2400" dirty="0"/>
        </a:p>
      </dgm:t>
    </dgm:pt>
    <dgm:pt modelId="{2891AAA6-48E5-4110-BF5A-BF30837D41C8}" type="parTrans" cxnId="{F0247A85-B810-4F78-A10A-1B679B577EC2}">
      <dgm:prSet/>
      <dgm:spPr/>
      <dgm:t>
        <a:bodyPr/>
        <a:lstStyle/>
        <a:p>
          <a:endParaRPr lang="en-IN"/>
        </a:p>
      </dgm:t>
    </dgm:pt>
    <dgm:pt modelId="{6B219CBB-28F0-4F66-B1A4-98C816327CB0}" type="sibTrans" cxnId="{F0247A85-B810-4F78-A10A-1B679B577EC2}">
      <dgm:prSet/>
      <dgm:spPr/>
      <dgm:t>
        <a:bodyPr/>
        <a:lstStyle/>
        <a:p>
          <a:endParaRPr lang="en-IN"/>
        </a:p>
      </dgm:t>
    </dgm:pt>
    <dgm:pt modelId="{98B00944-093F-4C28-B05F-F2056CD17967}" type="pres">
      <dgm:prSet presAssocID="{EF5F54B3-D43B-41AC-BA74-DC4BD4855E86}" presName="cycle" presStyleCnt="0">
        <dgm:presLayoutVars>
          <dgm:dir/>
          <dgm:resizeHandles val="exact"/>
        </dgm:presLayoutVars>
      </dgm:prSet>
      <dgm:spPr/>
      <dgm:t>
        <a:bodyPr/>
        <a:lstStyle/>
        <a:p>
          <a:endParaRPr lang="en-IN"/>
        </a:p>
      </dgm:t>
    </dgm:pt>
    <dgm:pt modelId="{DA559C03-43D1-499D-978E-696B71395775}" type="pres">
      <dgm:prSet presAssocID="{B37EA447-492F-46EC-A74C-3D8F5747512A}" presName="node" presStyleLbl="node1" presStyleIdx="0" presStyleCnt="5" custScaleX="109865" custRadScaleRad="100122" custRadScaleInc="-639">
        <dgm:presLayoutVars>
          <dgm:bulletEnabled val="1"/>
        </dgm:presLayoutVars>
      </dgm:prSet>
      <dgm:spPr/>
      <dgm:t>
        <a:bodyPr/>
        <a:lstStyle/>
        <a:p>
          <a:endParaRPr lang="en-IN"/>
        </a:p>
      </dgm:t>
    </dgm:pt>
    <dgm:pt modelId="{878E27FF-E3E6-4C32-AD8C-D23A65086654}" type="pres">
      <dgm:prSet presAssocID="{B37EA447-492F-46EC-A74C-3D8F5747512A}" presName="spNode" presStyleCnt="0"/>
      <dgm:spPr/>
      <dgm:t>
        <a:bodyPr/>
        <a:lstStyle/>
        <a:p>
          <a:endParaRPr lang="en-US"/>
        </a:p>
      </dgm:t>
    </dgm:pt>
    <dgm:pt modelId="{D23D2944-1C0D-4CF9-B92D-FD6054E9A6DE}" type="pres">
      <dgm:prSet presAssocID="{BC51DD46-D585-4F64-805A-F83CC974D333}" presName="sibTrans" presStyleLbl="sibTrans1D1" presStyleIdx="0" presStyleCnt="5"/>
      <dgm:spPr/>
      <dgm:t>
        <a:bodyPr/>
        <a:lstStyle/>
        <a:p>
          <a:endParaRPr lang="en-IN"/>
        </a:p>
      </dgm:t>
    </dgm:pt>
    <dgm:pt modelId="{922CCFA0-D10C-41DF-93EB-3F588D50A598}" type="pres">
      <dgm:prSet presAssocID="{F1E94199-4EDB-467D-854C-AA818FE781B9}" presName="node" presStyleLbl="node1" presStyleIdx="1" presStyleCnt="5" custScaleX="122540" custRadScaleRad="97683" custRadScaleInc="297">
        <dgm:presLayoutVars>
          <dgm:bulletEnabled val="1"/>
        </dgm:presLayoutVars>
      </dgm:prSet>
      <dgm:spPr/>
      <dgm:t>
        <a:bodyPr/>
        <a:lstStyle/>
        <a:p>
          <a:endParaRPr lang="en-IN"/>
        </a:p>
      </dgm:t>
    </dgm:pt>
    <dgm:pt modelId="{3905346E-ABC5-442E-B40D-1F68C4549E9B}" type="pres">
      <dgm:prSet presAssocID="{F1E94199-4EDB-467D-854C-AA818FE781B9}" presName="spNode" presStyleCnt="0"/>
      <dgm:spPr/>
      <dgm:t>
        <a:bodyPr/>
        <a:lstStyle/>
        <a:p>
          <a:endParaRPr lang="en-US"/>
        </a:p>
      </dgm:t>
    </dgm:pt>
    <dgm:pt modelId="{E439796D-D9DA-4895-8CCA-0DA472B4BAED}" type="pres">
      <dgm:prSet presAssocID="{731E3949-B13A-4668-AB7C-5E88C2814428}" presName="sibTrans" presStyleLbl="sibTrans1D1" presStyleIdx="1" presStyleCnt="5"/>
      <dgm:spPr/>
      <dgm:t>
        <a:bodyPr/>
        <a:lstStyle/>
        <a:p>
          <a:endParaRPr lang="en-IN"/>
        </a:p>
      </dgm:t>
    </dgm:pt>
    <dgm:pt modelId="{887299E7-FA39-49B7-8955-26CF549453A4}" type="pres">
      <dgm:prSet presAssocID="{F03BD615-A8D4-45E7-80B6-B984314B15D2}" presName="node" presStyleLbl="node1" presStyleIdx="2" presStyleCnt="5" custScaleX="117499">
        <dgm:presLayoutVars>
          <dgm:bulletEnabled val="1"/>
        </dgm:presLayoutVars>
      </dgm:prSet>
      <dgm:spPr/>
      <dgm:t>
        <a:bodyPr/>
        <a:lstStyle/>
        <a:p>
          <a:endParaRPr lang="en-IN"/>
        </a:p>
      </dgm:t>
    </dgm:pt>
    <dgm:pt modelId="{3F4C981E-48E8-400D-9987-84BC672A59F7}" type="pres">
      <dgm:prSet presAssocID="{F03BD615-A8D4-45E7-80B6-B984314B15D2}" presName="spNode" presStyleCnt="0"/>
      <dgm:spPr/>
      <dgm:t>
        <a:bodyPr/>
        <a:lstStyle/>
        <a:p>
          <a:endParaRPr lang="en-US"/>
        </a:p>
      </dgm:t>
    </dgm:pt>
    <dgm:pt modelId="{BFADEDB0-4F7E-4C30-82FA-E27896A90BCD}" type="pres">
      <dgm:prSet presAssocID="{2AB85899-1212-4E21-A30A-4DF5A2EDC7FE}" presName="sibTrans" presStyleLbl="sibTrans1D1" presStyleIdx="2" presStyleCnt="5"/>
      <dgm:spPr/>
      <dgm:t>
        <a:bodyPr/>
        <a:lstStyle/>
        <a:p>
          <a:endParaRPr lang="en-IN"/>
        </a:p>
      </dgm:t>
    </dgm:pt>
    <dgm:pt modelId="{ECA27840-C789-475A-BF0F-076EBDEBCB62}" type="pres">
      <dgm:prSet presAssocID="{977B408B-A596-4D89-8490-51848531B148}" presName="node" presStyleLbl="node1" presStyleIdx="3" presStyleCnt="5" custScaleX="117498">
        <dgm:presLayoutVars>
          <dgm:bulletEnabled val="1"/>
        </dgm:presLayoutVars>
      </dgm:prSet>
      <dgm:spPr/>
      <dgm:t>
        <a:bodyPr/>
        <a:lstStyle/>
        <a:p>
          <a:endParaRPr lang="en-IN"/>
        </a:p>
      </dgm:t>
    </dgm:pt>
    <dgm:pt modelId="{77BD0843-9E7E-428C-B65B-5C48F704D332}" type="pres">
      <dgm:prSet presAssocID="{977B408B-A596-4D89-8490-51848531B148}" presName="spNode" presStyleCnt="0"/>
      <dgm:spPr/>
      <dgm:t>
        <a:bodyPr/>
        <a:lstStyle/>
        <a:p>
          <a:endParaRPr lang="en-US"/>
        </a:p>
      </dgm:t>
    </dgm:pt>
    <dgm:pt modelId="{A4E821EA-9D46-4225-B757-3CD1A5C46427}" type="pres">
      <dgm:prSet presAssocID="{F7412B4B-4191-472A-9309-813F7C460530}" presName="sibTrans" presStyleLbl="sibTrans1D1" presStyleIdx="3" presStyleCnt="5"/>
      <dgm:spPr/>
      <dgm:t>
        <a:bodyPr/>
        <a:lstStyle/>
        <a:p>
          <a:endParaRPr lang="en-IN"/>
        </a:p>
      </dgm:t>
    </dgm:pt>
    <dgm:pt modelId="{D952DC24-4802-4347-9C26-D40B61C71E19}" type="pres">
      <dgm:prSet presAssocID="{A1D63D20-68DB-4698-807B-1A6F5B02437B}" presName="node" presStyleLbl="node1" presStyleIdx="4" presStyleCnt="5" custScaleX="122230">
        <dgm:presLayoutVars>
          <dgm:bulletEnabled val="1"/>
        </dgm:presLayoutVars>
      </dgm:prSet>
      <dgm:spPr/>
      <dgm:t>
        <a:bodyPr/>
        <a:lstStyle/>
        <a:p>
          <a:endParaRPr lang="en-IN"/>
        </a:p>
      </dgm:t>
    </dgm:pt>
    <dgm:pt modelId="{CAC97A63-A9D9-428D-8037-D646BA230987}" type="pres">
      <dgm:prSet presAssocID="{A1D63D20-68DB-4698-807B-1A6F5B02437B}" presName="spNode" presStyleCnt="0"/>
      <dgm:spPr/>
      <dgm:t>
        <a:bodyPr/>
        <a:lstStyle/>
        <a:p>
          <a:endParaRPr lang="en-US"/>
        </a:p>
      </dgm:t>
    </dgm:pt>
    <dgm:pt modelId="{276B4F83-8BF1-4F77-9E09-E48DEE863C65}" type="pres">
      <dgm:prSet presAssocID="{6B219CBB-28F0-4F66-B1A4-98C816327CB0}" presName="sibTrans" presStyleLbl="sibTrans1D1" presStyleIdx="4" presStyleCnt="5"/>
      <dgm:spPr/>
      <dgm:t>
        <a:bodyPr/>
        <a:lstStyle/>
        <a:p>
          <a:endParaRPr lang="en-IN"/>
        </a:p>
      </dgm:t>
    </dgm:pt>
  </dgm:ptLst>
  <dgm:cxnLst>
    <dgm:cxn modelId="{2886C753-192E-4882-B0F2-7DB96929109D}" type="presOf" srcId="{6B219CBB-28F0-4F66-B1A4-98C816327CB0}" destId="{276B4F83-8BF1-4F77-9E09-E48DEE863C65}" srcOrd="0" destOrd="0" presId="urn:microsoft.com/office/officeart/2005/8/layout/cycle6"/>
    <dgm:cxn modelId="{65C0B908-9D40-434F-80CF-DCA816E4E501}" type="presOf" srcId="{F7412B4B-4191-472A-9309-813F7C460530}" destId="{A4E821EA-9D46-4225-B757-3CD1A5C46427}" srcOrd="0" destOrd="0" presId="urn:microsoft.com/office/officeart/2005/8/layout/cycle6"/>
    <dgm:cxn modelId="{7C81BE44-1849-4569-B811-54FE7A690252}" type="presOf" srcId="{B37EA447-492F-46EC-A74C-3D8F5747512A}" destId="{DA559C03-43D1-499D-978E-696B71395775}" srcOrd="0" destOrd="0" presId="urn:microsoft.com/office/officeart/2005/8/layout/cycle6"/>
    <dgm:cxn modelId="{0E1D26BF-A894-4DBA-98E1-981962B2767E}" type="presOf" srcId="{977B408B-A596-4D89-8490-51848531B148}" destId="{ECA27840-C789-475A-BF0F-076EBDEBCB62}" srcOrd="0" destOrd="0" presId="urn:microsoft.com/office/officeart/2005/8/layout/cycle6"/>
    <dgm:cxn modelId="{6ADDE480-B5FD-4694-B22B-F7182DFB128D}" type="presOf" srcId="{A1D63D20-68DB-4698-807B-1A6F5B02437B}" destId="{D952DC24-4802-4347-9C26-D40B61C71E19}" srcOrd="0" destOrd="0" presId="urn:microsoft.com/office/officeart/2005/8/layout/cycle6"/>
    <dgm:cxn modelId="{4117ABF6-6823-4CE3-80AC-51780AB088B3}" type="presOf" srcId="{731E3949-B13A-4668-AB7C-5E88C2814428}" destId="{E439796D-D9DA-4895-8CCA-0DA472B4BAED}" srcOrd="0" destOrd="0" presId="urn:microsoft.com/office/officeart/2005/8/layout/cycle6"/>
    <dgm:cxn modelId="{FB4610E8-40C3-4226-ADF9-0B49146CEAFA}" srcId="{EF5F54B3-D43B-41AC-BA74-DC4BD4855E86}" destId="{B37EA447-492F-46EC-A74C-3D8F5747512A}" srcOrd="0" destOrd="0" parTransId="{A65D0AC9-A77B-4AEB-89A0-5E74D3AB51D5}" sibTransId="{BC51DD46-D585-4F64-805A-F83CC974D333}"/>
    <dgm:cxn modelId="{85A07E3B-1E3B-411C-95BE-C0A82CF4D418}" type="presOf" srcId="{F1E94199-4EDB-467D-854C-AA818FE781B9}" destId="{922CCFA0-D10C-41DF-93EB-3F588D50A598}" srcOrd="0" destOrd="0" presId="urn:microsoft.com/office/officeart/2005/8/layout/cycle6"/>
    <dgm:cxn modelId="{6C24D65A-4D08-4099-B56C-5EE0E10BA424}" srcId="{EF5F54B3-D43B-41AC-BA74-DC4BD4855E86}" destId="{F1E94199-4EDB-467D-854C-AA818FE781B9}" srcOrd="1" destOrd="0" parTransId="{0328F07E-6DF5-4B7F-A2E5-3E80DF776E48}" sibTransId="{731E3949-B13A-4668-AB7C-5E88C2814428}"/>
    <dgm:cxn modelId="{44F67A2F-8743-4EF0-83B8-F4677AC5AEAE}" srcId="{EF5F54B3-D43B-41AC-BA74-DC4BD4855E86}" destId="{977B408B-A596-4D89-8490-51848531B148}" srcOrd="3" destOrd="0" parTransId="{41A268BB-AEA8-443D-9DFF-FF838E875292}" sibTransId="{F7412B4B-4191-472A-9309-813F7C460530}"/>
    <dgm:cxn modelId="{F0247A85-B810-4F78-A10A-1B679B577EC2}" srcId="{EF5F54B3-D43B-41AC-BA74-DC4BD4855E86}" destId="{A1D63D20-68DB-4698-807B-1A6F5B02437B}" srcOrd="4" destOrd="0" parTransId="{2891AAA6-48E5-4110-BF5A-BF30837D41C8}" sibTransId="{6B219CBB-28F0-4F66-B1A4-98C816327CB0}"/>
    <dgm:cxn modelId="{0ACB92F0-46F9-4CA6-B5C8-05F9C78BBC26}" type="presOf" srcId="{2AB85899-1212-4E21-A30A-4DF5A2EDC7FE}" destId="{BFADEDB0-4F7E-4C30-82FA-E27896A90BCD}" srcOrd="0" destOrd="0" presId="urn:microsoft.com/office/officeart/2005/8/layout/cycle6"/>
    <dgm:cxn modelId="{016A7C37-4861-458B-AAEF-9E993B8BC769}" type="presOf" srcId="{BC51DD46-D585-4F64-805A-F83CC974D333}" destId="{D23D2944-1C0D-4CF9-B92D-FD6054E9A6DE}" srcOrd="0" destOrd="0" presId="urn:microsoft.com/office/officeart/2005/8/layout/cycle6"/>
    <dgm:cxn modelId="{B5ED7962-53E1-4165-81BC-89235F70FBEB}" type="presOf" srcId="{EF5F54B3-D43B-41AC-BA74-DC4BD4855E86}" destId="{98B00944-093F-4C28-B05F-F2056CD17967}" srcOrd="0" destOrd="0" presId="urn:microsoft.com/office/officeart/2005/8/layout/cycle6"/>
    <dgm:cxn modelId="{8D365771-A963-4C8F-A702-E5ADE8395D2A}" srcId="{EF5F54B3-D43B-41AC-BA74-DC4BD4855E86}" destId="{F03BD615-A8D4-45E7-80B6-B984314B15D2}" srcOrd="2" destOrd="0" parTransId="{71EF3B95-BCFB-4446-A1C4-AC3A652C95F0}" sibTransId="{2AB85899-1212-4E21-A30A-4DF5A2EDC7FE}"/>
    <dgm:cxn modelId="{74F8FF65-D884-4402-B6B6-B6D7CD4737CD}" type="presOf" srcId="{F03BD615-A8D4-45E7-80B6-B984314B15D2}" destId="{887299E7-FA39-49B7-8955-26CF549453A4}" srcOrd="0" destOrd="0" presId="urn:microsoft.com/office/officeart/2005/8/layout/cycle6"/>
    <dgm:cxn modelId="{3790925F-69B6-4A35-A7E7-56EF414022CD}" type="presParOf" srcId="{98B00944-093F-4C28-B05F-F2056CD17967}" destId="{DA559C03-43D1-499D-978E-696B71395775}" srcOrd="0" destOrd="0" presId="urn:microsoft.com/office/officeart/2005/8/layout/cycle6"/>
    <dgm:cxn modelId="{64953E46-14A6-4E3B-825C-B2057DF4AB68}" type="presParOf" srcId="{98B00944-093F-4C28-B05F-F2056CD17967}" destId="{878E27FF-E3E6-4C32-AD8C-D23A65086654}" srcOrd="1" destOrd="0" presId="urn:microsoft.com/office/officeart/2005/8/layout/cycle6"/>
    <dgm:cxn modelId="{F1D4A423-65F4-4086-BC3B-4D2D01855A58}" type="presParOf" srcId="{98B00944-093F-4C28-B05F-F2056CD17967}" destId="{D23D2944-1C0D-4CF9-B92D-FD6054E9A6DE}" srcOrd="2" destOrd="0" presId="urn:microsoft.com/office/officeart/2005/8/layout/cycle6"/>
    <dgm:cxn modelId="{429BB139-46EF-4819-8B01-5CAD9069B699}" type="presParOf" srcId="{98B00944-093F-4C28-B05F-F2056CD17967}" destId="{922CCFA0-D10C-41DF-93EB-3F588D50A598}" srcOrd="3" destOrd="0" presId="urn:microsoft.com/office/officeart/2005/8/layout/cycle6"/>
    <dgm:cxn modelId="{63B3B484-8094-4385-B14E-51EF7CD81039}" type="presParOf" srcId="{98B00944-093F-4C28-B05F-F2056CD17967}" destId="{3905346E-ABC5-442E-B40D-1F68C4549E9B}" srcOrd="4" destOrd="0" presId="urn:microsoft.com/office/officeart/2005/8/layout/cycle6"/>
    <dgm:cxn modelId="{84C965BF-C68A-4E57-BA58-B5DCC400703A}" type="presParOf" srcId="{98B00944-093F-4C28-B05F-F2056CD17967}" destId="{E439796D-D9DA-4895-8CCA-0DA472B4BAED}" srcOrd="5" destOrd="0" presId="urn:microsoft.com/office/officeart/2005/8/layout/cycle6"/>
    <dgm:cxn modelId="{999E3B96-F285-4E14-A65E-40FA91840531}" type="presParOf" srcId="{98B00944-093F-4C28-B05F-F2056CD17967}" destId="{887299E7-FA39-49B7-8955-26CF549453A4}" srcOrd="6" destOrd="0" presId="urn:microsoft.com/office/officeart/2005/8/layout/cycle6"/>
    <dgm:cxn modelId="{E39FD7AD-38A5-40CC-8FBA-3DEE0AB196C2}" type="presParOf" srcId="{98B00944-093F-4C28-B05F-F2056CD17967}" destId="{3F4C981E-48E8-400D-9987-84BC672A59F7}" srcOrd="7" destOrd="0" presId="urn:microsoft.com/office/officeart/2005/8/layout/cycle6"/>
    <dgm:cxn modelId="{592107D6-B998-45E2-8AFE-7D8C291975ED}" type="presParOf" srcId="{98B00944-093F-4C28-B05F-F2056CD17967}" destId="{BFADEDB0-4F7E-4C30-82FA-E27896A90BCD}" srcOrd="8" destOrd="0" presId="urn:microsoft.com/office/officeart/2005/8/layout/cycle6"/>
    <dgm:cxn modelId="{ECB4ED22-13D9-4927-830B-30051CB613AD}" type="presParOf" srcId="{98B00944-093F-4C28-B05F-F2056CD17967}" destId="{ECA27840-C789-475A-BF0F-076EBDEBCB62}" srcOrd="9" destOrd="0" presId="urn:microsoft.com/office/officeart/2005/8/layout/cycle6"/>
    <dgm:cxn modelId="{BA29F543-ED90-451C-B383-04C8FDA8D4D3}" type="presParOf" srcId="{98B00944-093F-4C28-B05F-F2056CD17967}" destId="{77BD0843-9E7E-428C-B65B-5C48F704D332}" srcOrd="10" destOrd="0" presId="urn:microsoft.com/office/officeart/2005/8/layout/cycle6"/>
    <dgm:cxn modelId="{41920CF2-9EC8-480E-9033-4105F233ED13}" type="presParOf" srcId="{98B00944-093F-4C28-B05F-F2056CD17967}" destId="{A4E821EA-9D46-4225-B757-3CD1A5C46427}" srcOrd="11" destOrd="0" presId="urn:microsoft.com/office/officeart/2005/8/layout/cycle6"/>
    <dgm:cxn modelId="{16E4B7B6-E70F-44FE-9432-769081EDAEEC}" type="presParOf" srcId="{98B00944-093F-4C28-B05F-F2056CD17967}" destId="{D952DC24-4802-4347-9C26-D40B61C71E19}" srcOrd="12" destOrd="0" presId="urn:microsoft.com/office/officeart/2005/8/layout/cycle6"/>
    <dgm:cxn modelId="{94167743-5D12-4EBA-A6C9-7817059573A2}" type="presParOf" srcId="{98B00944-093F-4C28-B05F-F2056CD17967}" destId="{CAC97A63-A9D9-428D-8037-D646BA230987}" srcOrd="13" destOrd="0" presId="urn:microsoft.com/office/officeart/2005/8/layout/cycle6"/>
    <dgm:cxn modelId="{A5705E00-DDC0-4E55-AB0D-DDF4D5BC1B8B}" type="presParOf" srcId="{98B00944-093F-4C28-B05F-F2056CD17967}" destId="{276B4F83-8BF1-4F77-9E09-E48DEE863C65}" srcOrd="14" destOrd="0" presId="urn:microsoft.com/office/officeart/2005/8/layout/cycle6"/>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097AE8-CA20-4870-A38D-B68F8B46649E}" type="doc">
      <dgm:prSet loTypeId="urn:microsoft.com/office/officeart/2005/8/layout/pyramid2" loCatId="list" qsTypeId="urn:microsoft.com/office/officeart/2005/8/quickstyle/3d5" qsCatId="3D" csTypeId="urn:microsoft.com/office/officeart/2005/8/colors/accent1_5" csCatId="accent1" phldr="1"/>
      <dgm:spPr/>
      <dgm:t>
        <a:bodyPr/>
        <a:lstStyle/>
        <a:p>
          <a:endParaRPr lang="en-IN"/>
        </a:p>
      </dgm:t>
    </dgm:pt>
    <dgm:pt modelId="{C22B42A6-609F-455E-AC0F-825CBE0064C8}">
      <dgm:prSet phldrT="[Text]" custT="1"/>
      <dgm:spPr/>
      <dgm:t>
        <a:bodyPr/>
        <a:lstStyle/>
        <a:p>
          <a:r>
            <a:rPr lang="en-US" sz="2800" dirty="0" smtClean="0">
              <a:latin typeface="Times New Roman" pitchFamily="18" charset="0"/>
              <a:cs typeface="Times New Roman" pitchFamily="18" charset="0"/>
            </a:rPr>
            <a:t>Product Layout</a:t>
          </a:r>
          <a:endParaRPr lang="en-IN" sz="2800" dirty="0">
            <a:latin typeface="Times New Roman" pitchFamily="18" charset="0"/>
            <a:cs typeface="Times New Roman" pitchFamily="18" charset="0"/>
          </a:endParaRPr>
        </a:p>
      </dgm:t>
    </dgm:pt>
    <dgm:pt modelId="{FE301509-0A44-4159-ACCA-37121C71DB1A}" type="parTrans" cxnId="{1181BD12-7BA6-43BF-8FD1-34DB67F35145}">
      <dgm:prSet/>
      <dgm:spPr/>
      <dgm:t>
        <a:bodyPr/>
        <a:lstStyle/>
        <a:p>
          <a:endParaRPr lang="en-IN"/>
        </a:p>
      </dgm:t>
    </dgm:pt>
    <dgm:pt modelId="{BAAD545D-EC0F-4100-AE15-7731E6F8B97D}" type="sibTrans" cxnId="{1181BD12-7BA6-43BF-8FD1-34DB67F35145}">
      <dgm:prSet/>
      <dgm:spPr/>
      <dgm:t>
        <a:bodyPr/>
        <a:lstStyle/>
        <a:p>
          <a:endParaRPr lang="en-IN"/>
        </a:p>
      </dgm:t>
    </dgm:pt>
    <dgm:pt modelId="{8706AE09-8043-410C-AC3C-7C1A7D77448A}">
      <dgm:prSet phldrT="[Text]" custT="1"/>
      <dgm:spPr/>
      <dgm:t>
        <a:bodyPr/>
        <a:lstStyle/>
        <a:p>
          <a:r>
            <a:rPr lang="en-IN" sz="2800" dirty="0" smtClean="0">
              <a:latin typeface="Times New Roman" pitchFamily="18" charset="0"/>
              <a:cs typeface="Times New Roman" pitchFamily="18" charset="0"/>
            </a:rPr>
            <a:t>Process Layout</a:t>
          </a:r>
          <a:endParaRPr lang="en-IN" sz="2800" dirty="0">
            <a:latin typeface="Times New Roman" pitchFamily="18" charset="0"/>
            <a:cs typeface="Times New Roman" pitchFamily="18" charset="0"/>
          </a:endParaRPr>
        </a:p>
      </dgm:t>
    </dgm:pt>
    <dgm:pt modelId="{18450010-E2FC-4ECC-9BC3-99EDD063328C}" type="parTrans" cxnId="{5D5D94D7-5352-422A-AC03-84969F5F9B08}">
      <dgm:prSet/>
      <dgm:spPr/>
      <dgm:t>
        <a:bodyPr/>
        <a:lstStyle/>
        <a:p>
          <a:endParaRPr lang="en-IN"/>
        </a:p>
      </dgm:t>
    </dgm:pt>
    <dgm:pt modelId="{0443F834-25BD-4F81-A44C-984D6D2DA1A1}" type="sibTrans" cxnId="{5D5D94D7-5352-422A-AC03-84969F5F9B08}">
      <dgm:prSet/>
      <dgm:spPr/>
      <dgm:t>
        <a:bodyPr/>
        <a:lstStyle/>
        <a:p>
          <a:endParaRPr lang="en-IN"/>
        </a:p>
      </dgm:t>
    </dgm:pt>
    <dgm:pt modelId="{C2E1D88B-765E-410C-A998-623517C01889}">
      <dgm:prSet phldrT="[Text]" custT="1"/>
      <dgm:spPr/>
      <dgm:t>
        <a:bodyPr/>
        <a:lstStyle/>
        <a:p>
          <a:r>
            <a:rPr lang="en-US" sz="2800" dirty="0" smtClean="0">
              <a:latin typeface="Times New Roman" pitchFamily="18" charset="0"/>
              <a:cs typeface="Times New Roman" pitchFamily="18" charset="0"/>
            </a:rPr>
            <a:t>Fixed Position Layout</a:t>
          </a:r>
          <a:endParaRPr lang="en-IN" sz="2800" dirty="0"/>
        </a:p>
      </dgm:t>
    </dgm:pt>
    <dgm:pt modelId="{6EDAC19B-FF98-435F-A9BF-32FE80AEFB36}" type="parTrans" cxnId="{B1E7FD5A-B1D5-47F8-902C-1D461283C8BF}">
      <dgm:prSet/>
      <dgm:spPr/>
      <dgm:t>
        <a:bodyPr/>
        <a:lstStyle/>
        <a:p>
          <a:endParaRPr lang="en-IN"/>
        </a:p>
      </dgm:t>
    </dgm:pt>
    <dgm:pt modelId="{CB3E0146-FA2C-408B-8340-A7A055B10758}" type="sibTrans" cxnId="{B1E7FD5A-B1D5-47F8-902C-1D461283C8BF}">
      <dgm:prSet/>
      <dgm:spPr/>
      <dgm:t>
        <a:bodyPr/>
        <a:lstStyle/>
        <a:p>
          <a:endParaRPr lang="en-IN"/>
        </a:p>
      </dgm:t>
    </dgm:pt>
    <dgm:pt modelId="{56E350C8-64F4-4406-B5AE-33DA2E51FF79}">
      <dgm:prSet phldrT="[Text]" custT="1"/>
      <dgm:spPr/>
      <dgm:t>
        <a:bodyPr/>
        <a:lstStyle/>
        <a:p>
          <a:r>
            <a:rPr lang="en-US" sz="2800" dirty="0" smtClean="0">
              <a:latin typeface="Times New Roman" pitchFamily="18" charset="0"/>
              <a:cs typeface="Times New Roman" pitchFamily="18" charset="0"/>
            </a:rPr>
            <a:t>Combined Layout</a:t>
          </a:r>
          <a:endParaRPr lang="en-IN" sz="2800" dirty="0"/>
        </a:p>
      </dgm:t>
    </dgm:pt>
    <dgm:pt modelId="{6EA7DAFE-F5E6-4A15-99D2-4A2F85C5CE9C}" type="parTrans" cxnId="{CDD044AE-925C-4F48-9750-492F64DC9936}">
      <dgm:prSet/>
      <dgm:spPr/>
      <dgm:t>
        <a:bodyPr/>
        <a:lstStyle/>
        <a:p>
          <a:endParaRPr lang="en-IN"/>
        </a:p>
      </dgm:t>
    </dgm:pt>
    <dgm:pt modelId="{163F132C-C83F-43DE-A19E-8E12B487ED87}" type="sibTrans" cxnId="{CDD044AE-925C-4F48-9750-492F64DC9936}">
      <dgm:prSet/>
      <dgm:spPr/>
      <dgm:t>
        <a:bodyPr/>
        <a:lstStyle/>
        <a:p>
          <a:endParaRPr lang="en-IN"/>
        </a:p>
      </dgm:t>
    </dgm:pt>
    <dgm:pt modelId="{E31F8D1D-4BC7-4854-AE5B-8C5C60BF744C}" type="pres">
      <dgm:prSet presAssocID="{BD097AE8-CA20-4870-A38D-B68F8B46649E}" presName="compositeShape" presStyleCnt="0">
        <dgm:presLayoutVars>
          <dgm:dir/>
          <dgm:resizeHandles/>
        </dgm:presLayoutVars>
      </dgm:prSet>
      <dgm:spPr/>
      <dgm:t>
        <a:bodyPr/>
        <a:lstStyle/>
        <a:p>
          <a:endParaRPr lang="en-US"/>
        </a:p>
      </dgm:t>
    </dgm:pt>
    <dgm:pt modelId="{1AF3257B-4080-4DD5-B6D3-F1AE7599B3A5}" type="pres">
      <dgm:prSet presAssocID="{BD097AE8-CA20-4870-A38D-B68F8B46649E}" presName="pyramid" presStyleLbl="node1" presStyleIdx="0" presStyleCnt="1"/>
      <dgm:spPr/>
      <dgm:t>
        <a:bodyPr/>
        <a:lstStyle/>
        <a:p>
          <a:endParaRPr lang="en-US"/>
        </a:p>
      </dgm:t>
    </dgm:pt>
    <dgm:pt modelId="{60D4C5E0-450E-4315-AE5F-2D96C9B00CCC}" type="pres">
      <dgm:prSet presAssocID="{BD097AE8-CA20-4870-A38D-B68F8B46649E}" presName="theList" presStyleCnt="0"/>
      <dgm:spPr/>
      <dgm:t>
        <a:bodyPr/>
        <a:lstStyle/>
        <a:p>
          <a:endParaRPr lang="en-US"/>
        </a:p>
      </dgm:t>
    </dgm:pt>
    <dgm:pt modelId="{78FFF932-7081-416B-ACC7-29D90CD0F935}" type="pres">
      <dgm:prSet presAssocID="{C22B42A6-609F-455E-AC0F-825CBE0064C8}" presName="aNode" presStyleLbl="fgAcc1" presStyleIdx="0" presStyleCnt="4">
        <dgm:presLayoutVars>
          <dgm:bulletEnabled val="1"/>
        </dgm:presLayoutVars>
      </dgm:prSet>
      <dgm:spPr/>
      <dgm:t>
        <a:bodyPr/>
        <a:lstStyle/>
        <a:p>
          <a:endParaRPr lang="en-US"/>
        </a:p>
      </dgm:t>
    </dgm:pt>
    <dgm:pt modelId="{C0CC632D-8D35-444B-A3E2-574DB1451F81}" type="pres">
      <dgm:prSet presAssocID="{C22B42A6-609F-455E-AC0F-825CBE0064C8}" presName="aSpace" presStyleCnt="0"/>
      <dgm:spPr/>
      <dgm:t>
        <a:bodyPr/>
        <a:lstStyle/>
        <a:p>
          <a:endParaRPr lang="en-US"/>
        </a:p>
      </dgm:t>
    </dgm:pt>
    <dgm:pt modelId="{12210545-2A7D-4535-97F4-301467BA980F}" type="pres">
      <dgm:prSet presAssocID="{8706AE09-8043-410C-AC3C-7C1A7D77448A}" presName="aNode" presStyleLbl="fgAcc1" presStyleIdx="1" presStyleCnt="4">
        <dgm:presLayoutVars>
          <dgm:bulletEnabled val="1"/>
        </dgm:presLayoutVars>
      </dgm:prSet>
      <dgm:spPr/>
      <dgm:t>
        <a:bodyPr/>
        <a:lstStyle/>
        <a:p>
          <a:endParaRPr lang="en-US"/>
        </a:p>
      </dgm:t>
    </dgm:pt>
    <dgm:pt modelId="{E966DCFF-8736-49C5-B072-D706CFAE1A16}" type="pres">
      <dgm:prSet presAssocID="{8706AE09-8043-410C-AC3C-7C1A7D77448A}" presName="aSpace" presStyleCnt="0"/>
      <dgm:spPr/>
      <dgm:t>
        <a:bodyPr/>
        <a:lstStyle/>
        <a:p>
          <a:endParaRPr lang="en-US"/>
        </a:p>
      </dgm:t>
    </dgm:pt>
    <dgm:pt modelId="{3302DD93-1BF3-4F02-B417-7F180A990DB4}" type="pres">
      <dgm:prSet presAssocID="{C2E1D88B-765E-410C-A998-623517C01889}" presName="aNode" presStyleLbl="fgAcc1" presStyleIdx="2" presStyleCnt="4">
        <dgm:presLayoutVars>
          <dgm:bulletEnabled val="1"/>
        </dgm:presLayoutVars>
      </dgm:prSet>
      <dgm:spPr/>
      <dgm:t>
        <a:bodyPr/>
        <a:lstStyle/>
        <a:p>
          <a:endParaRPr lang="en-US"/>
        </a:p>
      </dgm:t>
    </dgm:pt>
    <dgm:pt modelId="{7276E30D-C855-4407-AF2F-E09CD1FD39D2}" type="pres">
      <dgm:prSet presAssocID="{C2E1D88B-765E-410C-A998-623517C01889}" presName="aSpace" presStyleCnt="0"/>
      <dgm:spPr/>
      <dgm:t>
        <a:bodyPr/>
        <a:lstStyle/>
        <a:p>
          <a:endParaRPr lang="en-US"/>
        </a:p>
      </dgm:t>
    </dgm:pt>
    <dgm:pt modelId="{03B7F3E0-273D-4463-B12D-80E9691392A9}" type="pres">
      <dgm:prSet presAssocID="{56E350C8-64F4-4406-B5AE-33DA2E51FF79}" presName="aNode" presStyleLbl="fgAcc1" presStyleIdx="3" presStyleCnt="4">
        <dgm:presLayoutVars>
          <dgm:bulletEnabled val="1"/>
        </dgm:presLayoutVars>
      </dgm:prSet>
      <dgm:spPr/>
      <dgm:t>
        <a:bodyPr/>
        <a:lstStyle/>
        <a:p>
          <a:endParaRPr lang="en-US"/>
        </a:p>
      </dgm:t>
    </dgm:pt>
    <dgm:pt modelId="{42FC1E49-C951-4417-B796-78743CEB1162}" type="pres">
      <dgm:prSet presAssocID="{56E350C8-64F4-4406-B5AE-33DA2E51FF79}" presName="aSpace" presStyleCnt="0"/>
      <dgm:spPr/>
      <dgm:t>
        <a:bodyPr/>
        <a:lstStyle/>
        <a:p>
          <a:endParaRPr lang="en-US"/>
        </a:p>
      </dgm:t>
    </dgm:pt>
  </dgm:ptLst>
  <dgm:cxnLst>
    <dgm:cxn modelId="{B1E7FD5A-B1D5-47F8-902C-1D461283C8BF}" srcId="{BD097AE8-CA20-4870-A38D-B68F8B46649E}" destId="{C2E1D88B-765E-410C-A998-623517C01889}" srcOrd="2" destOrd="0" parTransId="{6EDAC19B-FF98-435F-A9BF-32FE80AEFB36}" sibTransId="{CB3E0146-FA2C-408B-8340-A7A055B10758}"/>
    <dgm:cxn modelId="{5D5D94D7-5352-422A-AC03-84969F5F9B08}" srcId="{BD097AE8-CA20-4870-A38D-B68F8B46649E}" destId="{8706AE09-8043-410C-AC3C-7C1A7D77448A}" srcOrd="1" destOrd="0" parTransId="{18450010-E2FC-4ECC-9BC3-99EDD063328C}" sibTransId="{0443F834-25BD-4F81-A44C-984D6D2DA1A1}"/>
    <dgm:cxn modelId="{60B35101-80BE-4616-8930-519B2A423473}" type="presOf" srcId="{56E350C8-64F4-4406-B5AE-33DA2E51FF79}" destId="{03B7F3E0-273D-4463-B12D-80E9691392A9}" srcOrd="0" destOrd="0" presId="urn:microsoft.com/office/officeart/2005/8/layout/pyramid2"/>
    <dgm:cxn modelId="{CDD044AE-925C-4F48-9750-492F64DC9936}" srcId="{BD097AE8-CA20-4870-A38D-B68F8B46649E}" destId="{56E350C8-64F4-4406-B5AE-33DA2E51FF79}" srcOrd="3" destOrd="0" parTransId="{6EA7DAFE-F5E6-4A15-99D2-4A2F85C5CE9C}" sibTransId="{163F132C-C83F-43DE-A19E-8E12B487ED87}"/>
    <dgm:cxn modelId="{9994F1AE-1A21-407C-AF11-AD679DDC11B1}" type="presOf" srcId="{C2E1D88B-765E-410C-A998-623517C01889}" destId="{3302DD93-1BF3-4F02-B417-7F180A990DB4}" srcOrd="0" destOrd="0" presId="urn:microsoft.com/office/officeart/2005/8/layout/pyramid2"/>
    <dgm:cxn modelId="{F14BD46F-B7E4-4A40-88DC-83896AD88BF7}" type="presOf" srcId="{BD097AE8-CA20-4870-A38D-B68F8B46649E}" destId="{E31F8D1D-4BC7-4854-AE5B-8C5C60BF744C}" srcOrd="0" destOrd="0" presId="urn:microsoft.com/office/officeart/2005/8/layout/pyramid2"/>
    <dgm:cxn modelId="{EFABA35F-8C50-41E9-9620-DB431D590E4F}" type="presOf" srcId="{C22B42A6-609F-455E-AC0F-825CBE0064C8}" destId="{78FFF932-7081-416B-ACC7-29D90CD0F935}" srcOrd="0" destOrd="0" presId="urn:microsoft.com/office/officeart/2005/8/layout/pyramid2"/>
    <dgm:cxn modelId="{206E9821-6A0E-4F49-BF72-D7E012B3DDB1}" type="presOf" srcId="{8706AE09-8043-410C-AC3C-7C1A7D77448A}" destId="{12210545-2A7D-4535-97F4-301467BA980F}" srcOrd="0" destOrd="0" presId="urn:microsoft.com/office/officeart/2005/8/layout/pyramid2"/>
    <dgm:cxn modelId="{1181BD12-7BA6-43BF-8FD1-34DB67F35145}" srcId="{BD097AE8-CA20-4870-A38D-B68F8B46649E}" destId="{C22B42A6-609F-455E-AC0F-825CBE0064C8}" srcOrd="0" destOrd="0" parTransId="{FE301509-0A44-4159-ACCA-37121C71DB1A}" sibTransId="{BAAD545D-EC0F-4100-AE15-7731E6F8B97D}"/>
    <dgm:cxn modelId="{EFFE4EA3-B10D-4DA1-83CD-E980483BB58A}" type="presParOf" srcId="{E31F8D1D-4BC7-4854-AE5B-8C5C60BF744C}" destId="{1AF3257B-4080-4DD5-B6D3-F1AE7599B3A5}" srcOrd="0" destOrd="0" presId="urn:microsoft.com/office/officeart/2005/8/layout/pyramid2"/>
    <dgm:cxn modelId="{39607353-49C4-4AFE-8723-EBE1DF1499E2}" type="presParOf" srcId="{E31F8D1D-4BC7-4854-AE5B-8C5C60BF744C}" destId="{60D4C5E0-450E-4315-AE5F-2D96C9B00CCC}" srcOrd="1" destOrd="0" presId="urn:microsoft.com/office/officeart/2005/8/layout/pyramid2"/>
    <dgm:cxn modelId="{1A77A430-F5E2-447F-B74E-C5CC226575E0}" type="presParOf" srcId="{60D4C5E0-450E-4315-AE5F-2D96C9B00CCC}" destId="{78FFF932-7081-416B-ACC7-29D90CD0F935}" srcOrd="0" destOrd="0" presId="urn:microsoft.com/office/officeart/2005/8/layout/pyramid2"/>
    <dgm:cxn modelId="{F5D42797-A421-4143-9415-FD3F7EFF1129}" type="presParOf" srcId="{60D4C5E0-450E-4315-AE5F-2D96C9B00CCC}" destId="{C0CC632D-8D35-444B-A3E2-574DB1451F81}" srcOrd="1" destOrd="0" presId="urn:microsoft.com/office/officeart/2005/8/layout/pyramid2"/>
    <dgm:cxn modelId="{73AEF198-6DA4-4C67-867F-B463D2575FC5}" type="presParOf" srcId="{60D4C5E0-450E-4315-AE5F-2D96C9B00CCC}" destId="{12210545-2A7D-4535-97F4-301467BA980F}" srcOrd="2" destOrd="0" presId="urn:microsoft.com/office/officeart/2005/8/layout/pyramid2"/>
    <dgm:cxn modelId="{9F5CD896-F329-4BEF-9C58-6A66409FEA70}" type="presParOf" srcId="{60D4C5E0-450E-4315-AE5F-2D96C9B00CCC}" destId="{E966DCFF-8736-49C5-B072-D706CFAE1A16}" srcOrd="3" destOrd="0" presId="urn:microsoft.com/office/officeart/2005/8/layout/pyramid2"/>
    <dgm:cxn modelId="{6F88C91A-776A-46BA-BD1B-0B2A85B6DD63}" type="presParOf" srcId="{60D4C5E0-450E-4315-AE5F-2D96C9B00CCC}" destId="{3302DD93-1BF3-4F02-B417-7F180A990DB4}" srcOrd="4" destOrd="0" presId="urn:microsoft.com/office/officeart/2005/8/layout/pyramid2"/>
    <dgm:cxn modelId="{77B26944-BCB4-42EF-B2AB-8E962C33EADB}" type="presParOf" srcId="{60D4C5E0-450E-4315-AE5F-2D96C9B00CCC}" destId="{7276E30D-C855-4407-AF2F-E09CD1FD39D2}" srcOrd="5" destOrd="0" presId="urn:microsoft.com/office/officeart/2005/8/layout/pyramid2"/>
    <dgm:cxn modelId="{11B04E06-7011-455A-8AC4-87612CDF968F}" type="presParOf" srcId="{60D4C5E0-450E-4315-AE5F-2D96C9B00CCC}" destId="{03B7F3E0-273D-4463-B12D-80E9691392A9}" srcOrd="6" destOrd="0" presId="urn:microsoft.com/office/officeart/2005/8/layout/pyramid2"/>
    <dgm:cxn modelId="{C13A5D43-40DF-4FD3-AFAA-F057DA46CA6B}" type="presParOf" srcId="{60D4C5E0-450E-4315-AE5F-2D96C9B00CCC}" destId="{42FC1E49-C951-4417-B796-78743CEB1162}" srcOrd="7" destOrd="0" presId="urn:microsoft.com/office/officeart/2005/8/layout/pyramid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CFC3090-9729-4BC5-98B5-7071F1C32C40}"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E1D8F051-B22A-4BE6-B8BC-1F065B66D410}">
      <dgm:prSet phldrT="[Text]" custT="1"/>
      <dgm:spPr/>
      <dgm:t>
        <a:bodyPr/>
        <a:lstStyle/>
        <a:p>
          <a:r>
            <a:rPr lang="en-US" sz="2400" dirty="0" smtClean="0">
              <a:latin typeface="Times New Roman" pitchFamily="18" charset="0"/>
              <a:cs typeface="Times New Roman" pitchFamily="18" charset="0"/>
            </a:rPr>
            <a:t>Faster Processing Time</a:t>
          </a:r>
          <a:endParaRPr lang="en-US" sz="2400" dirty="0">
            <a:latin typeface="Times New Roman" pitchFamily="18" charset="0"/>
            <a:cs typeface="Times New Roman" pitchFamily="18" charset="0"/>
          </a:endParaRPr>
        </a:p>
      </dgm:t>
    </dgm:pt>
    <dgm:pt modelId="{E4DEBC85-02CB-4395-8432-ED9158DAFC7C}" type="parTrans" cxnId="{1F277A3C-39CF-4C10-806F-36BC6C50BF0E}">
      <dgm:prSet/>
      <dgm:spPr/>
      <dgm:t>
        <a:bodyPr/>
        <a:lstStyle/>
        <a:p>
          <a:endParaRPr lang="en-US"/>
        </a:p>
      </dgm:t>
    </dgm:pt>
    <dgm:pt modelId="{7C5150D4-0A30-4DAF-97D7-E21082B3D937}" type="sibTrans" cxnId="{1F277A3C-39CF-4C10-806F-36BC6C50BF0E}">
      <dgm:prSet/>
      <dgm:spPr/>
      <dgm:t>
        <a:bodyPr/>
        <a:lstStyle/>
        <a:p>
          <a:endParaRPr lang="en-US"/>
        </a:p>
      </dgm:t>
    </dgm:pt>
    <dgm:pt modelId="{B2B73734-5E67-4EFD-8B56-70BA6279C013}">
      <dgm:prSet phldrT="[Text]" custT="1"/>
      <dgm:spPr/>
      <dgm:t>
        <a:bodyPr/>
        <a:lstStyle/>
        <a:p>
          <a:r>
            <a:rPr lang="en-US" sz="2400" dirty="0" smtClean="0">
              <a:latin typeface="Times New Roman" pitchFamily="18" charset="0"/>
              <a:cs typeface="Times New Roman" pitchFamily="18" charset="0"/>
            </a:rPr>
            <a:t>Manufacturing Time is Less</a:t>
          </a:r>
          <a:endParaRPr lang="en-US" sz="2400" dirty="0">
            <a:latin typeface="Times New Roman" pitchFamily="18" charset="0"/>
            <a:cs typeface="Times New Roman" pitchFamily="18" charset="0"/>
          </a:endParaRPr>
        </a:p>
      </dgm:t>
    </dgm:pt>
    <dgm:pt modelId="{20702361-2380-4001-80B7-97AA47DFE2E3}" type="parTrans" cxnId="{A0FF2679-0B96-4494-9E8D-284F6169269A}">
      <dgm:prSet/>
      <dgm:spPr/>
      <dgm:t>
        <a:bodyPr/>
        <a:lstStyle/>
        <a:p>
          <a:endParaRPr lang="en-US"/>
        </a:p>
      </dgm:t>
    </dgm:pt>
    <dgm:pt modelId="{BB1B1BEB-BC23-4D36-86F7-B281A7BA8C49}" type="sibTrans" cxnId="{A0FF2679-0B96-4494-9E8D-284F6169269A}">
      <dgm:prSet/>
      <dgm:spPr/>
      <dgm:t>
        <a:bodyPr/>
        <a:lstStyle/>
        <a:p>
          <a:endParaRPr lang="en-US"/>
        </a:p>
      </dgm:t>
    </dgm:pt>
    <dgm:pt modelId="{153D3572-446F-4E57-8FB7-9EDBB6C31929}">
      <dgm:prSet phldrT="[Text]" custT="1"/>
      <dgm:spPr/>
      <dgm:t>
        <a:bodyPr/>
        <a:lstStyle/>
        <a:p>
          <a:r>
            <a:rPr lang="en-US" sz="2400" dirty="0" smtClean="0">
              <a:latin typeface="Times New Roman" pitchFamily="18" charset="0"/>
              <a:cs typeface="Times New Roman" pitchFamily="18" charset="0"/>
            </a:rPr>
            <a:t>Less Material Handling</a:t>
          </a:r>
          <a:endParaRPr lang="en-US" sz="2400" dirty="0">
            <a:latin typeface="Times New Roman" pitchFamily="18" charset="0"/>
            <a:cs typeface="Times New Roman" pitchFamily="18" charset="0"/>
          </a:endParaRPr>
        </a:p>
      </dgm:t>
    </dgm:pt>
    <dgm:pt modelId="{B212A75A-13D0-4C5A-8F6A-8F9F155993B2}" type="parTrans" cxnId="{208AB0F3-0FB7-451A-878F-1FFF5E029E61}">
      <dgm:prSet/>
      <dgm:spPr/>
      <dgm:t>
        <a:bodyPr/>
        <a:lstStyle/>
        <a:p>
          <a:endParaRPr lang="en-US"/>
        </a:p>
      </dgm:t>
    </dgm:pt>
    <dgm:pt modelId="{F531A352-7A5E-4634-8972-46D3D5D3E933}" type="sibTrans" cxnId="{208AB0F3-0FB7-451A-878F-1FFF5E029E61}">
      <dgm:prSet/>
      <dgm:spPr/>
      <dgm:t>
        <a:bodyPr/>
        <a:lstStyle/>
        <a:p>
          <a:endParaRPr lang="en-US"/>
        </a:p>
      </dgm:t>
    </dgm:pt>
    <dgm:pt modelId="{D3C7E64E-9895-4A8E-A120-2AA2B25259D2}">
      <dgm:prSet phldrT="[Text]" custT="1"/>
      <dgm:spPr/>
      <dgm:t>
        <a:bodyPr/>
        <a:lstStyle/>
        <a:p>
          <a:r>
            <a:rPr lang="en-US" sz="2400" dirty="0" smtClean="0">
              <a:latin typeface="Times New Roman" pitchFamily="18" charset="0"/>
              <a:cs typeface="Times New Roman" pitchFamily="18" charset="0"/>
            </a:rPr>
            <a:t>Workers Able To Attend Every Machine</a:t>
          </a:r>
          <a:endParaRPr lang="en-US" sz="2400" dirty="0">
            <a:latin typeface="Times New Roman" pitchFamily="18" charset="0"/>
            <a:cs typeface="Times New Roman" pitchFamily="18" charset="0"/>
          </a:endParaRPr>
        </a:p>
      </dgm:t>
    </dgm:pt>
    <dgm:pt modelId="{54830048-A6AE-40CF-9E40-AE7BB39827B4}" type="parTrans" cxnId="{94D0A908-59EA-43B7-AEDD-10A880DC006E}">
      <dgm:prSet/>
      <dgm:spPr/>
      <dgm:t>
        <a:bodyPr/>
        <a:lstStyle/>
        <a:p>
          <a:endParaRPr lang="en-US"/>
        </a:p>
      </dgm:t>
    </dgm:pt>
    <dgm:pt modelId="{C344270C-5108-4193-A259-EB0607B66902}" type="sibTrans" cxnId="{94D0A908-59EA-43B7-AEDD-10A880DC006E}">
      <dgm:prSet/>
      <dgm:spPr/>
      <dgm:t>
        <a:bodyPr/>
        <a:lstStyle/>
        <a:p>
          <a:endParaRPr lang="en-US"/>
        </a:p>
      </dgm:t>
    </dgm:pt>
    <dgm:pt modelId="{AA86E7F6-4E86-4523-88BB-42E64AE1E678}">
      <dgm:prSet phldrT="[Text]" custT="1"/>
      <dgm:spPr/>
      <dgm:t>
        <a:bodyPr/>
        <a:lstStyle/>
        <a:p>
          <a:r>
            <a:rPr lang="en-US" sz="2400" dirty="0" smtClean="0">
              <a:latin typeface="Times New Roman" pitchFamily="18" charset="0"/>
              <a:cs typeface="Times New Roman" pitchFamily="18" charset="0"/>
            </a:rPr>
            <a:t>Improved Efficiency Of Workers</a:t>
          </a:r>
          <a:endParaRPr lang="en-US" sz="2400" dirty="0">
            <a:latin typeface="Times New Roman" pitchFamily="18" charset="0"/>
            <a:cs typeface="Times New Roman" pitchFamily="18" charset="0"/>
          </a:endParaRPr>
        </a:p>
      </dgm:t>
    </dgm:pt>
    <dgm:pt modelId="{2766B6D9-9347-48F8-BD81-469339555D9C}" type="parTrans" cxnId="{6AFEE93B-2E74-4126-8C69-28DC78C83DDB}">
      <dgm:prSet/>
      <dgm:spPr/>
      <dgm:t>
        <a:bodyPr/>
        <a:lstStyle/>
        <a:p>
          <a:endParaRPr lang="en-US"/>
        </a:p>
      </dgm:t>
    </dgm:pt>
    <dgm:pt modelId="{2E8F9E8F-64A3-4FA0-AC6F-4A81FA2ACEC6}" type="sibTrans" cxnId="{6AFEE93B-2E74-4126-8C69-28DC78C83DDB}">
      <dgm:prSet/>
      <dgm:spPr/>
      <dgm:t>
        <a:bodyPr/>
        <a:lstStyle/>
        <a:p>
          <a:endParaRPr lang="en-US"/>
        </a:p>
      </dgm:t>
    </dgm:pt>
    <dgm:pt modelId="{14A60AB6-7948-4FC3-AF98-FD9E83CB2AC3}">
      <dgm:prSet phldrT="[Text]" custT="1"/>
      <dgm:spPr/>
      <dgm:t>
        <a:bodyPr/>
        <a:lstStyle/>
        <a:p>
          <a:r>
            <a:rPr lang="en-US" sz="2400" dirty="0" smtClean="0">
              <a:latin typeface="Times New Roman" pitchFamily="18" charset="0"/>
              <a:cs typeface="Times New Roman" pitchFamily="18" charset="0"/>
            </a:rPr>
            <a:t>Less Work-in Process Inventory</a:t>
          </a:r>
          <a:endParaRPr lang="en-US" sz="2400" dirty="0">
            <a:latin typeface="Times New Roman" pitchFamily="18" charset="0"/>
            <a:cs typeface="Times New Roman" pitchFamily="18" charset="0"/>
          </a:endParaRPr>
        </a:p>
      </dgm:t>
    </dgm:pt>
    <dgm:pt modelId="{67533DC5-AF0C-410F-BE58-D46D8AF136CB}" type="parTrans" cxnId="{1B41E408-DAE5-4D19-A457-6CF1A588C898}">
      <dgm:prSet/>
      <dgm:spPr/>
      <dgm:t>
        <a:bodyPr/>
        <a:lstStyle/>
        <a:p>
          <a:endParaRPr lang="en-US"/>
        </a:p>
      </dgm:t>
    </dgm:pt>
    <dgm:pt modelId="{31A4C1DE-435E-44CE-9BDB-761987D44B69}" type="sibTrans" cxnId="{1B41E408-DAE5-4D19-A457-6CF1A588C898}">
      <dgm:prSet/>
      <dgm:spPr/>
      <dgm:t>
        <a:bodyPr/>
        <a:lstStyle/>
        <a:p>
          <a:endParaRPr lang="en-US"/>
        </a:p>
      </dgm:t>
    </dgm:pt>
    <dgm:pt modelId="{C7C9A414-E343-4148-AF44-16829E4167E4}">
      <dgm:prSet phldrT="[Text]" custT="1"/>
      <dgm:spPr/>
      <dgm:t>
        <a:bodyPr/>
        <a:lstStyle/>
        <a:p>
          <a:r>
            <a:rPr lang="en-US" sz="2400" dirty="0" smtClean="0">
              <a:latin typeface="Times New Roman" pitchFamily="18" charset="0"/>
              <a:cs typeface="Times New Roman" pitchFamily="18" charset="0"/>
            </a:rPr>
            <a:t>Boredom Factor Is Less For Workers</a:t>
          </a:r>
          <a:endParaRPr lang="en-US" sz="2400" dirty="0">
            <a:latin typeface="Times New Roman" pitchFamily="18" charset="0"/>
            <a:cs typeface="Times New Roman" pitchFamily="18" charset="0"/>
          </a:endParaRPr>
        </a:p>
      </dgm:t>
    </dgm:pt>
    <dgm:pt modelId="{0E85CE10-883F-42BE-8B16-46A976C1F590}" type="parTrans" cxnId="{FAD9F9C4-10C4-4F29-BC30-30D20D1771DE}">
      <dgm:prSet/>
      <dgm:spPr/>
      <dgm:t>
        <a:bodyPr/>
        <a:lstStyle/>
        <a:p>
          <a:endParaRPr lang="en-US"/>
        </a:p>
      </dgm:t>
    </dgm:pt>
    <dgm:pt modelId="{4614705B-5AF5-4CB2-8272-AC1C0B99EFCB}" type="sibTrans" cxnId="{FAD9F9C4-10C4-4F29-BC30-30D20D1771DE}">
      <dgm:prSet/>
      <dgm:spPr/>
      <dgm:t>
        <a:bodyPr/>
        <a:lstStyle/>
        <a:p>
          <a:endParaRPr lang="en-US"/>
        </a:p>
      </dgm:t>
    </dgm:pt>
    <dgm:pt modelId="{245296EC-14B7-4F7D-91AF-1566D5A58DC7}" type="pres">
      <dgm:prSet presAssocID="{4CFC3090-9729-4BC5-98B5-7071F1C32C40}" presName="diagram" presStyleCnt="0">
        <dgm:presLayoutVars>
          <dgm:chPref val="1"/>
          <dgm:dir/>
          <dgm:animOne val="branch"/>
          <dgm:animLvl val="lvl"/>
          <dgm:resizeHandles/>
        </dgm:presLayoutVars>
      </dgm:prSet>
      <dgm:spPr/>
      <dgm:t>
        <a:bodyPr/>
        <a:lstStyle/>
        <a:p>
          <a:endParaRPr lang="en-US"/>
        </a:p>
      </dgm:t>
    </dgm:pt>
    <dgm:pt modelId="{7ACDEEB7-9FEC-4109-8B3E-96EF152B5D7B}" type="pres">
      <dgm:prSet presAssocID="{E1D8F051-B22A-4BE6-B8BC-1F065B66D410}" presName="root" presStyleCnt="0"/>
      <dgm:spPr/>
    </dgm:pt>
    <dgm:pt modelId="{81431339-9BAE-4696-B97D-5A4351CDD2C1}" type="pres">
      <dgm:prSet presAssocID="{E1D8F051-B22A-4BE6-B8BC-1F065B66D410}" presName="rootComposite" presStyleCnt="0"/>
      <dgm:spPr/>
    </dgm:pt>
    <dgm:pt modelId="{45D76AED-2058-4003-9529-133DDF76BF06}" type="pres">
      <dgm:prSet presAssocID="{E1D8F051-B22A-4BE6-B8BC-1F065B66D410}" presName="rootText" presStyleLbl="node1" presStyleIdx="0" presStyleCnt="3"/>
      <dgm:spPr/>
      <dgm:t>
        <a:bodyPr/>
        <a:lstStyle/>
        <a:p>
          <a:endParaRPr lang="en-US"/>
        </a:p>
      </dgm:t>
    </dgm:pt>
    <dgm:pt modelId="{57B8D424-397A-4DE6-8B0E-39A758E4C19F}" type="pres">
      <dgm:prSet presAssocID="{E1D8F051-B22A-4BE6-B8BC-1F065B66D410}" presName="rootConnector" presStyleLbl="node1" presStyleIdx="0" presStyleCnt="3"/>
      <dgm:spPr/>
      <dgm:t>
        <a:bodyPr/>
        <a:lstStyle/>
        <a:p>
          <a:endParaRPr lang="en-US"/>
        </a:p>
      </dgm:t>
    </dgm:pt>
    <dgm:pt modelId="{E62127C9-27DA-4D30-A1EB-24A72D234615}" type="pres">
      <dgm:prSet presAssocID="{E1D8F051-B22A-4BE6-B8BC-1F065B66D410}" presName="childShape" presStyleCnt="0"/>
      <dgm:spPr/>
    </dgm:pt>
    <dgm:pt modelId="{147CECFE-2697-47E7-9883-9C50046F9FA3}" type="pres">
      <dgm:prSet presAssocID="{20702361-2380-4001-80B7-97AA47DFE2E3}" presName="Name13" presStyleLbl="parChTrans1D2" presStyleIdx="0" presStyleCnt="4"/>
      <dgm:spPr/>
      <dgm:t>
        <a:bodyPr/>
        <a:lstStyle/>
        <a:p>
          <a:endParaRPr lang="en-US"/>
        </a:p>
      </dgm:t>
    </dgm:pt>
    <dgm:pt modelId="{59B620DE-0D3E-4A7E-B4EA-C42B0D543676}" type="pres">
      <dgm:prSet presAssocID="{B2B73734-5E67-4EFD-8B56-70BA6279C013}" presName="childText" presStyleLbl="bgAcc1" presStyleIdx="0" presStyleCnt="4">
        <dgm:presLayoutVars>
          <dgm:bulletEnabled val="1"/>
        </dgm:presLayoutVars>
      </dgm:prSet>
      <dgm:spPr/>
      <dgm:t>
        <a:bodyPr/>
        <a:lstStyle/>
        <a:p>
          <a:endParaRPr lang="en-US"/>
        </a:p>
      </dgm:t>
    </dgm:pt>
    <dgm:pt modelId="{31C7E935-314F-4DC7-9168-33D6CB924ADD}" type="pres">
      <dgm:prSet presAssocID="{153D3572-446F-4E57-8FB7-9EDBB6C31929}" presName="root" presStyleCnt="0"/>
      <dgm:spPr/>
    </dgm:pt>
    <dgm:pt modelId="{DB9966E4-90E9-4B13-A103-E8E2E986AC32}" type="pres">
      <dgm:prSet presAssocID="{153D3572-446F-4E57-8FB7-9EDBB6C31929}" presName="rootComposite" presStyleCnt="0"/>
      <dgm:spPr/>
    </dgm:pt>
    <dgm:pt modelId="{6C8D19F7-A32D-48B1-99AC-2ADD40B5AAEE}" type="pres">
      <dgm:prSet presAssocID="{153D3572-446F-4E57-8FB7-9EDBB6C31929}" presName="rootText" presStyleLbl="node1" presStyleIdx="1" presStyleCnt="3"/>
      <dgm:spPr/>
      <dgm:t>
        <a:bodyPr/>
        <a:lstStyle/>
        <a:p>
          <a:endParaRPr lang="en-US"/>
        </a:p>
      </dgm:t>
    </dgm:pt>
    <dgm:pt modelId="{B816B64A-61B7-476D-8F5F-B943511893E5}" type="pres">
      <dgm:prSet presAssocID="{153D3572-446F-4E57-8FB7-9EDBB6C31929}" presName="rootConnector" presStyleLbl="node1" presStyleIdx="1" presStyleCnt="3"/>
      <dgm:spPr/>
      <dgm:t>
        <a:bodyPr/>
        <a:lstStyle/>
        <a:p>
          <a:endParaRPr lang="en-US"/>
        </a:p>
      </dgm:t>
    </dgm:pt>
    <dgm:pt modelId="{C6E7F7FE-ECF9-4F14-AC09-9B585D7EA1C4}" type="pres">
      <dgm:prSet presAssocID="{153D3572-446F-4E57-8FB7-9EDBB6C31929}" presName="childShape" presStyleCnt="0"/>
      <dgm:spPr/>
    </dgm:pt>
    <dgm:pt modelId="{A03D4F8D-C445-4258-89CA-9CB3596ACE52}" type="pres">
      <dgm:prSet presAssocID="{54830048-A6AE-40CF-9E40-AE7BB39827B4}" presName="Name13" presStyleLbl="parChTrans1D2" presStyleIdx="1" presStyleCnt="4"/>
      <dgm:spPr/>
      <dgm:t>
        <a:bodyPr/>
        <a:lstStyle/>
        <a:p>
          <a:endParaRPr lang="en-US"/>
        </a:p>
      </dgm:t>
    </dgm:pt>
    <dgm:pt modelId="{A8D911C5-AA5E-4FFE-946B-781922B0F413}" type="pres">
      <dgm:prSet presAssocID="{D3C7E64E-9895-4A8E-A120-2AA2B25259D2}" presName="childText" presStyleLbl="bgAcc1" presStyleIdx="1" presStyleCnt="4">
        <dgm:presLayoutVars>
          <dgm:bulletEnabled val="1"/>
        </dgm:presLayoutVars>
      </dgm:prSet>
      <dgm:spPr/>
      <dgm:t>
        <a:bodyPr/>
        <a:lstStyle/>
        <a:p>
          <a:endParaRPr lang="en-US"/>
        </a:p>
      </dgm:t>
    </dgm:pt>
    <dgm:pt modelId="{8A8CF561-5F9C-4D02-A341-FD2F3094E55C}" type="pres">
      <dgm:prSet presAssocID="{2766B6D9-9347-48F8-BD81-469339555D9C}" presName="Name13" presStyleLbl="parChTrans1D2" presStyleIdx="2" presStyleCnt="4"/>
      <dgm:spPr/>
      <dgm:t>
        <a:bodyPr/>
        <a:lstStyle/>
        <a:p>
          <a:endParaRPr lang="en-US"/>
        </a:p>
      </dgm:t>
    </dgm:pt>
    <dgm:pt modelId="{3056C030-9FEF-4938-8A8F-96A816EA435E}" type="pres">
      <dgm:prSet presAssocID="{AA86E7F6-4E86-4523-88BB-42E64AE1E678}" presName="childText" presStyleLbl="bgAcc1" presStyleIdx="2" presStyleCnt="4">
        <dgm:presLayoutVars>
          <dgm:bulletEnabled val="1"/>
        </dgm:presLayoutVars>
      </dgm:prSet>
      <dgm:spPr/>
      <dgm:t>
        <a:bodyPr/>
        <a:lstStyle/>
        <a:p>
          <a:endParaRPr lang="en-US"/>
        </a:p>
      </dgm:t>
    </dgm:pt>
    <dgm:pt modelId="{4D042D3F-EAB9-447F-946D-A81A8D8093C9}" type="pres">
      <dgm:prSet presAssocID="{14A60AB6-7948-4FC3-AF98-FD9E83CB2AC3}" presName="root" presStyleCnt="0"/>
      <dgm:spPr/>
    </dgm:pt>
    <dgm:pt modelId="{D511C2BC-2D3E-407B-91AD-F44B640BF1A3}" type="pres">
      <dgm:prSet presAssocID="{14A60AB6-7948-4FC3-AF98-FD9E83CB2AC3}" presName="rootComposite" presStyleCnt="0"/>
      <dgm:spPr/>
    </dgm:pt>
    <dgm:pt modelId="{192F7DB7-C760-4FD3-B2BF-DF0A9D51F7E9}" type="pres">
      <dgm:prSet presAssocID="{14A60AB6-7948-4FC3-AF98-FD9E83CB2AC3}" presName="rootText" presStyleLbl="node1" presStyleIdx="2" presStyleCnt="3"/>
      <dgm:spPr/>
      <dgm:t>
        <a:bodyPr/>
        <a:lstStyle/>
        <a:p>
          <a:endParaRPr lang="en-US"/>
        </a:p>
      </dgm:t>
    </dgm:pt>
    <dgm:pt modelId="{5199D43E-4D53-4296-A84D-2469C44078F9}" type="pres">
      <dgm:prSet presAssocID="{14A60AB6-7948-4FC3-AF98-FD9E83CB2AC3}" presName="rootConnector" presStyleLbl="node1" presStyleIdx="2" presStyleCnt="3"/>
      <dgm:spPr/>
      <dgm:t>
        <a:bodyPr/>
        <a:lstStyle/>
        <a:p>
          <a:endParaRPr lang="en-US"/>
        </a:p>
      </dgm:t>
    </dgm:pt>
    <dgm:pt modelId="{34F97002-D288-45F4-B948-41CC684E0A73}" type="pres">
      <dgm:prSet presAssocID="{14A60AB6-7948-4FC3-AF98-FD9E83CB2AC3}" presName="childShape" presStyleCnt="0"/>
      <dgm:spPr/>
    </dgm:pt>
    <dgm:pt modelId="{3D7E8C12-D152-4AEC-B20F-32D6A4F033BB}" type="pres">
      <dgm:prSet presAssocID="{0E85CE10-883F-42BE-8B16-46A976C1F590}" presName="Name13" presStyleLbl="parChTrans1D2" presStyleIdx="3" presStyleCnt="4"/>
      <dgm:spPr/>
      <dgm:t>
        <a:bodyPr/>
        <a:lstStyle/>
        <a:p>
          <a:endParaRPr lang="en-US"/>
        </a:p>
      </dgm:t>
    </dgm:pt>
    <dgm:pt modelId="{49539157-8AF3-4B73-8707-DE5D811E1D84}" type="pres">
      <dgm:prSet presAssocID="{C7C9A414-E343-4148-AF44-16829E4167E4}" presName="childText" presStyleLbl="bgAcc1" presStyleIdx="3" presStyleCnt="4">
        <dgm:presLayoutVars>
          <dgm:bulletEnabled val="1"/>
        </dgm:presLayoutVars>
      </dgm:prSet>
      <dgm:spPr/>
      <dgm:t>
        <a:bodyPr/>
        <a:lstStyle/>
        <a:p>
          <a:endParaRPr lang="en-US"/>
        </a:p>
      </dgm:t>
    </dgm:pt>
  </dgm:ptLst>
  <dgm:cxnLst>
    <dgm:cxn modelId="{7A4F06B8-2087-4FD5-A2E0-88562A53456C}" type="presOf" srcId="{AA86E7F6-4E86-4523-88BB-42E64AE1E678}" destId="{3056C030-9FEF-4938-8A8F-96A816EA435E}" srcOrd="0" destOrd="0" presId="urn:microsoft.com/office/officeart/2005/8/layout/hierarchy3"/>
    <dgm:cxn modelId="{1B41E408-DAE5-4D19-A457-6CF1A588C898}" srcId="{4CFC3090-9729-4BC5-98B5-7071F1C32C40}" destId="{14A60AB6-7948-4FC3-AF98-FD9E83CB2AC3}" srcOrd="2" destOrd="0" parTransId="{67533DC5-AF0C-410F-BE58-D46D8AF136CB}" sibTransId="{31A4C1DE-435E-44CE-9BDB-761987D44B69}"/>
    <dgm:cxn modelId="{1F277A3C-39CF-4C10-806F-36BC6C50BF0E}" srcId="{4CFC3090-9729-4BC5-98B5-7071F1C32C40}" destId="{E1D8F051-B22A-4BE6-B8BC-1F065B66D410}" srcOrd="0" destOrd="0" parTransId="{E4DEBC85-02CB-4395-8432-ED9158DAFC7C}" sibTransId="{7C5150D4-0A30-4DAF-97D7-E21082B3D937}"/>
    <dgm:cxn modelId="{1413FF05-0F82-4C6B-A160-E79953CA664A}" type="presOf" srcId="{C7C9A414-E343-4148-AF44-16829E4167E4}" destId="{49539157-8AF3-4B73-8707-DE5D811E1D84}" srcOrd="0" destOrd="0" presId="urn:microsoft.com/office/officeart/2005/8/layout/hierarchy3"/>
    <dgm:cxn modelId="{FAD9F9C4-10C4-4F29-BC30-30D20D1771DE}" srcId="{14A60AB6-7948-4FC3-AF98-FD9E83CB2AC3}" destId="{C7C9A414-E343-4148-AF44-16829E4167E4}" srcOrd="0" destOrd="0" parTransId="{0E85CE10-883F-42BE-8B16-46A976C1F590}" sibTransId="{4614705B-5AF5-4CB2-8272-AC1C0B99EFCB}"/>
    <dgm:cxn modelId="{9FCAFE13-B252-468B-9FAB-75CB306323BE}" type="presOf" srcId="{20702361-2380-4001-80B7-97AA47DFE2E3}" destId="{147CECFE-2697-47E7-9883-9C50046F9FA3}" srcOrd="0" destOrd="0" presId="urn:microsoft.com/office/officeart/2005/8/layout/hierarchy3"/>
    <dgm:cxn modelId="{B56F55D0-BFA3-4E4D-BE75-F6DF9155A4A6}" type="presOf" srcId="{B2B73734-5E67-4EFD-8B56-70BA6279C013}" destId="{59B620DE-0D3E-4A7E-B4EA-C42B0D543676}" srcOrd="0" destOrd="0" presId="urn:microsoft.com/office/officeart/2005/8/layout/hierarchy3"/>
    <dgm:cxn modelId="{CA0083F2-2BF4-431C-8598-9AF9F4118FBB}" type="presOf" srcId="{54830048-A6AE-40CF-9E40-AE7BB39827B4}" destId="{A03D4F8D-C445-4258-89CA-9CB3596ACE52}" srcOrd="0" destOrd="0" presId="urn:microsoft.com/office/officeart/2005/8/layout/hierarchy3"/>
    <dgm:cxn modelId="{208AB0F3-0FB7-451A-878F-1FFF5E029E61}" srcId="{4CFC3090-9729-4BC5-98B5-7071F1C32C40}" destId="{153D3572-446F-4E57-8FB7-9EDBB6C31929}" srcOrd="1" destOrd="0" parTransId="{B212A75A-13D0-4C5A-8F6A-8F9F155993B2}" sibTransId="{F531A352-7A5E-4634-8972-46D3D5D3E933}"/>
    <dgm:cxn modelId="{94D0A908-59EA-43B7-AEDD-10A880DC006E}" srcId="{153D3572-446F-4E57-8FB7-9EDBB6C31929}" destId="{D3C7E64E-9895-4A8E-A120-2AA2B25259D2}" srcOrd="0" destOrd="0" parTransId="{54830048-A6AE-40CF-9E40-AE7BB39827B4}" sibTransId="{C344270C-5108-4193-A259-EB0607B66902}"/>
    <dgm:cxn modelId="{FBB0E43B-9D3B-42E8-BA75-155F28C7BD50}" type="presOf" srcId="{14A60AB6-7948-4FC3-AF98-FD9E83CB2AC3}" destId="{192F7DB7-C760-4FD3-B2BF-DF0A9D51F7E9}" srcOrd="0" destOrd="0" presId="urn:microsoft.com/office/officeart/2005/8/layout/hierarchy3"/>
    <dgm:cxn modelId="{68409AD5-F9B3-4093-981E-F1A3EBFFA35A}" type="presOf" srcId="{153D3572-446F-4E57-8FB7-9EDBB6C31929}" destId="{6C8D19F7-A32D-48B1-99AC-2ADD40B5AAEE}" srcOrd="0" destOrd="0" presId="urn:microsoft.com/office/officeart/2005/8/layout/hierarchy3"/>
    <dgm:cxn modelId="{F5AF7EB4-05B0-43E0-A5E0-495DD3AF353D}" type="presOf" srcId="{0E85CE10-883F-42BE-8B16-46A976C1F590}" destId="{3D7E8C12-D152-4AEC-B20F-32D6A4F033BB}" srcOrd="0" destOrd="0" presId="urn:microsoft.com/office/officeart/2005/8/layout/hierarchy3"/>
    <dgm:cxn modelId="{3BB9678D-CCAA-46ED-9857-9786FEE7D169}" type="presOf" srcId="{2766B6D9-9347-48F8-BD81-469339555D9C}" destId="{8A8CF561-5F9C-4D02-A341-FD2F3094E55C}" srcOrd="0" destOrd="0" presId="urn:microsoft.com/office/officeart/2005/8/layout/hierarchy3"/>
    <dgm:cxn modelId="{2C171BCA-8FDF-4494-A5D5-A96543704E20}" type="presOf" srcId="{4CFC3090-9729-4BC5-98B5-7071F1C32C40}" destId="{245296EC-14B7-4F7D-91AF-1566D5A58DC7}" srcOrd="0" destOrd="0" presId="urn:microsoft.com/office/officeart/2005/8/layout/hierarchy3"/>
    <dgm:cxn modelId="{A0FF2679-0B96-4494-9E8D-284F6169269A}" srcId="{E1D8F051-B22A-4BE6-B8BC-1F065B66D410}" destId="{B2B73734-5E67-4EFD-8B56-70BA6279C013}" srcOrd="0" destOrd="0" parTransId="{20702361-2380-4001-80B7-97AA47DFE2E3}" sibTransId="{BB1B1BEB-BC23-4D36-86F7-B281A7BA8C49}"/>
    <dgm:cxn modelId="{F52DF2F9-1838-4E8B-AF08-24077676FDFA}" type="presOf" srcId="{D3C7E64E-9895-4A8E-A120-2AA2B25259D2}" destId="{A8D911C5-AA5E-4FFE-946B-781922B0F413}" srcOrd="0" destOrd="0" presId="urn:microsoft.com/office/officeart/2005/8/layout/hierarchy3"/>
    <dgm:cxn modelId="{F8E23B1F-9C79-4A5C-83DB-8451B0F0C488}" type="presOf" srcId="{153D3572-446F-4E57-8FB7-9EDBB6C31929}" destId="{B816B64A-61B7-476D-8F5F-B943511893E5}" srcOrd="1" destOrd="0" presId="urn:microsoft.com/office/officeart/2005/8/layout/hierarchy3"/>
    <dgm:cxn modelId="{8A76779C-659E-4091-96FF-0F11065AD922}" type="presOf" srcId="{E1D8F051-B22A-4BE6-B8BC-1F065B66D410}" destId="{45D76AED-2058-4003-9529-133DDF76BF06}" srcOrd="0" destOrd="0" presId="urn:microsoft.com/office/officeart/2005/8/layout/hierarchy3"/>
    <dgm:cxn modelId="{6AFEE93B-2E74-4126-8C69-28DC78C83DDB}" srcId="{153D3572-446F-4E57-8FB7-9EDBB6C31929}" destId="{AA86E7F6-4E86-4523-88BB-42E64AE1E678}" srcOrd="1" destOrd="0" parTransId="{2766B6D9-9347-48F8-BD81-469339555D9C}" sibTransId="{2E8F9E8F-64A3-4FA0-AC6F-4A81FA2ACEC6}"/>
    <dgm:cxn modelId="{69A4E11F-2BC6-4E4E-9869-2FCCB24599D1}" type="presOf" srcId="{14A60AB6-7948-4FC3-AF98-FD9E83CB2AC3}" destId="{5199D43E-4D53-4296-A84D-2469C44078F9}" srcOrd="1" destOrd="0" presId="urn:microsoft.com/office/officeart/2005/8/layout/hierarchy3"/>
    <dgm:cxn modelId="{E0D1BDB5-8AD5-4DC7-BA0F-1B727D816376}" type="presOf" srcId="{E1D8F051-B22A-4BE6-B8BC-1F065B66D410}" destId="{57B8D424-397A-4DE6-8B0E-39A758E4C19F}" srcOrd="1" destOrd="0" presId="urn:microsoft.com/office/officeart/2005/8/layout/hierarchy3"/>
    <dgm:cxn modelId="{6FAFBC76-FB60-4405-B7E6-7C0BD13AE866}" type="presParOf" srcId="{245296EC-14B7-4F7D-91AF-1566D5A58DC7}" destId="{7ACDEEB7-9FEC-4109-8B3E-96EF152B5D7B}" srcOrd="0" destOrd="0" presId="urn:microsoft.com/office/officeart/2005/8/layout/hierarchy3"/>
    <dgm:cxn modelId="{6765C75B-1C08-4293-9436-B80A424D037C}" type="presParOf" srcId="{7ACDEEB7-9FEC-4109-8B3E-96EF152B5D7B}" destId="{81431339-9BAE-4696-B97D-5A4351CDD2C1}" srcOrd="0" destOrd="0" presId="urn:microsoft.com/office/officeart/2005/8/layout/hierarchy3"/>
    <dgm:cxn modelId="{B8A9E394-CBAF-431D-A7B1-674F450F2C9C}" type="presParOf" srcId="{81431339-9BAE-4696-B97D-5A4351CDD2C1}" destId="{45D76AED-2058-4003-9529-133DDF76BF06}" srcOrd="0" destOrd="0" presId="urn:microsoft.com/office/officeart/2005/8/layout/hierarchy3"/>
    <dgm:cxn modelId="{F4F105DE-C5BE-41C1-8FDB-0D849BE23E41}" type="presParOf" srcId="{81431339-9BAE-4696-B97D-5A4351CDD2C1}" destId="{57B8D424-397A-4DE6-8B0E-39A758E4C19F}" srcOrd="1" destOrd="0" presId="urn:microsoft.com/office/officeart/2005/8/layout/hierarchy3"/>
    <dgm:cxn modelId="{1B5BD8FD-9B0A-45FC-8FDE-E7B9ABEA2814}" type="presParOf" srcId="{7ACDEEB7-9FEC-4109-8B3E-96EF152B5D7B}" destId="{E62127C9-27DA-4D30-A1EB-24A72D234615}" srcOrd="1" destOrd="0" presId="urn:microsoft.com/office/officeart/2005/8/layout/hierarchy3"/>
    <dgm:cxn modelId="{00D63C45-52A3-4839-9423-6C2C93858857}" type="presParOf" srcId="{E62127C9-27DA-4D30-A1EB-24A72D234615}" destId="{147CECFE-2697-47E7-9883-9C50046F9FA3}" srcOrd="0" destOrd="0" presId="urn:microsoft.com/office/officeart/2005/8/layout/hierarchy3"/>
    <dgm:cxn modelId="{233EB4E4-7149-4E4E-B779-277FA18A0AB9}" type="presParOf" srcId="{E62127C9-27DA-4D30-A1EB-24A72D234615}" destId="{59B620DE-0D3E-4A7E-B4EA-C42B0D543676}" srcOrd="1" destOrd="0" presId="urn:microsoft.com/office/officeart/2005/8/layout/hierarchy3"/>
    <dgm:cxn modelId="{E7018870-E871-4F80-8584-03F37F8F9F95}" type="presParOf" srcId="{245296EC-14B7-4F7D-91AF-1566D5A58DC7}" destId="{31C7E935-314F-4DC7-9168-33D6CB924ADD}" srcOrd="1" destOrd="0" presId="urn:microsoft.com/office/officeart/2005/8/layout/hierarchy3"/>
    <dgm:cxn modelId="{E817A936-AF2A-439C-A80D-AB06D0F237D3}" type="presParOf" srcId="{31C7E935-314F-4DC7-9168-33D6CB924ADD}" destId="{DB9966E4-90E9-4B13-A103-E8E2E986AC32}" srcOrd="0" destOrd="0" presId="urn:microsoft.com/office/officeart/2005/8/layout/hierarchy3"/>
    <dgm:cxn modelId="{2FAC3EC8-D835-43BC-81CF-248379603382}" type="presParOf" srcId="{DB9966E4-90E9-4B13-A103-E8E2E986AC32}" destId="{6C8D19F7-A32D-48B1-99AC-2ADD40B5AAEE}" srcOrd="0" destOrd="0" presId="urn:microsoft.com/office/officeart/2005/8/layout/hierarchy3"/>
    <dgm:cxn modelId="{5ADB24A6-2E17-40DF-813D-4B1EDB8AEF53}" type="presParOf" srcId="{DB9966E4-90E9-4B13-A103-E8E2E986AC32}" destId="{B816B64A-61B7-476D-8F5F-B943511893E5}" srcOrd="1" destOrd="0" presId="urn:microsoft.com/office/officeart/2005/8/layout/hierarchy3"/>
    <dgm:cxn modelId="{7BD31EBA-0C52-4BED-B093-C6096949FBE9}" type="presParOf" srcId="{31C7E935-314F-4DC7-9168-33D6CB924ADD}" destId="{C6E7F7FE-ECF9-4F14-AC09-9B585D7EA1C4}" srcOrd="1" destOrd="0" presId="urn:microsoft.com/office/officeart/2005/8/layout/hierarchy3"/>
    <dgm:cxn modelId="{3CDEFC53-4544-4827-A764-1E4FFD029498}" type="presParOf" srcId="{C6E7F7FE-ECF9-4F14-AC09-9B585D7EA1C4}" destId="{A03D4F8D-C445-4258-89CA-9CB3596ACE52}" srcOrd="0" destOrd="0" presId="urn:microsoft.com/office/officeart/2005/8/layout/hierarchy3"/>
    <dgm:cxn modelId="{B8A071E1-674E-4B55-8709-B146523AA614}" type="presParOf" srcId="{C6E7F7FE-ECF9-4F14-AC09-9B585D7EA1C4}" destId="{A8D911C5-AA5E-4FFE-946B-781922B0F413}" srcOrd="1" destOrd="0" presId="urn:microsoft.com/office/officeart/2005/8/layout/hierarchy3"/>
    <dgm:cxn modelId="{5D314A42-D4AD-4F8C-89DE-F57628191273}" type="presParOf" srcId="{C6E7F7FE-ECF9-4F14-AC09-9B585D7EA1C4}" destId="{8A8CF561-5F9C-4D02-A341-FD2F3094E55C}" srcOrd="2" destOrd="0" presId="urn:microsoft.com/office/officeart/2005/8/layout/hierarchy3"/>
    <dgm:cxn modelId="{819D5AC0-646E-4844-8F8D-BFB2B95A15B9}" type="presParOf" srcId="{C6E7F7FE-ECF9-4F14-AC09-9B585D7EA1C4}" destId="{3056C030-9FEF-4938-8A8F-96A816EA435E}" srcOrd="3" destOrd="0" presId="urn:microsoft.com/office/officeart/2005/8/layout/hierarchy3"/>
    <dgm:cxn modelId="{7816A6BB-1865-43D0-8837-9FBEDB3D2CB1}" type="presParOf" srcId="{245296EC-14B7-4F7D-91AF-1566D5A58DC7}" destId="{4D042D3F-EAB9-447F-946D-A81A8D8093C9}" srcOrd="2" destOrd="0" presId="urn:microsoft.com/office/officeart/2005/8/layout/hierarchy3"/>
    <dgm:cxn modelId="{266BB2AA-BE96-4F3E-8623-550CBDE32B1B}" type="presParOf" srcId="{4D042D3F-EAB9-447F-946D-A81A8D8093C9}" destId="{D511C2BC-2D3E-407B-91AD-F44B640BF1A3}" srcOrd="0" destOrd="0" presId="urn:microsoft.com/office/officeart/2005/8/layout/hierarchy3"/>
    <dgm:cxn modelId="{321123AB-FF74-4DB3-84AB-A218FE1D1172}" type="presParOf" srcId="{D511C2BC-2D3E-407B-91AD-F44B640BF1A3}" destId="{192F7DB7-C760-4FD3-B2BF-DF0A9D51F7E9}" srcOrd="0" destOrd="0" presId="urn:microsoft.com/office/officeart/2005/8/layout/hierarchy3"/>
    <dgm:cxn modelId="{47CC5AD1-C9E4-4513-AA7E-D5F961413A4E}" type="presParOf" srcId="{D511C2BC-2D3E-407B-91AD-F44B640BF1A3}" destId="{5199D43E-4D53-4296-A84D-2469C44078F9}" srcOrd="1" destOrd="0" presId="urn:microsoft.com/office/officeart/2005/8/layout/hierarchy3"/>
    <dgm:cxn modelId="{FFBD642F-A5F9-4DC6-8BF0-B165AB3C049B}" type="presParOf" srcId="{4D042D3F-EAB9-447F-946D-A81A8D8093C9}" destId="{34F97002-D288-45F4-B948-41CC684E0A73}" srcOrd="1" destOrd="0" presId="urn:microsoft.com/office/officeart/2005/8/layout/hierarchy3"/>
    <dgm:cxn modelId="{F2198549-F64B-4D29-88B3-A6DDC1E14340}" type="presParOf" srcId="{34F97002-D288-45F4-B948-41CC684E0A73}" destId="{3D7E8C12-D152-4AEC-B20F-32D6A4F033BB}" srcOrd="0" destOrd="0" presId="urn:microsoft.com/office/officeart/2005/8/layout/hierarchy3"/>
    <dgm:cxn modelId="{61924C61-AC84-4370-A802-2613690FD7A3}" type="presParOf" srcId="{34F97002-D288-45F4-B948-41CC684E0A73}" destId="{49539157-8AF3-4B73-8707-DE5D811E1D84}"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0244A32-2B75-4162-9F6E-7F241824598D}" type="doc">
      <dgm:prSet loTypeId="urn:microsoft.com/office/officeart/2005/8/layout/hierarchy3" loCatId="relationship" qsTypeId="urn:microsoft.com/office/officeart/2005/8/quickstyle/simple1" qsCatId="simple" csTypeId="urn:microsoft.com/office/officeart/2005/8/colors/accent1_2" csCatId="accent1" phldr="1"/>
      <dgm:spPr/>
      <dgm:t>
        <a:bodyPr/>
        <a:lstStyle/>
        <a:p>
          <a:endParaRPr lang="en-US"/>
        </a:p>
      </dgm:t>
    </dgm:pt>
    <dgm:pt modelId="{CE398006-B78B-4DB9-ABE2-ECEBA8E2430A}">
      <dgm:prSet phldrT="[Text]" custT="1"/>
      <dgm:spPr/>
      <dgm:t>
        <a:bodyPr/>
        <a:lstStyle/>
        <a:p>
          <a:r>
            <a:rPr lang="en-US" sz="2400" dirty="0" smtClean="0">
              <a:latin typeface="Times New Roman" pitchFamily="18" charset="0"/>
              <a:cs typeface="Times New Roman" pitchFamily="18" charset="0"/>
            </a:rPr>
            <a:t>Require More Time For Grouping</a:t>
          </a:r>
          <a:endParaRPr lang="en-US" sz="2400" dirty="0">
            <a:latin typeface="Times New Roman" pitchFamily="18" charset="0"/>
            <a:cs typeface="Times New Roman" pitchFamily="18" charset="0"/>
          </a:endParaRPr>
        </a:p>
      </dgm:t>
    </dgm:pt>
    <dgm:pt modelId="{6C9E3FE8-4BAD-41EB-BEAF-0CC932880623}" type="parTrans" cxnId="{49559406-F963-497B-8787-AB802499083A}">
      <dgm:prSet/>
      <dgm:spPr/>
      <dgm:t>
        <a:bodyPr/>
        <a:lstStyle/>
        <a:p>
          <a:endParaRPr lang="en-US"/>
        </a:p>
      </dgm:t>
    </dgm:pt>
    <dgm:pt modelId="{891B0599-5EA8-42B1-B2B1-6DB59D7EDAFC}" type="sibTrans" cxnId="{49559406-F963-497B-8787-AB802499083A}">
      <dgm:prSet/>
      <dgm:spPr/>
      <dgm:t>
        <a:bodyPr/>
        <a:lstStyle/>
        <a:p>
          <a:endParaRPr lang="en-US"/>
        </a:p>
      </dgm:t>
    </dgm:pt>
    <dgm:pt modelId="{FF45916E-FC07-44E4-947F-7AC43B6A7F0E}">
      <dgm:prSet phldrT="[Text]" custT="1"/>
      <dgm:spPr/>
      <dgm:t>
        <a:bodyPr/>
        <a:lstStyle/>
        <a:p>
          <a:r>
            <a:rPr lang="en-US" sz="2400" dirty="0" smtClean="0">
              <a:latin typeface="Times New Roman" pitchFamily="18" charset="0"/>
              <a:cs typeface="Times New Roman" pitchFamily="18" charset="0"/>
            </a:rPr>
            <a:t>More Initial Investment</a:t>
          </a:r>
          <a:endParaRPr lang="en-US" sz="2400" dirty="0">
            <a:latin typeface="Times New Roman" pitchFamily="18" charset="0"/>
            <a:cs typeface="Times New Roman" pitchFamily="18" charset="0"/>
          </a:endParaRPr>
        </a:p>
      </dgm:t>
    </dgm:pt>
    <dgm:pt modelId="{39E88CF3-5701-4815-A882-E2A63D725A8D}" type="parTrans" cxnId="{3BC66D2D-2082-4E65-9FA5-196146CB85E8}">
      <dgm:prSet/>
      <dgm:spPr/>
      <dgm:t>
        <a:bodyPr/>
        <a:lstStyle/>
        <a:p>
          <a:endParaRPr lang="en-US"/>
        </a:p>
      </dgm:t>
    </dgm:pt>
    <dgm:pt modelId="{4226F964-1155-4419-9A9C-D52645C25683}" type="sibTrans" cxnId="{3BC66D2D-2082-4E65-9FA5-196146CB85E8}">
      <dgm:prSet/>
      <dgm:spPr/>
      <dgm:t>
        <a:bodyPr/>
        <a:lstStyle/>
        <a:p>
          <a:endParaRPr lang="en-US"/>
        </a:p>
      </dgm:t>
    </dgm:pt>
    <dgm:pt modelId="{3CEC013E-2FCE-401A-A79C-0C7475201D5D}">
      <dgm:prSet phldrT="[Text]" custT="1"/>
      <dgm:spPr/>
      <dgm:t>
        <a:bodyPr/>
        <a:lstStyle/>
        <a:p>
          <a:r>
            <a:rPr lang="en-US" sz="2400" dirty="0" smtClean="0">
              <a:latin typeface="Times New Roman" pitchFamily="18" charset="0"/>
              <a:cs typeface="Times New Roman" pitchFamily="18" charset="0"/>
            </a:rPr>
            <a:t>Require More Analysis Of Data</a:t>
          </a:r>
          <a:endParaRPr lang="en-US" sz="2400" dirty="0">
            <a:latin typeface="Times New Roman" pitchFamily="18" charset="0"/>
            <a:cs typeface="Times New Roman" pitchFamily="18" charset="0"/>
          </a:endParaRPr>
        </a:p>
      </dgm:t>
    </dgm:pt>
    <dgm:pt modelId="{367DBE0B-B236-45AB-A105-C3766675607B}" type="parTrans" cxnId="{27007D8A-3244-4BC8-9B07-4B55678E4C46}">
      <dgm:prSet/>
      <dgm:spPr/>
      <dgm:t>
        <a:bodyPr/>
        <a:lstStyle/>
        <a:p>
          <a:endParaRPr lang="en-US"/>
        </a:p>
      </dgm:t>
    </dgm:pt>
    <dgm:pt modelId="{415AB81F-C10B-4621-9BFC-4EF3C64C357F}" type="sibTrans" cxnId="{27007D8A-3244-4BC8-9B07-4B55678E4C46}">
      <dgm:prSet/>
      <dgm:spPr/>
      <dgm:t>
        <a:bodyPr/>
        <a:lstStyle/>
        <a:p>
          <a:endParaRPr lang="en-US"/>
        </a:p>
      </dgm:t>
    </dgm:pt>
    <dgm:pt modelId="{0729EAA2-778F-40A8-BF85-DADD16CD8026}">
      <dgm:prSet phldrT="[Text]" custT="1"/>
      <dgm:spPr/>
      <dgm:t>
        <a:bodyPr/>
        <a:lstStyle/>
        <a:p>
          <a:r>
            <a:rPr lang="en-US" sz="2400" dirty="0" smtClean="0">
              <a:latin typeface="Times New Roman" pitchFamily="18" charset="0"/>
              <a:cs typeface="Times New Roman" pitchFamily="18" charset="0"/>
            </a:rPr>
            <a:t>More Supervising Is Needed</a:t>
          </a:r>
          <a:endParaRPr lang="en-US" sz="2400" dirty="0">
            <a:latin typeface="Times New Roman" pitchFamily="18" charset="0"/>
            <a:cs typeface="Times New Roman" pitchFamily="18" charset="0"/>
          </a:endParaRPr>
        </a:p>
      </dgm:t>
    </dgm:pt>
    <dgm:pt modelId="{32CCEAD4-8605-4B6D-A4BC-A71DDCBFFA66}" type="parTrans" cxnId="{87B4D5BE-ABB0-4169-94A4-11FBFF68E34A}">
      <dgm:prSet/>
      <dgm:spPr/>
      <dgm:t>
        <a:bodyPr/>
        <a:lstStyle/>
        <a:p>
          <a:endParaRPr lang="en-US"/>
        </a:p>
      </dgm:t>
    </dgm:pt>
    <dgm:pt modelId="{62EA1371-D74A-4935-AFE3-94D0FEC9ABD5}" type="sibTrans" cxnId="{87B4D5BE-ABB0-4169-94A4-11FBFF68E34A}">
      <dgm:prSet/>
      <dgm:spPr/>
      <dgm:t>
        <a:bodyPr/>
        <a:lstStyle/>
        <a:p>
          <a:endParaRPr lang="en-US"/>
        </a:p>
      </dgm:t>
    </dgm:pt>
    <dgm:pt modelId="{A697823B-E85E-4F29-B9F0-9C95A2D3698D}" type="pres">
      <dgm:prSet presAssocID="{60244A32-2B75-4162-9F6E-7F241824598D}" presName="diagram" presStyleCnt="0">
        <dgm:presLayoutVars>
          <dgm:chPref val="1"/>
          <dgm:dir/>
          <dgm:animOne val="branch"/>
          <dgm:animLvl val="lvl"/>
          <dgm:resizeHandles/>
        </dgm:presLayoutVars>
      </dgm:prSet>
      <dgm:spPr/>
      <dgm:t>
        <a:bodyPr/>
        <a:lstStyle/>
        <a:p>
          <a:endParaRPr lang="en-US"/>
        </a:p>
      </dgm:t>
    </dgm:pt>
    <dgm:pt modelId="{9517CAB2-FD52-4C9B-B4C4-369BB7AD3BE1}" type="pres">
      <dgm:prSet presAssocID="{CE398006-B78B-4DB9-ABE2-ECEBA8E2430A}" presName="root" presStyleCnt="0"/>
      <dgm:spPr/>
    </dgm:pt>
    <dgm:pt modelId="{8B708656-D914-4B13-AE65-3339FD0256D4}" type="pres">
      <dgm:prSet presAssocID="{CE398006-B78B-4DB9-ABE2-ECEBA8E2430A}" presName="rootComposite" presStyleCnt="0"/>
      <dgm:spPr/>
    </dgm:pt>
    <dgm:pt modelId="{0AAFCC32-7DD8-4F30-A806-E34993A1ED09}" type="pres">
      <dgm:prSet presAssocID="{CE398006-B78B-4DB9-ABE2-ECEBA8E2430A}" presName="rootText" presStyleLbl="node1" presStyleIdx="0" presStyleCnt="2"/>
      <dgm:spPr/>
      <dgm:t>
        <a:bodyPr/>
        <a:lstStyle/>
        <a:p>
          <a:endParaRPr lang="en-US"/>
        </a:p>
      </dgm:t>
    </dgm:pt>
    <dgm:pt modelId="{0065E349-E91A-422E-BCB7-3DA74D19DFF6}" type="pres">
      <dgm:prSet presAssocID="{CE398006-B78B-4DB9-ABE2-ECEBA8E2430A}" presName="rootConnector" presStyleLbl="node1" presStyleIdx="0" presStyleCnt="2"/>
      <dgm:spPr/>
      <dgm:t>
        <a:bodyPr/>
        <a:lstStyle/>
        <a:p>
          <a:endParaRPr lang="en-US"/>
        </a:p>
      </dgm:t>
    </dgm:pt>
    <dgm:pt modelId="{7D512E82-F08B-4303-AA0E-6C569BB3B581}" type="pres">
      <dgm:prSet presAssocID="{CE398006-B78B-4DB9-ABE2-ECEBA8E2430A}" presName="childShape" presStyleCnt="0"/>
      <dgm:spPr/>
    </dgm:pt>
    <dgm:pt modelId="{1136416E-65E0-4F4A-B301-860B0B413627}" type="pres">
      <dgm:prSet presAssocID="{39E88CF3-5701-4815-A882-E2A63D725A8D}" presName="Name13" presStyleLbl="parChTrans1D2" presStyleIdx="0" presStyleCnt="2"/>
      <dgm:spPr/>
      <dgm:t>
        <a:bodyPr/>
        <a:lstStyle/>
        <a:p>
          <a:endParaRPr lang="en-US"/>
        </a:p>
      </dgm:t>
    </dgm:pt>
    <dgm:pt modelId="{4DA3B079-7F64-465A-A5E8-0E8DD8046EC2}" type="pres">
      <dgm:prSet presAssocID="{FF45916E-FC07-44E4-947F-7AC43B6A7F0E}" presName="childText" presStyleLbl="bgAcc1" presStyleIdx="0" presStyleCnt="2">
        <dgm:presLayoutVars>
          <dgm:bulletEnabled val="1"/>
        </dgm:presLayoutVars>
      </dgm:prSet>
      <dgm:spPr/>
      <dgm:t>
        <a:bodyPr/>
        <a:lstStyle/>
        <a:p>
          <a:endParaRPr lang="en-US"/>
        </a:p>
      </dgm:t>
    </dgm:pt>
    <dgm:pt modelId="{E7574C01-14C5-469B-8634-84E096C89079}" type="pres">
      <dgm:prSet presAssocID="{3CEC013E-2FCE-401A-A79C-0C7475201D5D}" presName="root" presStyleCnt="0"/>
      <dgm:spPr/>
    </dgm:pt>
    <dgm:pt modelId="{CE5A7DAE-2353-43E5-AAB2-647EC7AC2ADA}" type="pres">
      <dgm:prSet presAssocID="{3CEC013E-2FCE-401A-A79C-0C7475201D5D}" presName="rootComposite" presStyleCnt="0"/>
      <dgm:spPr/>
    </dgm:pt>
    <dgm:pt modelId="{AF1BDE24-D404-488D-9CAA-941450B1F0CA}" type="pres">
      <dgm:prSet presAssocID="{3CEC013E-2FCE-401A-A79C-0C7475201D5D}" presName="rootText" presStyleLbl="node1" presStyleIdx="1" presStyleCnt="2"/>
      <dgm:spPr/>
      <dgm:t>
        <a:bodyPr/>
        <a:lstStyle/>
        <a:p>
          <a:endParaRPr lang="en-US"/>
        </a:p>
      </dgm:t>
    </dgm:pt>
    <dgm:pt modelId="{B1127B2B-6F29-45D0-8448-310416D4F346}" type="pres">
      <dgm:prSet presAssocID="{3CEC013E-2FCE-401A-A79C-0C7475201D5D}" presName="rootConnector" presStyleLbl="node1" presStyleIdx="1" presStyleCnt="2"/>
      <dgm:spPr/>
      <dgm:t>
        <a:bodyPr/>
        <a:lstStyle/>
        <a:p>
          <a:endParaRPr lang="en-US"/>
        </a:p>
      </dgm:t>
    </dgm:pt>
    <dgm:pt modelId="{48BEA22E-B625-4683-B29F-BFC12570A3A2}" type="pres">
      <dgm:prSet presAssocID="{3CEC013E-2FCE-401A-A79C-0C7475201D5D}" presName="childShape" presStyleCnt="0"/>
      <dgm:spPr/>
    </dgm:pt>
    <dgm:pt modelId="{148FAA41-0E13-4EBC-9604-1858687647FD}" type="pres">
      <dgm:prSet presAssocID="{32CCEAD4-8605-4B6D-A4BC-A71DDCBFFA66}" presName="Name13" presStyleLbl="parChTrans1D2" presStyleIdx="1" presStyleCnt="2"/>
      <dgm:spPr/>
      <dgm:t>
        <a:bodyPr/>
        <a:lstStyle/>
        <a:p>
          <a:endParaRPr lang="en-US"/>
        </a:p>
      </dgm:t>
    </dgm:pt>
    <dgm:pt modelId="{1B422DAC-CD97-4DA2-9514-175B78F01C22}" type="pres">
      <dgm:prSet presAssocID="{0729EAA2-778F-40A8-BF85-DADD16CD8026}" presName="childText" presStyleLbl="bgAcc1" presStyleIdx="1" presStyleCnt="2">
        <dgm:presLayoutVars>
          <dgm:bulletEnabled val="1"/>
        </dgm:presLayoutVars>
      </dgm:prSet>
      <dgm:spPr/>
      <dgm:t>
        <a:bodyPr/>
        <a:lstStyle/>
        <a:p>
          <a:endParaRPr lang="en-US"/>
        </a:p>
      </dgm:t>
    </dgm:pt>
  </dgm:ptLst>
  <dgm:cxnLst>
    <dgm:cxn modelId="{49559406-F963-497B-8787-AB802499083A}" srcId="{60244A32-2B75-4162-9F6E-7F241824598D}" destId="{CE398006-B78B-4DB9-ABE2-ECEBA8E2430A}" srcOrd="0" destOrd="0" parTransId="{6C9E3FE8-4BAD-41EB-BEAF-0CC932880623}" sibTransId="{891B0599-5EA8-42B1-B2B1-6DB59D7EDAFC}"/>
    <dgm:cxn modelId="{27007D8A-3244-4BC8-9B07-4B55678E4C46}" srcId="{60244A32-2B75-4162-9F6E-7F241824598D}" destId="{3CEC013E-2FCE-401A-A79C-0C7475201D5D}" srcOrd="1" destOrd="0" parTransId="{367DBE0B-B236-45AB-A105-C3766675607B}" sibTransId="{415AB81F-C10B-4621-9BFC-4EF3C64C357F}"/>
    <dgm:cxn modelId="{FA6DBC4D-C125-4A9E-B719-77BA0CEED9CD}" type="presOf" srcId="{32CCEAD4-8605-4B6D-A4BC-A71DDCBFFA66}" destId="{148FAA41-0E13-4EBC-9604-1858687647FD}" srcOrd="0" destOrd="0" presId="urn:microsoft.com/office/officeart/2005/8/layout/hierarchy3"/>
    <dgm:cxn modelId="{E821891F-6C65-4F4E-8B8A-3B94EEA781A5}" type="presOf" srcId="{3CEC013E-2FCE-401A-A79C-0C7475201D5D}" destId="{B1127B2B-6F29-45D0-8448-310416D4F346}" srcOrd="1" destOrd="0" presId="urn:microsoft.com/office/officeart/2005/8/layout/hierarchy3"/>
    <dgm:cxn modelId="{977A764F-580C-4CE0-9A17-5F187779764A}" type="presOf" srcId="{FF45916E-FC07-44E4-947F-7AC43B6A7F0E}" destId="{4DA3B079-7F64-465A-A5E8-0E8DD8046EC2}" srcOrd="0" destOrd="0" presId="urn:microsoft.com/office/officeart/2005/8/layout/hierarchy3"/>
    <dgm:cxn modelId="{87B4D5BE-ABB0-4169-94A4-11FBFF68E34A}" srcId="{3CEC013E-2FCE-401A-A79C-0C7475201D5D}" destId="{0729EAA2-778F-40A8-BF85-DADD16CD8026}" srcOrd="0" destOrd="0" parTransId="{32CCEAD4-8605-4B6D-A4BC-A71DDCBFFA66}" sibTransId="{62EA1371-D74A-4935-AFE3-94D0FEC9ABD5}"/>
    <dgm:cxn modelId="{C0A0B4DA-ECF6-4365-BDBC-021016C12790}" type="presOf" srcId="{0729EAA2-778F-40A8-BF85-DADD16CD8026}" destId="{1B422DAC-CD97-4DA2-9514-175B78F01C22}" srcOrd="0" destOrd="0" presId="urn:microsoft.com/office/officeart/2005/8/layout/hierarchy3"/>
    <dgm:cxn modelId="{C48A7EE6-3FB1-4378-B9A2-0D657FDD7FA6}" type="presOf" srcId="{60244A32-2B75-4162-9F6E-7F241824598D}" destId="{A697823B-E85E-4F29-B9F0-9C95A2D3698D}" srcOrd="0" destOrd="0" presId="urn:microsoft.com/office/officeart/2005/8/layout/hierarchy3"/>
    <dgm:cxn modelId="{61386BC9-460C-4913-9883-C2618607C029}" type="presOf" srcId="{CE398006-B78B-4DB9-ABE2-ECEBA8E2430A}" destId="{0AAFCC32-7DD8-4F30-A806-E34993A1ED09}" srcOrd="0" destOrd="0" presId="urn:microsoft.com/office/officeart/2005/8/layout/hierarchy3"/>
    <dgm:cxn modelId="{E9879007-FE2E-4CFF-9DFE-D837C152BEA8}" type="presOf" srcId="{39E88CF3-5701-4815-A882-E2A63D725A8D}" destId="{1136416E-65E0-4F4A-B301-860B0B413627}" srcOrd="0" destOrd="0" presId="urn:microsoft.com/office/officeart/2005/8/layout/hierarchy3"/>
    <dgm:cxn modelId="{3BC66D2D-2082-4E65-9FA5-196146CB85E8}" srcId="{CE398006-B78B-4DB9-ABE2-ECEBA8E2430A}" destId="{FF45916E-FC07-44E4-947F-7AC43B6A7F0E}" srcOrd="0" destOrd="0" parTransId="{39E88CF3-5701-4815-A882-E2A63D725A8D}" sibTransId="{4226F964-1155-4419-9A9C-D52645C25683}"/>
    <dgm:cxn modelId="{CC2CF5A9-B35A-4CA3-947D-FAE71AF306EB}" type="presOf" srcId="{3CEC013E-2FCE-401A-A79C-0C7475201D5D}" destId="{AF1BDE24-D404-488D-9CAA-941450B1F0CA}" srcOrd="0" destOrd="0" presId="urn:microsoft.com/office/officeart/2005/8/layout/hierarchy3"/>
    <dgm:cxn modelId="{2765A033-FCD6-499B-B468-E7F5A548C37C}" type="presOf" srcId="{CE398006-B78B-4DB9-ABE2-ECEBA8E2430A}" destId="{0065E349-E91A-422E-BCB7-3DA74D19DFF6}" srcOrd="1" destOrd="0" presId="urn:microsoft.com/office/officeart/2005/8/layout/hierarchy3"/>
    <dgm:cxn modelId="{0001E0AA-9E4B-4560-84F1-64A696CBEFC9}" type="presParOf" srcId="{A697823B-E85E-4F29-B9F0-9C95A2D3698D}" destId="{9517CAB2-FD52-4C9B-B4C4-369BB7AD3BE1}" srcOrd="0" destOrd="0" presId="urn:microsoft.com/office/officeart/2005/8/layout/hierarchy3"/>
    <dgm:cxn modelId="{BBFA643D-4FB9-4899-9E05-001313ADFDB6}" type="presParOf" srcId="{9517CAB2-FD52-4C9B-B4C4-369BB7AD3BE1}" destId="{8B708656-D914-4B13-AE65-3339FD0256D4}" srcOrd="0" destOrd="0" presId="urn:microsoft.com/office/officeart/2005/8/layout/hierarchy3"/>
    <dgm:cxn modelId="{481F35EE-0D82-4FFD-BEC6-9D36714E33AF}" type="presParOf" srcId="{8B708656-D914-4B13-AE65-3339FD0256D4}" destId="{0AAFCC32-7DD8-4F30-A806-E34993A1ED09}" srcOrd="0" destOrd="0" presId="urn:microsoft.com/office/officeart/2005/8/layout/hierarchy3"/>
    <dgm:cxn modelId="{991D74F9-F3F3-48E8-8C45-DBD8C106D9F4}" type="presParOf" srcId="{8B708656-D914-4B13-AE65-3339FD0256D4}" destId="{0065E349-E91A-422E-BCB7-3DA74D19DFF6}" srcOrd="1" destOrd="0" presId="urn:microsoft.com/office/officeart/2005/8/layout/hierarchy3"/>
    <dgm:cxn modelId="{869F84BB-8632-459E-A44C-DD636660FBAA}" type="presParOf" srcId="{9517CAB2-FD52-4C9B-B4C4-369BB7AD3BE1}" destId="{7D512E82-F08B-4303-AA0E-6C569BB3B581}" srcOrd="1" destOrd="0" presId="urn:microsoft.com/office/officeart/2005/8/layout/hierarchy3"/>
    <dgm:cxn modelId="{C6EBE342-7873-421E-9DE4-3C01354710C9}" type="presParOf" srcId="{7D512E82-F08B-4303-AA0E-6C569BB3B581}" destId="{1136416E-65E0-4F4A-B301-860B0B413627}" srcOrd="0" destOrd="0" presId="urn:microsoft.com/office/officeart/2005/8/layout/hierarchy3"/>
    <dgm:cxn modelId="{608DBF1D-F81A-4D11-8606-EEBA67671EDD}" type="presParOf" srcId="{7D512E82-F08B-4303-AA0E-6C569BB3B581}" destId="{4DA3B079-7F64-465A-A5E8-0E8DD8046EC2}" srcOrd="1" destOrd="0" presId="urn:microsoft.com/office/officeart/2005/8/layout/hierarchy3"/>
    <dgm:cxn modelId="{0674E7BB-6E55-4E66-A3FC-3CBDBB42107A}" type="presParOf" srcId="{A697823B-E85E-4F29-B9F0-9C95A2D3698D}" destId="{E7574C01-14C5-469B-8634-84E096C89079}" srcOrd="1" destOrd="0" presId="urn:microsoft.com/office/officeart/2005/8/layout/hierarchy3"/>
    <dgm:cxn modelId="{4ECEE2D2-C4CC-48E3-A898-86B92BE27754}" type="presParOf" srcId="{E7574C01-14C5-469B-8634-84E096C89079}" destId="{CE5A7DAE-2353-43E5-AAB2-647EC7AC2ADA}" srcOrd="0" destOrd="0" presId="urn:microsoft.com/office/officeart/2005/8/layout/hierarchy3"/>
    <dgm:cxn modelId="{8B1DCDBC-F9CE-42F6-B632-ABAA080200E1}" type="presParOf" srcId="{CE5A7DAE-2353-43E5-AAB2-647EC7AC2ADA}" destId="{AF1BDE24-D404-488D-9CAA-941450B1F0CA}" srcOrd="0" destOrd="0" presId="urn:microsoft.com/office/officeart/2005/8/layout/hierarchy3"/>
    <dgm:cxn modelId="{D949598F-7511-4F3C-BB11-5283BEA9D863}" type="presParOf" srcId="{CE5A7DAE-2353-43E5-AAB2-647EC7AC2ADA}" destId="{B1127B2B-6F29-45D0-8448-310416D4F346}" srcOrd="1" destOrd="0" presId="urn:microsoft.com/office/officeart/2005/8/layout/hierarchy3"/>
    <dgm:cxn modelId="{48E381AB-5863-46B3-91F5-49D9CF5A024A}" type="presParOf" srcId="{E7574C01-14C5-469B-8634-84E096C89079}" destId="{48BEA22E-B625-4683-B29F-BFC12570A3A2}" srcOrd="1" destOrd="0" presId="urn:microsoft.com/office/officeart/2005/8/layout/hierarchy3"/>
    <dgm:cxn modelId="{142851CB-74C8-4248-A6E5-5F16F095C38E}" type="presParOf" srcId="{48BEA22E-B625-4683-B29F-BFC12570A3A2}" destId="{148FAA41-0E13-4EBC-9604-1858687647FD}" srcOrd="0" destOrd="0" presId="urn:microsoft.com/office/officeart/2005/8/layout/hierarchy3"/>
    <dgm:cxn modelId="{FC1F2A56-8654-49EF-9A4F-64B4B2BFD10E}" type="presParOf" srcId="{48BEA22E-B625-4683-B29F-BFC12570A3A2}" destId="{1B422DAC-CD97-4DA2-9514-175B78F01C22}" srcOrd="1" destOrd="0" presId="urn:microsoft.com/office/officeart/2005/8/layout/hierarchy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919EB8E-A704-405E-B2F2-D3B43C4DD35F}" type="doc">
      <dgm:prSet loTypeId="urn:microsoft.com/office/officeart/2005/8/layout/list1" loCatId="list" qsTypeId="urn:microsoft.com/office/officeart/2005/8/quickstyle/simple1" qsCatId="simple" csTypeId="urn:microsoft.com/office/officeart/2005/8/colors/colorful1#4" csCatId="colorful" phldr="1"/>
      <dgm:spPr/>
      <dgm:t>
        <a:bodyPr/>
        <a:lstStyle/>
        <a:p>
          <a:endParaRPr lang="en-US"/>
        </a:p>
      </dgm:t>
    </dgm:pt>
    <dgm:pt modelId="{8801329C-5ABD-48C5-B291-B58A4A36E047}">
      <dgm:prSet custT="1"/>
      <dgm:spPr/>
      <dgm:t>
        <a:bodyPr/>
        <a:lstStyle/>
        <a:p>
          <a:pPr rtl="0"/>
          <a:r>
            <a:rPr lang="en-US" sz="1800" dirty="0" smtClean="0"/>
            <a:t>For efficient space utilization.</a:t>
          </a:r>
          <a:endParaRPr lang="en-US" sz="1800" dirty="0"/>
        </a:p>
      </dgm:t>
    </dgm:pt>
    <dgm:pt modelId="{2F6FF91A-BBB3-49E0-9A9C-F4334EB4E630}" type="parTrans" cxnId="{DD334E27-B4E0-400D-A52B-4C67DFA9C5A6}">
      <dgm:prSet/>
      <dgm:spPr/>
      <dgm:t>
        <a:bodyPr/>
        <a:lstStyle/>
        <a:p>
          <a:endParaRPr lang="en-US"/>
        </a:p>
      </dgm:t>
    </dgm:pt>
    <dgm:pt modelId="{216B9B7A-57A3-45C9-A154-608D2476889C}" type="sibTrans" cxnId="{DD334E27-B4E0-400D-A52B-4C67DFA9C5A6}">
      <dgm:prSet/>
      <dgm:spPr/>
      <dgm:t>
        <a:bodyPr/>
        <a:lstStyle/>
        <a:p>
          <a:endParaRPr lang="en-US"/>
        </a:p>
      </dgm:t>
    </dgm:pt>
    <dgm:pt modelId="{CDFE96D3-EA8B-4EBF-A62B-5740FB834EFE}">
      <dgm:prSet custT="1"/>
      <dgm:spPr/>
      <dgm:t>
        <a:bodyPr/>
        <a:lstStyle/>
        <a:p>
          <a:pPr rtl="0"/>
          <a:r>
            <a:rPr lang="en-US" sz="1800" dirty="0" smtClean="0">
              <a:latin typeface="Times New Roman" pitchFamily="18" charset="0"/>
              <a:cs typeface="Times New Roman" pitchFamily="18" charset="0"/>
            </a:rPr>
            <a:t>To reduce costs by improving material handling</a:t>
          </a:r>
          <a:r>
            <a:rPr lang="en-US" sz="1600" dirty="0" smtClean="0"/>
            <a:t>.</a:t>
          </a:r>
          <a:endParaRPr lang="en-US" sz="1600" dirty="0"/>
        </a:p>
      </dgm:t>
    </dgm:pt>
    <dgm:pt modelId="{CBC9AEAD-9E6B-44CE-B63E-B3E74B89A61D}" type="parTrans" cxnId="{4C1F9B20-38F4-4257-8F8E-03558B4815CE}">
      <dgm:prSet/>
      <dgm:spPr/>
      <dgm:t>
        <a:bodyPr/>
        <a:lstStyle/>
        <a:p>
          <a:endParaRPr lang="en-US"/>
        </a:p>
      </dgm:t>
    </dgm:pt>
    <dgm:pt modelId="{1ECF9384-C3ED-4374-B73B-3892105AF729}" type="sibTrans" cxnId="{4C1F9B20-38F4-4257-8F8E-03558B4815CE}">
      <dgm:prSet/>
      <dgm:spPr/>
      <dgm:t>
        <a:bodyPr/>
        <a:lstStyle/>
        <a:p>
          <a:endParaRPr lang="en-US"/>
        </a:p>
      </dgm:t>
    </dgm:pt>
    <dgm:pt modelId="{4297EB04-96F4-4057-85E1-904C78FBB0AF}">
      <dgm:prSet custT="1"/>
      <dgm:spPr/>
      <dgm:t>
        <a:bodyPr/>
        <a:lstStyle/>
        <a:p>
          <a:pPr rtl="0"/>
          <a:r>
            <a:rPr lang="en-US" sz="1800" smtClean="0">
              <a:latin typeface="Times New Roman" pitchFamily="18" charset="0"/>
              <a:cs typeface="Times New Roman" pitchFamily="18" charset="0"/>
            </a:rPr>
            <a:t>To improve working conditions</a:t>
          </a:r>
          <a:r>
            <a:rPr lang="en-US" sz="1600" smtClean="0"/>
            <a:t>.</a:t>
          </a:r>
          <a:endParaRPr lang="en-US" sz="1600" dirty="0"/>
        </a:p>
      </dgm:t>
    </dgm:pt>
    <dgm:pt modelId="{763350A2-208B-4344-8404-335BF5174F81}" type="parTrans" cxnId="{A6140EC4-5498-435B-AAA2-DFC0334B0381}">
      <dgm:prSet/>
      <dgm:spPr/>
      <dgm:t>
        <a:bodyPr/>
        <a:lstStyle/>
        <a:p>
          <a:endParaRPr lang="en-US"/>
        </a:p>
      </dgm:t>
    </dgm:pt>
    <dgm:pt modelId="{9422CA7D-465E-42C8-9E6F-8FA05EA902AC}" type="sibTrans" cxnId="{A6140EC4-5498-435B-AAA2-DFC0334B0381}">
      <dgm:prSet/>
      <dgm:spPr/>
      <dgm:t>
        <a:bodyPr/>
        <a:lstStyle/>
        <a:p>
          <a:endParaRPr lang="en-US"/>
        </a:p>
      </dgm:t>
    </dgm:pt>
    <dgm:pt modelId="{3CB66F15-87B8-4A88-9EFD-E90D4B17CD83}">
      <dgm:prSet custT="1"/>
      <dgm:spPr/>
      <dgm:t>
        <a:bodyPr/>
        <a:lstStyle/>
        <a:p>
          <a:pPr rtl="0"/>
          <a:r>
            <a:rPr lang="en-US" sz="1800" dirty="0" smtClean="0">
              <a:latin typeface="Times New Roman" pitchFamily="18" charset="0"/>
              <a:cs typeface="Times New Roman" pitchFamily="18" charset="0"/>
            </a:rPr>
            <a:t>To improve customer service.</a:t>
          </a:r>
          <a:endParaRPr lang="en-US" sz="1800" dirty="0">
            <a:latin typeface="Times New Roman" pitchFamily="18" charset="0"/>
            <a:cs typeface="Times New Roman" pitchFamily="18" charset="0"/>
          </a:endParaRPr>
        </a:p>
      </dgm:t>
    </dgm:pt>
    <dgm:pt modelId="{DF1C1A88-C0C9-4641-9819-2553A37752E9}" type="parTrans" cxnId="{20E11A60-E77F-4E69-BFEA-B278FC51E53E}">
      <dgm:prSet/>
      <dgm:spPr/>
      <dgm:t>
        <a:bodyPr/>
        <a:lstStyle/>
        <a:p>
          <a:endParaRPr lang="en-US"/>
        </a:p>
      </dgm:t>
    </dgm:pt>
    <dgm:pt modelId="{68920AE9-DBC0-4027-B18F-A6B266B8A339}" type="sibTrans" cxnId="{20E11A60-E77F-4E69-BFEA-B278FC51E53E}">
      <dgm:prSet/>
      <dgm:spPr/>
      <dgm:t>
        <a:bodyPr/>
        <a:lstStyle/>
        <a:p>
          <a:endParaRPr lang="en-US"/>
        </a:p>
      </dgm:t>
    </dgm:pt>
    <dgm:pt modelId="{96CC7875-D601-4256-92B1-80C9FFAF4947}">
      <dgm:prSet custT="1"/>
      <dgm:spPr/>
      <dgm:t>
        <a:bodyPr/>
        <a:lstStyle/>
        <a:p>
          <a:pPr rtl="0"/>
          <a:r>
            <a:rPr lang="en-US" sz="1800" dirty="0" smtClean="0">
              <a:latin typeface="Times New Roman" pitchFamily="18" charset="0"/>
              <a:cs typeface="Times New Roman" pitchFamily="18" charset="0"/>
            </a:rPr>
            <a:t>It helps to increase productivity &amp; thereby increases profitability of an industry</a:t>
          </a:r>
          <a:r>
            <a:rPr lang="en-US" sz="1800" dirty="0" smtClean="0"/>
            <a:t>.</a:t>
          </a:r>
          <a:endParaRPr lang="en-US" sz="1800" dirty="0"/>
        </a:p>
      </dgm:t>
    </dgm:pt>
    <dgm:pt modelId="{39B32E81-FFC8-4367-AB4E-608B06378963}" type="parTrans" cxnId="{A5CCAC9F-A2F0-44F9-8CDD-E0AF7F211EF9}">
      <dgm:prSet/>
      <dgm:spPr/>
      <dgm:t>
        <a:bodyPr/>
        <a:lstStyle/>
        <a:p>
          <a:endParaRPr lang="en-US"/>
        </a:p>
      </dgm:t>
    </dgm:pt>
    <dgm:pt modelId="{24601285-69EB-40FD-8A8E-69C2ECBA6622}" type="sibTrans" cxnId="{A5CCAC9F-A2F0-44F9-8CDD-E0AF7F211EF9}">
      <dgm:prSet/>
      <dgm:spPr/>
      <dgm:t>
        <a:bodyPr/>
        <a:lstStyle/>
        <a:p>
          <a:endParaRPr lang="en-US"/>
        </a:p>
      </dgm:t>
    </dgm:pt>
    <dgm:pt modelId="{1DD98B0E-3AA1-4258-B6AF-C659F8A1F987}">
      <dgm:prSet custT="1"/>
      <dgm:spPr/>
      <dgm:t>
        <a:bodyPr/>
        <a:lstStyle/>
        <a:p>
          <a:pPr rtl="0"/>
          <a:r>
            <a:rPr lang="en-US" sz="1800" dirty="0" smtClean="0">
              <a:latin typeface="Times New Roman" pitchFamily="18" charset="0"/>
              <a:cs typeface="Times New Roman" pitchFamily="18" charset="0"/>
            </a:rPr>
            <a:t>Reduce physical strain on workers</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dgm:t>
    </dgm:pt>
    <dgm:pt modelId="{79A76E75-8853-42D1-82A8-D14D59D0D7F4}" type="parTrans" cxnId="{3B10BC7B-D739-4986-8861-DF4DBC9CE21E}">
      <dgm:prSet/>
      <dgm:spPr/>
      <dgm:t>
        <a:bodyPr/>
        <a:lstStyle/>
        <a:p>
          <a:endParaRPr lang="en-US"/>
        </a:p>
      </dgm:t>
    </dgm:pt>
    <dgm:pt modelId="{6DBFA0CB-BE6D-46D5-82A5-F6A987288484}" type="sibTrans" cxnId="{3B10BC7B-D739-4986-8861-DF4DBC9CE21E}">
      <dgm:prSet/>
      <dgm:spPr/>
      <dgm:t>
        <a:bodyPr/>
        <a:lstStyle/>
        <a:p>
          <a:endParaRPr lang="en-US"/>
        </a:p>
      </dgm:t>
    </dgm:pt>
    <dgm:pt modelId="{07F5B19B-DFC4-450F-9039-513E927E01A4}" type="pres">
      <dgm:prSet presAssocID="{6919EB8E-A704-405E-B2F2-D3B43C4DD35F}" presName="linear" presStyleCnt="0">
        <dgm:presLayoutVars>
          <dgm:dir/>
          <dgm:animLvl val="lvl"/>
          <dgm:resizeHandles val="exact"/>
        </dgm:presLayoutVars>
      </dgm:prSet>
      <dgm:spPr/>
      <dgm:t>
        <a:bodyPr/>
        <a:lstStyle/>
        <a:p>
          <a:endParaRPr lang="en-IN"/>
        </a:p>
      </dgm:t>
    </dgm:pt>
    <dgm:pt modelId="{B096F026-BB58-4044-B7ED-C7A8E7859F4D}" type="pres">
      <dgm:prSet presAssocID="{8801329C-5ABD-48C5-B291-B58A4A36E047}" presName="parentLin" presStyleCnt="0"/>
      <dgm:spPr/>
      <dgm:t>
        <a:bodyPr/>
        <a:lstStyle/>
        <a:p>
          <a:endParaRPr lang="en-US"/>
        </a:p>
      </dgm:t>
    </dgm:pt>
    <dgm:pt modelId="{622345F0-9021-4F02-97FE-34135FD9B397}" type="pres">
      <dgm:prSet presAssocID="{8801329C-5ABD-48C5-B291-B58A4A36E047}" presName="parentLeftMargin" presStyleLbl="node1" presStyleIdx="0" presStyleCnt="6"/>
      <dgm:spPr/>
      <dgm:t>
        <a:bodyPr/>
        <a:lstStyle/>
        <a:p>
          <a:endParaRPr lang="en-IN"/>
        </a:p>
      </dgm:t>
    </dgm:pt>
    <dgm:pt modelId="{B8E1657E-995E-4856-AF9D-CDFF594DCD21}" type="pres">
      <dgm:prSet presAssocID="{8801329C-5ABD-48C5-B291-B58A4A36E047}" presName="parentText" presStyleLbl="node1" presStyleIdx="0" presStyleCnt="6">
        <dgm:presLayoutVars>
          <dgm:chMax val="0"/>
          <dgm:bulletEnabled val="1"/>
        </dgm:presLayoutVars>
      </dgm:prSet>
      <dgm:spPr/>
      <dgm:t>
        <a:bodyPr/>
        <a:lstStyle/>
        <a:p>
          <a:endParaRPr lang="en-IN"/>
        </a:p>
      </dgm:t>
    </dgm:pt>
    <dgm:pt modelId="{EAB7742F-C714-4946-AA6F-8A6AFACEAB32}" type="pres">
      <dgm:prSet presAssocID="{8801329C-5ABD-48C5-B291-B58A4A36E047}" presName="negativeSpace" presStyleCnt="0"/>
      <dgm:spPr/>
      <dgm:t>
        <a:bodyPr/>
        <a:lstStyle/>
        <a:p>
          <a:endParaRPr lang="en-US"/>
        </a:p>
      </dgm:t>
    </dgm:pt>
    <dgm:pt modelId="{CBBC9E25-A1AA-49B6-82B6-D1A5A806F862}" type="pres">
      <dgm:prSet presAssocID="{8801329C-5ABD-48C5-B291-B58A4A36E047}" presName="childText" presStyleLbl="conFgAcc1" presStyleIdx="0" presStyleCnt="6">
        <dgm:presLayoutVars>
          <dgm:bulletEnabled val="1"/>
        </dgm:presLayoutVars>
      </dgm:prSet>
      <dgm:spPr/>
      <dgm:t>
        <a:bodyPr/>
        <a:lstStyle/>
        <a:p>
          <a:endParaRPr lang="en-US"/>
        </a:p>
      </dgm:t>
    </dgm:pt>
    <dgm:pt modelId="{D7F1742A-AA3D-49E0-8B68-398F1F8C0518}" type="pres">
      <dgm:prSet presAssocID="{216B9B7A-57A3-45C9-A154-608D2476889C}" presName="spaceBetweenRectangles" presStyleCnt="0"/>
      <dgm:spPr/>
      <dgm:t>
        <a:bodyPr/>
        <a:lstStyle/>
        <a:p>
          <a:endParaRPr lang="en-US"/>
        </a:p>
      </dgm:t>
    </dgm:pt>
    <dgm:pt modelId="{C69CAC85-5524-40D8-BED8-D84DEDC476F7}" type="pres">
      <dgm:prSet presAssocID="{CDFE96D3-EA8B-4EBF-A62B-5740FB834EFE}" presName="parentLin" presStyleCnt="0"/>
      <dgm:spPr/>
      <dgm:t>
        <a:bodyPr/>
        <a:lstStyle/>
        <a:p>
          <a:endParaRPr lang="en-US"/>
        </a:p>
      </dgm:t>
    </dgm:pt>
    <dgm:pt modelId="{7A5699F3-EF9B-4738-A7E4-8E0173C848A5}" type="pres">
      <dgm:prSet presAssocID="{CDFE96D3-EA8B-4EBF-A62B-5740FB834EFE}" presName="parentLeftMargin" presStyleLbl="node1" presStyleIdx="0" presStyleCnt="6"/>
      <dgm:spPr/>
      <dgm:t>
        <a:bodyPr/>
        <a:lstStyle/>
        <a:p>
          <a:endParaRPr lang="en-IN"/>
        </a:p>
      </dgm:t>
    </dgm:pt>
    <dgm:pt modelId="{FCB4715C-C5E0-4710-ABBC-7F74641CC25A}" type="pres">
      <dgm:prSet presAssocID="{CDFE96D3-EA8B-4EBF-A62B-5740FB834EFE}" presName="parentText" presStyleLbl="node1" presStyleIdx="1" presStyleCnt="6">
        <dgm:presLayoutVars>
          <dgm:chMax val="0"/>
          <dgm:bulletEnabled val="1"/>
        </dgm:presLayoutVars>
      </dgm:prSet>
      <dgm:spPr/>
      <dgm:t>
        <a:bodyPr/>
        <a:lstStyle/>
        <a:p>
          <a:endParaRPr lang="en-IN"/>
        </a:p>
      </dgm:t>
    </dgm:pt>
    <dgm:pt modelId="{78DD138C-08C8-43D0-9237-BDF8B63E4F85}" type="pres">
      <dgm:prSet presAssocID="{CDFE96D3-EA8B-4EBF-A62B-5740FB834EFE}" presName="negativeSpace" presStyleCnt="0"/>
      <dgm:spPr/>
      <dgm:t>
        <a:bodyPr/>
        <a:lstStyle/>
        <a:p>
          <a:endParaRPr lang="en-US"/>
        </a:p>
      </dgm:t>
    </dgm:pt>
    <dgm:pt modelId="{90ECAC3F-0D5E-47EA-AFA5-BF04648156B0}" type="pres">
      <dgm:prSet presAssocID="{CDFE96D3-EA8B-4EBF-A62B-5740FB834EFE}" presName="childText" presStyleLbl="conFgAcc1" presStyleIdx="1" presStyleCnt="6">
        <dgm:presLayoutVars>
          <dgm:bulletEnabled val="1"/>
        </dgm:presLayoutVars>
      </dgm:prSet>
      <dgm:spPr/>
      <dgm:t>
        <a:bodyPr/>
        <a:lstStyle/>
        <a:p>
          <a:endParaRPr lang="en-US"/>
        </a:p>
      </dgm:t>
    </dgm:pt>
    <dgm:pt modelId="{1C2B6A82-7964-4490-9881-E8724F6B688A}" type="pres">
      <dgm:prSet presAssocID="{1ECF9384-C3ED-4374-B73B-3892105AF729}" presName="spaceBetweenRectangles" presStyleCnt="0"/>
      <dgm:spPr/>
      <dgm:t>
        <a:bodyPr/>
        <a:lstStyle/>
        <a:p>
          <a:endParaRPr lang="en-US"/>
        </a:p>
      </dgm:t>
    </dgm:pt>
    <dgm:pt modelId="{3833E0AB-F35C-4548-BC6E-BC5FEF86C34E}" type="pres">
      <dgm:prSet presAssocID="{4297EB04-96F4-4057-85E1-904C78FBB0AF}" presName="parentLin" presStyleCnt="0"/>
      <dgm:spPr/>
      <dgm:t>
        <a:bodyPr/>
        <a:lstStyle/>
        <a:p>
          <a:endParaRPr lang="en-US"/>
        </a:p>
      </dgm:t>
    </dgm:pt>
    <dgm:pt modelId="{1C935EA6-1E8C-4609-8780-9BEF7D2228C5}" type="pres">
      <dgm:prSet presAssocID="{4297EB04-96F4-4057-85E1-904C78FBB0AF}" presName="parentLeftMargin" presStyleLbl="node1" presStyleIdx="1" presStyleCnt="6"/>
      <dgm:spPr/>
      <dgm:t>
        <a:bodyPr/>
        <a:lstStyle/>
        <a:p>
          <a:endParaRPr lang="en-IN"/>
        </a:p>
      </dgm:t>
    </dgm:pt>
    <dgm:pt modelId="{9AB3F41A-6BBF-400B-BA96-6ED7D3F38B28}" type="pres">
      <dgm:prSet presAssocID="{4297EB04-96F4-4057-85E1-904C78FBB0AF}" presName="parentText" presStyleLbl="node1" presStyleIdx="2" presStyleCnt="6" custLinFactNeighborX="3508" custLinFactNeighborY="-2327">
        <dgm:presLayoutVars>
          <dgm:chMax val="0"/>
          <dgm:bulletEnabled val="1"/>
        </dgm:presLayoutVars>
      </dgm:prSet>
      <dgm:spPr/>
      <dgm:t>
        <a:bodyPr/>
        <a:lstStyle/>
        <a:p>
          <a:endParaRPr lang="en-IN"/>
        </a:p>
      </dgm:t>
    </dgm:pt>
    <dgm:pt modelId="{D9D2F992-1B4B-4997-89A3-A690F001EB47}" type="pres">
      <dgm:prSet presAssocID="{4297EB04-96F4-4057-85E1-904C78FBB0AF}" presName="negativeSpace" presStyleCnt="0"/>
      <dgm:spPr/>
      <dgm:t>
        <a:bodyPr/>
        <a:lstStyle/>
        <a:p>
          <a:endParaRPr lang="en-US"/>
        </a:p>
      </dgm:t>
    </dgm:pt>
    <dgm:pt modelId="{01E5A776-50D4-48DF-A31F-7E1B9974B81A}" type="pres">
      <dgm:prSet presAssocID="{4297EB04-96F4-4057-85E1-904C78FBB0AF}" presName="childText" presStyleLbl="conFgAcc1" presStyleIdx="2" presStyleCnt="6">
        <dgm:presLayoutVars>
          <dgm:bulletEnabled val="1"/>
        </dgm:presLayoutVars>
      </dgm:prSet>
      <dgm:spPr/>
      <dgm:t>
        <a:bodyPr/>
        <a:lstStyle/>
        <a:p>
          <a:endParaRPr lang="en-US"/>
        </a:p>
      </dgm:t>
    </dgm:pt>
    <dgm:pt modelId="{56539213-B14A-4596-B076-74B9ED0FD8D3}" type="pres">
      <dgm:prSet presAssocID="{9422CA7D-465E-42C8-9E6F-8FA05EA902AC}" presName="spaceBetweenRectangles" presStyleCnt="0"/>
      <dgm:spPr/>
      <dgm:t>
        <a:bodyPr/>
        <a:lstStyle/>
        <a:p>
          <a:endParaRPr lang="en-US"/>
        </a:p>
      </dgm:t>
    </dgm:pt>
    <dgm:pt modelId="{FB0CD5C8-A13B-4507-9752-FD253F1F7025}" type="pres">
      <dgm:prSet presAssocID="{3CB66F15-87B8-4A88-9EFD-E90D4B17CD83}" presName="parentLin" presStyleCnt="0"/>
      <dgm:spPr/>
      <dgm:t>
        <a:bodyPr/>
        <a:lstStyle/>
        <a:p>
          <a:endParaRPr lang="en-US"/>
        </a:p>
      </dgm:t>
    </dgm:pt>
    <dgm:pt modelId="{0A2337C8-5114-4FE8-8230-4A478DD395AA}" type="pres">
      <dgm:prSet presAssocID="{3CB66F15-87B8-4A88-9EFD-E90D4B17CD83}" presName="parentLeftMargin" presStyleLbl="node1" presStyleIdx="2" presStyleCnt="6"/>
      <dgm:spPr/>
      <dgm:t>
        <a:bodyPr/>
        <a:lstStyle/>
        <a:p>
          <a:endParaRPr lang="en-IN"/>
        </a:p>
      </dgm:t>
    </dgm:pt>
    <dgm:pt modelId="{65E0660A-F192-47BD-B83B-BDD11EED4A99}" type="pres">
      <dgm:prSet presAssocID="{3CB66F15-87B8-4A88-9EFD-E90D4B17CD83}" presName="parentText" presStyleLbl="node1" presStyleIdx="3" presStyleCnt="6">
        <dgm:presLayoutVars>
          <dgm:chMax val="0"/>
          <dgm:bulletEnabled val="1"/>
        </dgm:presLayoutVars>
      </dgm:prSet>
      <dgm:spPr/>
      <dgm:t>
        <a:bodyPr/>
        <a:lstStyle/>
        <a:p>
          <a:endParaRPr lang="en-IN"/>
        </a:p>
      </dgm:t>
    </dgm:pt>
    <dgm:pt modelId="{2E32C1E9-27BB-49A8-813C-D29878CE93F0}" type="pres">
      <dgm:prSet presAssocID="{3CB66F15-87B8-4A88-9EFD-E90D4B17CD83}" presName="negativeSpace" presStyleCnt="0"/>
      <dgm:spPr/>
      <dgm:t>
        <a:bodyPr/>
        <a:lstStyle/>
        <a:p>
          <a:endParaRPr lang="en-US"/>
        </a:p>
      </dgm:t>
    </dgm:pt>
    <dgm:pt modelId="{BA49A5A0-B967-4C65-8789-2A9BC09CA5E6}" type="pres">
      <dgm:prSet presAssocID="{3CB66F15-87B8-4A88-9EFD-E90D4B17CD83}" presName="childText" presStyleLbl="conFgAcc1" presStyleIdx="3" presStyleCnt="6">
        <dgm:presLayoutVars>
          <dgm:bulletEnabled val="1"/>
        </dgm:presLayoutVars>
      </dgm:prSet>
      <dgm:spPr/>
      <dgm:t>
        <a:bodyPr/>
        <a:lstStyle/>
        <a:p>
          <a:endParaRPr lang="en-US"/>
        </a:p>
      </dgm:t>
    </dgm:pt>
    <dgm:pt modelId="{3A4F691E-820E-4503-9050-12CBEA28F9D3}" type="pres">
      <dgm:prSet presAssocID="{68920AE9-DBC0-4027-B18F-A6B266B8A339}" presName="spaceBetweenRectangles" presStyleCnt="0"/>
      <dgm:spPr/>
      <dgm:t>
        <a:bodyPr/>
        <a:lstStyle/>
        <a:p>
          <a:endParaRPr lang="en-US"/>
        </a:p>
      </dgm:t>
    </dgm:pt>
    <dgm:pt modelId="{A5D35774-6656-41C9-95E5-D5BB24C026D3}" type="pres">
      <dgm:prSet presAssocID="{96CC7875-D601-4256-92B1-80C9FFAF4947}" presName="parentLin" presStyleCnt="0"/>
      <dgm:spPr/>
      <dgm:t>
        <a:bodyPr/>
        <a:lstStyle/>
        <a:p>
          <a:endParaRPr lang="en-US"/>
        </a:p>
      </dgm:t>
    </dgm:pt>
    <dgm:pt modelId="{30ACA14F-0096-4F3D-9756-4CD996CDC1B5}" type="pres">
      <dgm:prSet presAssocID="{96CC7875-D601-4256-92B1-80C9FFAF4947}" presName="parentLeftMargin" presStyleLbl="node1" presStyleIdx="3" presStyleCnt="6"/>
      <dgm:spPr/>
      <dgm:t>
        <a:bodyPr/>
        <a:lstStyle/>
        <a:p>
          <a:endParaRPr lang="en-IN"/>
        </a:p>
      </dgm:t>
    </dgm:pt>
    <dgm:pt modelId="{7381A110-7E91-40BC-AC25-A36DAD4B017E}" type="pres">
      <dgm:prSet presAssocID="{96CC7875-D601-4256-92B1-80C9FFAF4947}" presName="parentText" presStyleLbl="node1" presStyleIdx="4" presStyleCnt="6">
        <dgm:presLayoutVars>
          <dgm:chMax val="0"/>
          <dgm:bulletEnabled val="1"/>
        </dgm:presLayoutVars>
      </dgm:prSet>
      <dgm:spPr/>
      <dgm:t>
        <a:bodyPr/>
        <a:lstStyle/>
        <a:p>
          <a:endParaRPr lang="en-IN"/>
        </a:p>
      </dgm:t>
    </dgm:pt>
    <dgm:pt modelId="{22B5A492-029D-4B32-B90E-084D0316F144}" type="pres">
      <dgm:prSet presAssocID="{96CC7875-D601-4256-92B1-80C9FFAF4947}" presName="negativeSpace" presStyleCnt="0"/>
      <dgm:spPr/>
      <dgm:t>
        <a:bodyPr/>
        <a:lstStyle/>
        <a:p>
          <a:endParaRPr lang="en-US"/>
        </a:p>
      </dgm:t>
    </dgm:pt>
    <dgm:pt modelId="{C84DAC50-6A1A-40B4-B81C-681D404E1586}" type="pres">
      <dgm:prSet presAssocID="{96CC7875-D601-4256-92B1-80C9FFAF4947}" presName="childText" presStyleLbl="conFgAcc1" presStyleIdx="4" presStyleCnt="6">
        <dgm:presLayoutVars>
          <dgm:bulletEnabled val="1"/>
        </dgm:presLayoutVars>
      </dgm:prSet>
      <dgm:spPr/>
      <dgm:t>
        <a:bodyPr/>
        <a:lstStyle/>
        <a:p>
          <a:endParaRPr lang="en-US"/>
        </a:p>
      </dgm:t>
    </dgm:pt>
    <dgm:pt modelId="{DA5B7CD7-FAF1-4924-8EDE-D4FA3578F529}" type="pres">
      <dgm:prSet presAssocID="{24601285-69EB-40FD-8A8E-69C2ECBA6622}" presName="spaceBetweenRectangles" presStyleCnt="0"/>
      <dgm:spPr/>
      <dgm:t>
        <a:bodyPr/>
        <a:lstStyle/>
        <a:p>
          <a:endParaRPr lang="en-US"/>
        </a:p>
      </dgm:t>
    </dgm:pt>
    <dgm:pt modelId="{C138055A-0D23-48CB-BF2E-D64DAA426689}" type="pres">
      <dgm:prSet presAssocID="{1DD98B0E-3AA1-4258-B6AF-C659F8A1F987}" presName="parentLin" presStyleCnt="0"/>
      <dgm:spPr/>
      <dgm:t>
        <a:bodyPr/>
        <a:lstStyle/>
        <a:p>
          <a:endParaRPr lang="en-US"/>
        </a:p>
      </dgm:t>
    </dgm:pt>
    <dgm:pt modelId="{862C4E5D-C7E4-4380-A4E7-2571C73162E5}" type="pres">
      <dgm:prSet presAssocID="{1DD98B0E-3AA1-4258-B6AF-C659F8A1F987}" presName="parentLeftMargin" presStyleLbl="node1" presStyleIdx="4" presStyleCnt="6"/>
      <dgm:spPr/>
      <dgm:t>
        <a:bodyPr/>
        <a:lstStyle/>
        <a:p>
          <a:endParaRPr lang="en-IN"/>
        </a:p>
      </dgm:t>
    </dgm:pt>
    <dgm:pt modelId="{F587414B-A978-46C6-B331-10265E2E1D1F}" type="pres">
      <dgm:prSet presAssocID="{1DD98B0E-3AA1-4258-B6AF-C659F8A1F987}" presName="parentText" presStyleLbl="node1" presStyleIdx="5" presStyleCnt="6">
        <dgm:presLayoutVars>
          <dgm:chMax val="0"/>
          <dgm:bulletEnabled val="1"/>
        </dgm:presLayoutVars>
      </dgm:prSet>
      <dgm:spPr/>
      <dgm:t>
        <a:bodyPr/>
        <a:lstStyle/>
        <a:p>
          <a:endParaRPr lang="en-IN"/>
        </a:p>
      </dgm:t>
    </dgm:pt>
    <dgm:pt modelId="{579F0A16-C382-44FC-BF2E-460751D30C7D}" type="pres">
      <dgm:prSet presAssocID="{1DD98B0E-3AA1-4258-B6AF-C659F8A1F987}" presName="negativeSpace" presStyleCnt="0"/>
      <dgm:spPr/>
      <dgm:t>
        <a:bodyPr/>
        <a:lstStyle/>
        <a:p>
          <a:endParaRPr lang="en-US"/>
        </a:p>
      </dgm:t>
    </dgm:pt>
    <dgm:pt modelId="{55ED0849-B6DC-4628-85BB-F1EB1905371C}" type="pres">
      <dgm:prSet presAssocID="{1DD98B0E-3AA1-4258-B6AF-C659F8A1F987}" presName="childText" presStyleLbl="conFgAcc1" presStyleIdx="5" presStyleCnt="6">
        <dgm:presLayoutVars>
          <dgm:bulletEnabled val="1"/>
        </dgm:presLayoutVars>
      </dgm:prSet>
      <dgm:spPr/>
      <dgm:t>
        <a:bodyPr/>
        <a:lstStyle/>
        <a:p>
          <a:endParaRPr lang="en-US"/>
        </a:p>
      </dgm:t>
    </dgm:pt>
  </dgm:ptLst>
  <dgm:cxnLst>
    <dgm:cxn modelId="{A6140EC4-5498-435B-AAA2-DFC0334B0381}" srcId="{6919EB8E-A704-405E-B2F2-D3B43C4DD35F}" destId="{4297EB04-96F4-4057-85E1-904C78FBB0AF}" srcOrd="2" destOrd="0" parTransId="{763350A2-208B-4344-8404-335BF5174F81}" sibTransId="{9422CA7D-465E-42C8-9E6F-8FA05EA902AC}"/>
    <dgm:cxn modelId="{0FDB13F0-9876-4EC2-80D7-3D15B1A91EEF}" type="presOf" srcId="{3CB66F15-87B8-4A88-9EFD-E90D4B17CD83}" destId="{65E0660A-F192-47BD-B83B-BDD11EED4A99}" srcOrd="1" destOrd="0" presId="urn:microsoft.com/office/officeart/2005/8/layout/list1"/>
    <dgm:cxn modelId="{15F1877C-A6ED-4725-8498-B45D0672BE30}" type="presOf" srcId="{8801329C-5ABD-48C5-B291-B58A4A36E047}" destId="{B8E1657E-995E-4856-AF9D-CDFF594DCD21}" srcOrd="1" destOrd="0" presId="urn:microsoft.com/office/officeart/2005/8/layout/list1"/>
    <dgm:cxn modelId="{3B10BC7B-D739-4986-8861-DF4DBC9CE21E}" srcId="{6919EB8E-A704-405E-B2F2-D3B43C4DD35F}" destId="{1DD98B0E-3AA1-4258-B6AF-C659F8A1F987}" srcOrd="5" destOrd="0" parTransId="{79A76E75-8853-42D1-82A8-D14D59D0D7F4}" sibTransId="{6DBFA0CB-BE6D-46D5-82A5-F6A987288484}"/>
    <dgm:cxn modelId="{1098B4FD-9E5F-4447-977D-26DEF0A511FB}" type="presOf" srcId="{8801329C-5ABD-48C5-B291-B58A4A36E047}" destId="{622345F0-9021-4F02-97FE-34135FD9B397}" srcOrd="0" destOrd="0" presId="urn:microsoft.com/office/officeart/2005/8/layout/list1"/>
    <dgm:cxn modelId="{4C1F9B20-38F4-4257-8F8E-03558B4815CE}" srcId="{6919EB8E-A704-405E-B2F2-D3B43C4DD35F}" destId="{CDFE96D3-EA8B-4EBF-A62B-5740FB834EFE}" srcOrd="1" destOrd="0" parTransId="{CBC9AEAD-9E6B-44CE-B63E-B3E74B89A61D}" sibTransId="{1ECF9384-C3ED-4374-B73B-3892105AF729}"/>
    <dgm:cxn modelId="{85970F61-CA20-4728-B33F-97E72FC98FFE}" type="presOf" srcId="{4297EB04-96F4-4057-85E1-904C78FBB0AF}" destId="{1C935EA6-1E8C-4609-8780-9BEF7D2228C5}" srcOrd="0" destOrd="0" presId="urn:microsoft.com/office/officeart/2005/8/layout/list1"/>
    <dgm:cxn modelId="{AFD4D462-2BDC-43E0-88E2-186551BE71CB}" type="presOf" srcId="{96CC7875-D601-4256-92B1-80C9FFAF4947}" destId="{30ACA14F-0096-4F3D-9756-4CD996CDC1B5}" srcOrd="0" destOrd="0" presId="urn:microsoft.com/office/officeart/2005/8/layout/list1"/>
    <dgm:cxn modelId="{C3E7E3E8-3D72-4B93-9FEF-CE6272B20273}" type="presOf" srcId="{1DD98B0E-3AA1-4258-B6AF-C659F8A1F987}" destId="{862C4E5D-C7E4-4380-A4E7-2571C73162E5}" srcOrd="0" destOrd="0" presId="urn:microsoft.com/office/officeart/2005/8/layout/list1"/>
    <dgm:cxn modelId="{7E255FAC-595C-4029-AA38-DAEE17758D2D}" type="presOf" srcId="{4297EB04-96F4-4057-85E1-904C78FBB0AF}" destId="{9AB3F41A-6BBF-400B-BA96-6ED7D3F38B28}" srcOrd="1" destOrd="0" presId="urn:microsoft.com/office/officeart/2005/8/layout/list1"/>
    <dgm:cxn modelId="{0FFED6FF-D89D-484D-820A-3061825158ED}" type="presOf" srcId="{CDFE96D3-EA8B-4EBF-A62B-5740FB834EFE}" destId="{7A5699F3-EF9B-4738-A7E4-8E0173C848A5}" srcOrd="0" destOrd="0" presId="urn:microsoft.com/office/officeart/2005/8/layout/list1"/>
    <dgm:cxn modelId="{B1DAB080-B9DA-4FD8-AC4D-8D058CF6792A}" type="presOf" srcId="{3CB66F15-87B8-4A88-9EFD-E90D4B17CD83}" destId="{0A2337C8-5114-4FE8-8230-4A478DD395AA}" srcOrd="0" destOrd="0" presId="urn:microsoft.com/office/officeart/2005/8/layout/list1"/>
    <dgm:cxn modelId="{20E11A60-E77F-4E69-BFEA-B278FC51E53E}" srcId="{6919EB8E-A704-405E-B2F2-D3B43C4DD35F}" destId="{3CB66F15-87B8-4A88-9EFD-E90D4B17CD83}" srcOrd="3" destOrd="0" parTransId="{DF1C1A88-C0C9-4641-9819-2553A37752E9}" sibTransId="{68920AE9-DBC0-4027-B18F-A6B266B8A339}"/>
    <dgm:cxn modelId="{17EC6750-62BF-4D4D-A357-D5D08097708D}" type="presOf" srcId="{CDFE96D3-EA8B-4EBF-A62B-5740FB834EFE}" destId="{FCB4715C-C5E0-4710-ABBC-7F74641CC25A}" srcOrd="1" destOrd="0" presId="urn:microsoft.com/office/officeart/2005/8/layout/list1"/>
    <dgm:cxn modelId="{6E819FBC-770E-4116-9F61-915E3DB2B53D}" type="presOf" srcId="{96CC7875-D601-4256-92B1-80C9FFAF4947}" destId="{7381A110-7E91-40BC-AC25-A36DAD4B017E}" srcOrd="1" destOrd="0" presId="urn:microsoft.com/office/officeart/2005/8/layout/list1"/>
    <dgm:cxn modelId="{93B2FB6E-6907-4329-9593-4B3773D28220}" type="presOf" srcId="{6919EB8E-A704-405E-B2F2-D3B43C4DD35F}" destId="{07F5B19B-DFC4-450F-9039-513E927E01A4}" srcOrd="0" destOrd="0" presId="urn:microsoft.com/office/officeart/2005/8/layout/list1"/>
    <dgm:cxn modelId="{A5CCAC9F-A2F0-44F9-8CDD-E0AF7F211EF9}" srcId="{6919EB8E-A704-405E-B2F2-D3B43C4DD35F}" destId="{96CC7875-D601-4256-92B1-80C9FFAF4947}" srcOrd="4" destOrd="0" parTransId="{39B32E81-FFC8-4367-AB4E-608B06378963}" sibTransId="{24601285-69EB-40FD-8A8E-69C2ECBA6622}"/>
    <dgm:cxn modelId="{CAF66E01-3BAF-4149-B1E4-29C96BB92A27}" type="presOf" srcId="{1DD98B0E-3AA1-4258-B6AF-C659F8A1F987}" destId="{F587414B-A978-46C6-B331-10265E2E1D1F}" srcOrd="1" destOrd="0" presId="urn:microsoft.com/office/officeart/2005/8/layout/list1"/>
    <dgm:cxn modelId="{DD334E27-B4E0-400D-A52B-4C67DFA9C5A6}" srcId="{6919EB8E-A704-405E-B2F2-D3B43C4DD35F}" destId="{8801329C-5ABD-48C5-B291-B58A4A36E047}" srcOrd="0" destOrd="0" parTransId="{2F6FF91A-BBB3-49E0-9A9C-F4334EB4E630}" sibTransId="{216B9B7A-57A3-45C9-A154-608D2476889C}"/>
    <dgm:cxn modelId="{505AFEDA-8ACD-4F8B-8D46-9DE7DFF33BEF}" type="presParOf" srcId="{07F5B19B-DFC4-450F-9039-513E927E01A4}" destId="{B096F026-BB58-4044-B7ED-C7A8E7859F4D}" srcOrd="0" destOrd="0" presId="urn:microsoft.com/office/officeart/2005/8/layout/list1"/>
    <dgm:cxn modelId="{88EA3E88-3984-4B25-ACAC-071F3C982F00}" type="presParOf" srcId="{B096F026-BB58-4044-B7ED-C7A8E7859F4D}" destId="{622345F0-9021-4F02-97FE-34135FD9B397}" srcOrd="0" destOrd="0" presId="urn:microsoft.com/office/officeart/2005/8/layout/list1"/>
    <dgm:cxn modelId="{489D58FF-54ED-4311-8662-13365B46FE9F}" type="presParOf" srcId="{B096F026-BB58-4044-B7ED-C7A8E7859F4D}" destId="{B8E1657E-995E-4856-AF9D-CDFF594DCD21}" srcOrd="1" destOrd="0" presId="urn:microsoft.com/office/officeart/2005/8/layout/list1"/>
    <dgm:cxn modelId="{468601A3-72AB-47A9-951A-2C8407D14CBF}" type="presParOf" srcId="{07F5B19B-DFC4-450F-9039-513E927E01A4}" destId="{EAB7742F-C714-4946-AA6F-8A6AFACEAB32}" srcOrd="1" destOrd="0" presId="urn:microsoft.com/office/officeart/2005/8/layout/list1"/>
    <dgm:cxn modelId="{EA01D69E-C9C1-4CA9-9C53-AE5F39503B67}" type="presParOf" srcId="{07F5B19B-DFC4-450F-9039-513E927E01A4}" destId="{CBBC9E25-A1AA-49B6-82B6-D1A5A806F862}" srcOrd="2" destOrd="0" presId="urn:microsoft.com/office/officeart/2005/8/layout/list1"/>
    <dgm:cxn modelId="{DE3BD5F6-804D-4D75-B4E5-40325B0271D0}" type="presParOf" srcId="{07F5B19B-DFC4-450F-9039-513E927E01A4}" destId="{D7F1742A-AA3D-49E0-8B68-398F1F8C0518}" srcOrd="3" destOrd="0" presId="urn:microsoft.com/office/officeart/2005/8/layout/list1"/>
    <dgm:cxn modelId="{7B907C23-EC08-4C28-9E62-1FB7435D998F}" type="presParOf" srcId="{07F5B19B-DFC4-450F-9039-513E927E01A4}" destId="{C69CAC85-5524-40D8-BED8-D84DEDC476F7}" srcOrd="4" destOrd="0" presId="urn:microsoft.com/office/officeart/2005/8/layout/list1"/>
    <dgm:cxn modelId="{F6B9A378-3511-4531-8E72-CBA1ADC1CFE7}" type="presParOf" srcId="{C69CAC85-5524-40D8-BED8-D84DEDC476F7}" destId="{7A5699F3-EF9B-4738-A7E4-8E0173C848A5}" srcOrd="0" destOrd="0" presId="urn:microsoft.com/office/officeart/2005/8/layout/list1"/>
    <dgm:cxn modelId="{FA1E00DB-264F-4D9A-A36A-9237661ABF74}" type="presParOf" srcId="{C69CAC85-5524-40D8-BED8-D84DEDC476F7}" destId="{FCB4715C-C5E0-4710-ABBC-7F74641CC25A}" srcOrd="1" destOrd="0" presId="urn:microsoft.com/office/officeart/2005/8/layout/list1"/>
    <dgm:cxn modelId="{EF7D06C7-7558-4428-875B-15AE7AB40447}" type="presParOf" srcId="{07F5B19B-DFC4-450F-9039-513E927E01A4}" destId="{78DD138C-08C8-43D0-9237-BDF8B63E4F85}" srcOrd="5" destOrd="0" presId="urn:microsoft.com/office/officeart/2005/8/layout/list1"/>
    <dgm:cxn modelId="{73F7E214-90DE-46A8-9909-92A627EBC2E4}" type="presParOf" srcId="{07F5B19B-DFC4-450F-9039-513E927E01A4}" destId="{90ECAC3F-0D5E-47EA-AFA5-BF04648156B0}" srcOrd="6" destOrd="0" presId="urn:microsoft.com/office/officeart/2005/8/layout/list1"/>
    <dgm:cxn modelId="{4ACA3559-1AAF-4045-8D16-883D51204C8A}" type="presParOf" srcId="{07F5B19B-DFC4-450F-9039-513E927E01A4}" destId="{1C2B6A82-7964-4490-9881-E8724F6B688A}" srcOrd="7" destOrd="0" presId="urn:microsoft.com/office/officeart/2005/8/layout/list1"/>
    <dgm:cxn modelId="{D2C74110-4D42-465E-86ED-8D300DD02D02}" type="presParOf" srcId="{07F5B19B-DFC4-450F-9039-513E927E01A4}" destId="{3833E0AB-F35C-4548-BC6E-BC5FEF86C34E}" srcOrd="8" destOrd="0" presId="urn:microsoft.com/office/officeart/2005/8/layout/list1"/>
    <dgm:cxn modelId="{7C3EE975-163B-4610-B66F-27559C71318A}" type="presParOf" srcId="{3833E0AB-F35C-4548-BC6E-BC5FEF86C34E}" destId="{1C935EA6-1E8C-4609-8780-9BEF7D2228C5}" srcOrd="0" destOrd="0" presId="urn:microsoft.com/office/officeart/2005/8/layout/list1"/>
    <dgm:cxn modelId="{52E0F9BB-DAE7-4952-9144-A1FAE3FE32BA}" type="presParOf" srcId="{3833E0AB-F35C-4548-BC6E-BC5FEF86C34E}" destId="{9AB3F41A-6BBF-400B-BA96-6ED7D3F38B28}" srcOrd="1" destOrd="0" presId="urn:microsoft.com/office/officeart/2005/8/layout/list1"/>
    <dgm:cxn modelId="{A9CDFBF0-E7D9-4DEF-BB6D-73987D08CCC5}" type="presParOf" srcId="{07F5B19B-DFC4-450F-9039-513E927E01A4}" destId="{D9D2F992-1B4B-4997-89A3-A690F001EB47}" srcOrd="9" destOrd="0" presId="urn:microsoft.com/office/officeart/2005/8/layout/list1"/>
    <dgm:cxn modelId="{D4D5981D-F01F-4FF2-81BE-A2DB19CDCCB7}" type="presParOf" srcId="{07F5B19B-DFC4-450F-9039-513E927E01A4}" destId="{01E5A776-50D4-48DF-A31F-7E1B9974B81A}" srcOrd="10" destOrd="0" presId="urn:microsoft.com/office/officeart/2005/8/layout/list1"/>
    <dgm:cxn modelId="{C29346D9-FCA9-4EC9-AA24-07545B7F05D4}" type="presParOf" srcId="{07F5B19B-DFC4-450F-9039-513E927E01A4}" destId="{56539213-B14A-4596-B076-74B9ED0FD8D3}" srcOrd="11" destOrd="0" presId="urn:microsoft.com/office/officeart/2005/8/layout/list1"/>
    <dgm:cxn modelId="{CFD7441E-B396-4230-B663-4EBFAAA47DD6}" type="presParOf" srcId="{07F5B19B-DFC4-450F-9039-513E927E01A4}" destId="{FB0CD5C8-A13B-4507-9752-FD253F1F7025}" srcOrd="12" destOrd="0" presId="urn:microsoft.com/office/officeart/2005/8/layout/list1"/>
    <dgm:cxn modelId="{474D5F11-B363-497A-8B65-0A1B6C10FFC2}" type="presParOf" srcId="{FB0CD5C8-A13B-4507-9752-FD253F1F7025}" destId="{0A2337C8-5114-4FE8-8230-4A478DD395AA}" srcOrd="0" destOrd="0" presId="urn:microsoft.com/office/officeart/2005/8/layout/list1"/>
    <dgm:cxn modelId="{AE4CEF3A-DB9B-4583-860A-473E39370DCE}" type="presParOf" srcId="{FB0CD5C8-A13B-4507-9752-FD253F1F7025}" destId="{65E0660A-F192-47BD-B83B-BDD11EED4A99}" srcOrd="1" destOrd="0" presId="urn:microsoft.com/office/officeart/2005/8/layout/list1"/>
    <dgm:cxn modelId="{20EEB0BD-67C8-4FFE-AEF6-7579010C0681}" type="presParOf" srcId="{07F5B19B-DFC4-450F-9039-513E927E01A4}" destId="{2E32C1E9-27BB-49A8-813C-D29878CE93F0}" srcOrd="13" destOrd="0" presId="urn:microsoft.com/office/officeart/2005/8/layout/list1"/>
    <dgm:cxn modelId="{49AFC4A5-C8B9-4D47-B6F9-01E36202BA64}" type="presParOf" srcId="{07F5B19B-DFC4-450F-9039-513E927E01A4}" destId="{BA49A5A0-B967-4C65-8789-2A9BC09CA5E6}" srcOrd="14" destOrd="0" presId="urn:microsoft.com/office/officeart/2005/8/layout/list1"/>
    <dgm:cxn modelId="{BAAF3942-513E-46ED-A0B0-F355D2C43139}" type="presParOf" srcId="{07F5B19B-DFC4-450F-9039-513E927E01A4}" destId="{3A4F691E-820E-4503-9050-12CBEA28F9D3}" srcOrd="15" destOrd="0" presId="urn:microsoft.com/office/officeart/2005/8/layout/list1"/>
    <dgm:cxn modelId="{2B290ED6-212E-495C-B9D8-90A26F196719}" type="presParOf" srcId="{07F5B19B-DFC4-450F-9039-513E927E01A4}" destId="{A5D35774-6656-41C9-95E5-D5BB24C026D3}" srcOrd="16" destOrd="0" presId="urn:microsoft.com/office/officeart/2005/8/layout/list1"/>
    <dgm:cxn modelId="{25B0A841-0244-4B52-B1AA-B8DFE484963F}" type="presParOf" srcId="{A5D35774-6656-41C9-95E5-D5BB24C026D3}" destId="{30ACA14F-0096-4F3D-9756-4CD996CDC1B5}" srcOrd="0" destOrd="0" presId="urn:microsoft.com/office/officeart/2005/8/layout/list1"/>
    <dgm:cxn modelId="{C69417B7-1CA8-41A5-B5D1-0F670E56E034}" type="presParOf" srcId="{A5D35774-6656-41C9-95E5-D5BB24C026D3}" destId="{7381A110-7E91-40BC-AC25-A36DAD4B017E}" srcOrd="1" destOrd="0" presId="urn:microsoft.com/office/officeart/2005/8/layout/list1"/>
    <dgm:cxn modelId="{6C7EC7D6-BE3C-42AB-AE1E-928036D18A17}" type="presParOf" srcId="{07F5B19B-DFC4-450F-9039-513E927E01A4}" destId="{22B5A492-029D-4B32-B90E-084D0316F144}" srcOrd="17" destOrd="0" presId="urn:microsoft.com/office/officeart/2005/8/layout/list1"/>
    <dgm:cxn modelId="{02537EAB-FEB2-4C18-BE9D-24E166BC64A4}" type="presParOf" srcId="{07F5B19B-DFC4-450F-9039-513E927E01A4}" destId="{C84DAC50-6A1A-40B4-B81C-681D404E1586}" srcOrd="18" destOrd="0" presId="urn:microsoft.com/office/officeart/2005/8/layout/list1"/>
    <dgm:cxn modelId="{2E904127-CAF2-4ACE-93D6-88CBA2181C5D}" type="presParOf" srcId="{07F5B19B-DFC4-450F-9039-513E927E01A4}" destId="{DA5B7CD7-FAF1-4924-8EDE-D4FA3578F529}" srcOrd="19" destOrd="0" presId="urn:microsoft.com/office/officeart/2005/8/layout/list1"/>
    <dgm:cxn modelId="{3AE0C608-30D2-43E8-A1AE-0F762C6D2A3B}" type="presParOf" srcId="{07F5B19B-DFC4-450F-9039-513E927E01A4}" destId="{C138055A-0D23-48CB-BF2E-D64DAA426689}" srcOrd="20" destOrd="0" presId="urn:microsoft.com/office/officeart/2005/8/layout/list1"/>
    <dgm:cxn modelId="{A48AFEEF-0E7C-4065-916E-7115FAE9CC0B}" type="presParOf" srcId="{C138055A-0D23-48CB-BF2E-D64DAA426689}" destId="{862C4E5D-C7E4-4380-A4E7-2571C73162E5}" srcOrd="0" destOrd="0" presId="urn:microsoft.com/office/officeart/2005/8/layout/list1"/>
    <dgm:cxn modelId="{8A038E77-3530-4EFF-AAFD-4AFD2DCE79DF}" type="presParOf" srcId="{C138055A-0D23-48CB-BF2E-D64DAA426689}" destId="{F587414B-A978-46C6-B331-10265E2E1D1F}" srcOrd="1" destOrd="0" presId="urn:microsoft.com/office/officeart/2005/8/layout/list1"/>
    <dgm:cxn modelId="{61A67CA1-7392-4867-949A-E8E5036BF6DE}" type="presParOf" srcId="{07F5B19B-DFC4-450F-9039-513E927E01A4}" destId="{579F0A16-C382-44FC-BF2E-460751D30C7D}" srcOrd="21" destOrd="0" presId="urn:microsoft.com/office/officeart/2005/8/layout/list1"/>
    <dgm:cxn modelId="{219DB9E3-BDD3-4989-A5D3-2AC92B1D29F9}" type="presParOf" srcId="{07F5B19B-DFC4-450F-9039-513E927E01A4}" destId="{55ED0849-B6DC-4628-85BB-F1EB1905371C}"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7A05EF2-77AE-449D-99AE-AD426AD6C179}" type="doc">
      <dgm:prSet loTypeId="urn:microsoft.com/office/officeart/2005/8/layout/list1" loCatId="list" qsTypeId="urn:microsoft.com/office/officeart/2005/8/quickstyle/simple1" qsCatId="simple" csTypeId="urn:microsoft.com/office/officeart/2005/8/colors/colorful1#5" csCatId="colorful"/>
      <dgm:spPr/>
      <dgm:t>
        <a:bodyPr/>
        <a:lstStyle/>
        <a:p>
          <a:endParaRPr lang="en-US"/>
        </a:p>
      </dgm:t>
    </dgm:pt>
    <dgm:pt modelId="{15E8DFA0-FAF3-4E14-ABEA-D59C3E238897}">
      <dgm:prSet/>
      <dgm:spPr/>
      <dgm:t>
        <a:bodyPr/>
        <a:lstStyle/>
        <a:p>
          <a:pPr rtl="0"/>
          <a:r>
            <a:rPr lang="en-US" smtClean="0"/>
            <a:t>To reduce material handling costs.</a:t>
          </a:r>
          <a:endParaRPr lang="en-US"/>
        </a:p>
      </dgm:t>
    </dgm:pt>
    <dgm:pt modelId="{1FFED9B4-E6E9-48C5-9086-51C63CADA5D8}" type="parTrans" cxnId="{EE9E53E3-09C6-4FFB-9D22-1DE869FE86FD}">
      <dgm:prSet/>
      <dgm:spPr/>
      <dgm:t>
        <a:bodyPr/>
        <a:lstStyle/>
        <a:p>
          <a:endParaRPr lang="en-US"/>
        </a:p>
      </dgm:t>
    </dgm:pt>
    <dgm:pt modelId="{2191ADD2-B2A1-42BC-80DF-F295B314BEEE}" type="sibTrans" cxnId="{EE9E53E3-09C6-4FFB-9D22-1DE869FE86FD}">
      <dgm:prSet/>
      <dgm:spPr/>
      <dgm:t>
        <a:bodyPr/>
        <a:lstStyle/>
        <a:p>
          <a:endParaRPr lang="en-US"/>
        </a:p>
      </dgm:t>
    </dgm:pt>
    <dgm:pt modelId="{C3BB548A-88D3-45C3-B732-88196C15733E}">
      <dgm:prSet/>
      <dgm:spPr/>
      <dgm:t>
        <a:bodyPr/>
        <a:lstStyle/>
        <a:p>
          <a:pPr rtl="0"/>
          <a:r>
            <a:rPr lang="en-US" smtClean="0"/>
            <a:t>Reduction in manufacturing times using faster movements.</a:t>
          </a:r>
          <a:endParaRPr lang="en-US"/>
        </a:p>
      </dgm:t>
    </dgm:pt>
    <dgm:pt modelId="{1BADF7BD-5B3E-4245-AA25-280C3C7B51CF}" type="parTrans" cxnId="{E1B2D573-E5C1-415B-80F9-55C1B2B50374}">
      <dgm:prSet/>
      <dgm:spPr/>
      <dgm:t>
        <a:bodyPr/>
        <a:lstStyle/>
        <a:p>
          <a:endParaRPr lang="en-US"/>
        </a:p>
      </dgm:t>
    </dgm:pt>
    <dgm:pt modelId="{7BE1E4CB-37A5-4D89-A44B-BD9B64C72972}" type="sibTrans" cxnId="{E1B2D573-E5C1-415B-80F9-55C1B2B50374}">
      <dgm:prSet/>
      <dgm:spPr/>
      <dgm:t>
        <a:bodyPr/>
        <a:lstStyle/>
        <a:p>
          <a:endParaRPr lang="en-US"/>
        </a:p>
      </dgm:t>
    </dgm:pt>
    <dgm:pt modelId="{568C213B-51F9-411E-998E-91995C3F4DED}">
      <dgm:prSet/>
      <dgm:spPr/>
      <dgm:t>
        <a:bodyPr/>
        <a:lstStyle/>
        <a:p>
          <a:pPr rtl="0"/>
          <a:r>
            <a:rPr lang="en-US" smtClean="0"/>
            <a:t>To improve working conditions &amp; greater safety in movements of materials.</a:t>
          </a:r>
          <a:endParaRPr lang="en-US"/>
        </a:p>
      </dgm:t>
    </dgm:pt>
    <dgm:pt modelId="{085D5EAA-F398-4E21-AD0E-0E37731B22D1}" type="parTrans" cxnId="{195C33BC-0410-4010-8336-C63CA3A24172}">
      <dgm:prSet/>
      <dgm:spPr/>
      <dgm:t>
        <a:bodyPr/>
        <a:lstStyle/>
        <a:p>
          <a:endParaRPr lang="en-US"/>
        </a:p>
      </dgm:t>
    </dgm:pt>
    <dgm:pt modelId="{42642659-A3DD-472A-9AC8-1D137E631A58}" type="sibTrans" cxnId="{195C33BC-0410-4010-8336-C63CA3A24172}">
      <dgm:prSet/>
      <dgm:spPr/>
      <dgm:t>
        <a:bodyPr/>
        <a:lstStyle/>
        <a:p>
          <a:endParaRPr lang="en-US"/>
        </a:p>
      </dgm:t>
    </dgm:pt>
    <dgm:pt modelId="{C216574F-12C8-4F75-8C6F-7856ACF28708}">
      <dgm:prSet/>
      <dgm:spPr/>
      <dgm:t>
        <a:bodyPr/>
        <a:lstStyle/>
        <a:p>
          <a:pPr rtl="0"/>
          <a:r>
            <a:rPr lang="en-US" smtClean="0"/>
            <a:t>To utilize properly storage capacity and storage area.</a:t>
          </a:r>
          <a:endParaRPr lang="en-US"/>
        </a:p>
      </dgm:t>
    </dgm:pt>
    <dgm:pt modelId="{E2E60D42-67B9-41D3-9743-E485A987D9E9}" type="parTrans" cxnId="{93164364-9A6B-44AB-AC7A-8166B5987CD9}">
      <dgm:prSet/>
      <dgm:spPr/>
      <dgm:t>
        <a:bodyPr/>
        <a:lstStyle/>
        <a:p>
          <a:endParaRPr lang="en-US"/>
        </a:p>
      </dgm:t>
    </dgm:pt>
    <dgm:pt modelId="{005BF9A6-6FA5-4417-91CF-9639F4EDB1C0}" type="sibTrans" cxnId="{93164364-9A6B-44AB-AC7A-8166B5987CD9}">
      <dgm:prSet/>
      <dgm:spPr/>
      <dgm:t>
        <a:bodyPr/>
        <a:lstStyle/>
        <a:p>
          <a:endParaRPr lang="en-US"/>
        </a:p>
      </dgm:t>
    </dgm:pt>
    <dgm:pt modelId="{A985E3A8-49FA-4FB5-8C45-51E403570075}">
      <dgm:prSet/>
      <dgm:spPr/>
      <dgm:t>
        <a:bodyPr/>
        <a:lstStyle/>
        <a:p>
          <a:pPr rtl="0"/>
          <a:r>
            <a:rPr lang="en-US" smtClean="0"/>
            <a:t>Higher productivity at lower manufacturing costs.</a:t>
          </a:r>
          <a:endParaRPr lang="en-US"/>
        </a:p>
      </dgm:t>
    </dgm:pt>
    <dgm:pt modelId="{2B7767F4-AFA9-47C6-9487-E687848727CC}" type="parTrans" cxnId="{ADD3B9AC-EB03-4106-B142-3FCF8C2B102E}">
      <dgm:prSet/>
      <dgm:spPr/>
      <dgm:t>
        <a:bodyPr/>
        <a:lstStyle/>
        <a:p>
          <a:endParaRPr lang="en-US"/>
        </a:p>
      </dgm:t>
    </dgm:pt>
    <dgm:pt modelId="{DBA8E840-5BAB-4DA0-BA9C-2FCC644F7DAE}" type="sibTrans" cxnId="{ADD3B9AC-EB03-4106-B142-3FCF8C2B102E}">
      <dgm:prSet/>
      <dgm:spPr/>
      <dgm:t>
        <a:bodyPr/>
        <a:lstStyle/>
        <a:p>
          <a:endParaRPr lang="en-US"/>
        </a:p>
      </dgm:t>
    </dgm:pt>
    <dgm:pt modelId="{51B9A797-8899-4726-9744-42D8B242A78F}">
      <dgm:prSet/>
      <dgm:spPr/>
      <dgm:t>
        <a:bodyPr/>
        <a:lstStyle/>
        <a:p>
          <a:pPr rtl="0"/>
          <a:r>
            <a:rPr lang="en-US" smtClean="0"/>
            <a:t>To minimize fatigue of the worker.</a:t>
          </a:r>
          <a:endParaRPr lang="en-US"/>
        </a:p>
      </dgm:t>
    </dgm:pt>
    <dgm:pt modelId="{9221A7C8-0E3B-4820-8B57-0E89E31B676A}" type="parTrans" cxnId="{21EEF361-FFC1-407C-81B4-E99AA802FF02}">
      <dgm:prSet/>
      <dgm:spPr/>
      <dgm:t>
        <a:bodyPr/>
        <a:lstStyle/>
        <a:p>
          <a:endParaRPr lang="en-US"/>
        </a:p>
      </dgm:t>
    </dgm:pt>
    <dgm:pt modelId="{24F59E1F-3D06-4B5A-8A20-7C71B39D9382}" type="sibTrans" cxnId="{21EEF361-FFC1-407C-81B4-E99AA802FF02}">
      <dgm:prSet/>
      <dgm:spPr/>
      <dgm:t>
        <a:bodyPr/>
        <a:lstStyle/>
        <a:p>
          <a:endParaRPr lang="en-US"/>
        </a:p>
      </dgm:t>
    </dgm:pt>
    <dgm:pt modelId="{075D36EE-FCDB-486B-915B-6473B20DFBEC}" type="pres">
      <dgm:prSet presAssocID="{37A05EF2-77AE-449D-99AE-AD426AD6C179}" presName="linear" presStyleCnt="0">
        <dgm:presLayoutVars>
          <dgm:dir/>
          <dgm:animLvl val="lvl"/>
          <dgm:resizeHandles val="exact"/>
        </dgm:presLayoutVars>
      </dgm:prSet>
      <dgm:spPr/>
      <dgm:t>
        <a:bodyPr/>
        <a:lstStyle/>
        <a:p>
          <a:endParaRPr lang="en-IN"/>
        </a:p>
      </dgm:t>
    </dgm:pt>
    <dgm:pt modelId="{1D27D6CE-5D35-4174-BAF8-F5EE78415183}" type="pres">
      <dgm:prSet presAssocID="{15E8DFA0-FAF3-4E14-ABEA-D59C3E238897}" presName="parentLin" presStyleCnt="0"/>
      <dgm:spPr/>
      <dgm:t>
        <a:bodyPr/>
        <a:lstStyle/>
        <a:p>
          <a:endParaRPr lang="en-US"/>
        </a:p>
      </dgm:t>
    </dgm:pt>
    <dgm:pt modelId="{FBA6400E-7D31-4E37-A95A-6C33DFD41CA5}" type="pres">
      <dgm:prSet presAssocID="{15E8DFA0-FAF3-4E14-ABEA-D59C3E238897}" presName="parentLeftMargin" presStyleLbl="node1" presStyleIdx="0" presStyleCnt="6"/>
      <dgm:spPr/>
      <dgm:t>
        <a:bodyPr/>
        <a:lstStyle/>
        <a:p>
          <a:endParaRPr lang="en-IN"/>
        </a:p>
      </dgm:t>
    </dgm:pt>
    <dgm:pt modelId="{91AA7CF8-CD99-4C41-B349-D71828EEA345}" type="pres">
      <dgm:prSet presAssocID="{15E8DFA0-FAF3-4E14-ABEA-D59C3E238897}" presName="parentText" presStyleLbl="node1" presStyleIdx="0" presStyleCnt="6">
        <dgm:presLayoutVars>
          <dgm:chMax val="0"/>
          <dgm:bulletEnabled val="1"/>
        </dgm:presLayoutVars>
      </dgm:prSet>
      <dgm:spPr/>
      <dgm:t>
        <a:bodyPr/>
        <a:lstStyle/>
        <a:p>
          <a:endParaRPr lang="en-IN"/>
        </a:p>
      </dgm:t>
    </dgm:pt>
    <dgm:pt modelId="{7B81803B-9259-441F-957A-F46531FB64B3}" type="pres">
      <dgm:prSet presAssocID="{15E8DFA0-FAF3-4E14-ABEA-D59C3E238897}" presName="negativeSpace" presStyleCnt="0"/>
      <dgm:spPr/>
      <dgm:t>
        <a:bodyPr/>
        <a:lstStyle/>
        <a:p>
          <a:endParaRPr lang="en-US"/>
        </a:p>
      </dgm:t>
    </dgm:pt>
    <dgm:pt modelId="{E095D7F6-EE61-4767-8423-9756C0989069}" type="pres">
      <dgm:prSet presAssocID="{15E8DFA0-FAF3-4E14-ABEA-D59C3E238897}" presName="childText" presStyleLbl="conFgAcc1" presStyleIdx="0" presStyleCnt="6">
        <dgm:presLayoutVars>
          <dgm:bulletEnabled val="1"/>
        </dgm:presLayoutVars>
      </dgm:prSet>
      <dgm:spPr/>
      <dgm:t>
        <a:bodyPr/>
        <a:lstStyle/>
        <a:p>
          <a:endParaRPr lang="en-US"/>
        </a:p>
      </dgm:t>
    </dgm:pt>
    <dgm:pt modelId="{971CC98D-347F-46AD-851A-07A3F82EAF3C}" type="pres">
      <dgm:prSet presAssocID="{2191ADD2-B2A1-42BC-80DF-F295B314BEEE}" presName="spaceBetweenRectangles" presStyleCnt="0"/>
      <dgm:spPr/>
      <dgm:t>
        <a:bodyPr/>
        <a:lstStyle/>
        <a:p>
          <a:endParaRPr lang="en-US"/>
        </a:p>
      </dgm:t>
    </dgm:pt>
    <dgm:pt modelId="{F9C86E11-4E09-4F39-9EBA-3F5050C66A4D}" type="pres">
      <dgm:prSet presAssocID="{C3BB548A-88D3-45C3-B732-88196C15733E}" presName="parentLin" presStyleCnt="0"/>
      <dgm:spPr/>
      <dgm:t>
        <a:bodyPr/>
        <a:lstStyle/>
        <a:p>
          <a:endParaRPr lang="en-US"/>
        </a:p>
      </dgm:t>
    </dgm:pt>
    <dgm:pt modelId="{A410F515-99D8-4D17-8273-13B4AE9F57D8}" type="pres">
      <dgm:prSet presAssocID="{C3BB548A-88D3-45C3-B732-88196C15733E}" presName="parentLeftMargin" presStyleLbl="node1" presStyleIdx="0" presStyleCnt="6"/>
      <dgm:spPr/>
      <dgm:t>
        <a:bodyPr/>
        <a:lstStyle/>
        <a:p>
          <a:endParaRPr lang="en-IN"/>
        </a:p>
      </dgm:t>
    </dgm:pt>
    <dgm:pt modelId="{B7CC269C-0964-426A-A662-29B33C0A865C}" type="pres">
      <dgm:prSet presAssocID="{C3BB548A-88D3-45C3-B732-88196C15733E}" presName="parentText" presStyleLbl="node1" presStyleIdx="1" presStyleCnt="6">
        <dgm:presLayoutVars>
          <dgm:chMax val="0"/>
          <dgm:bulletEnabled val="1"/>
        </dgm:presLayoutVars>
      </dgm:prSet>
      <dgm:spPr/>
      <dgm:t>
        <a:bodyPr/>
        <a:lstStyle/>
        <a:p>
          <a:endParaRPr lang="en-IN"/>
        </a:p>
      </dgm:t>
    </dgm:pt>
    <dgm:pt modelId="{9E47D79C-098A-4E4E-BC59-C6D6C4BCAA0E}" type="pres">
      <dgm:prSet presAssocID="{C3BB548A-88D3-45C3-B732-88196C15733E}" presName="negativeSpace" presStyleCnt="0"/>
      <dgm:spPr/>
      <dgm:t>
        <a:bodyPr/>
        <a:lstStyle/>
        <a:p>
          <a:endParaRPr lang="en-US"/>
        </a:p>
      </dgm:t>
    </dgm:pt>
    <dgm:pt modelId="{57FFDE0B-3029-45FE-A039-32C8F69FFC8B}" type="pres">
      <dgm:prSet presAssocID="{C3BB548A-88D3-45C3-B732-88196C15733E}" presName="childText" presStyleLbl="conFgAcc1" presStyleIdx="1" presStyleCnt="6">
        <dgm:presLayoutVars>
          <dgm:bulletEnabled val="1"/>
        </dgm:presLayoutVars>
      </dgm:prSet>
      <dgm:spPr/>
      <dgm:t>
        <a:bodyPr/>
        <a:lstStyle/>
        <a:p>
          <a:endParaRPr lang="en-US"/>
        </a:p>
      </dgm:t>
    </dgm:pt>
    <dgm:pt modelId="{6D6E33A1-2772-4397-B233-A4A5D45F0D82}" type="pres">
      <dgm:prSet presAssocID="{7BE1E4CB-37A5-4D89-A44B-BD9B64C72972}" presName="spaceBetweenRectangles" presStyleCnt="0"/>
      <dgm:spPr/>
      <dgm:t>
        <a:bodyPr/>
        <a:lstStyle/>
        <a:p>
          <a:endParaRPr lang="en-US"/>
        </a:p>
      </dgm:t>
    </dgm:pt>
    <dgm:pt modelId="{18B29EE6-48D8-4C06-83AE-82A8D9B0D73A}" type="pres">
      <dgm:prSet presAssocID="{568C213B-51F9-411E-998E-91995C3F4DED}" presName="parentLin" presStyleCnt="0"/>
      <dgm:spPr/>
      <dgm:t>
        <a:bodyPr/>
        <a:lstStyle/>
        <a:p>
          <a:endParaRPr lang="en-US"/>
        </a:p>
      </dgm:t>
    </dgm:pt>
    <dgm:pt modelId="{97A18497-F481-4819-99A3-422482E79656}" type="pres">
      <dgm:prSet presAssocID="{568C213B-51F9-411E-998E-91995C3F4DED}" presName="parentLeftMargin" presStyleLbl="node1" presStyleIdx="1" presStyleCnt="6"/>
      <dgm:spPr/>
      <dgm:t>
        <a:bodyPr/>
        <a:lstStyle/>
        <a:p>
          <a:endParaRPr lang="en-IN"/>
        </a:p>
      </dgm:t>
    </dgm:pt>
    <dgm:pt modelId="{9890939A-AB73-4C9F-B570-E4EC15A0F6C4}" type="pres">
      <dgm:prSet presAssocID="{568C213B-51F9-411E-998E-91995C3F4DED}" presName="parentText" presStyleLbl="node1" presStyleIdx="2" presStyleCnt="6">
        <dgm:presLayoutVars>
          <dgm:chMax val="0"/>
          <dgm:bulletEnabled val="1"/>
        </dgm:presLayoutVars>
      </dgm:prSet>
      <dgm:spPr/>
      <dgm:t>
        <a:bodyPr/>
        <a:lstStyle/>
        <a:p>
          <a:endParaRPr lang="en-IN"/>
        </a:p>
      </dgm:t>
    </dgm:pt>
    <dgm:pt modelId="{6BE94532-196F-4015-9222-76CDE0D5E793}" type="pres">
      <dgm:prSet presAssocID="{568C213B-51F9-411E-998E-91995C3F4DED}" presName="negativeSpace" presStyleCnt="0"/>
      <dgm:spPr/>
      <dgm:t>
        <a:bodyPr/>
        <a:lstStyle/>
        <a:p>
          <a:endParaRPr lang="en-US"/>
        </a:p>
      </dgm:t>
    </dgm:pt>
    <dgm:pt modelId="{8A377041-7B4B-46A7-961E-0849DB3D070F}" type="pres">
      <dgm:prSet presAssocID="{568C213B-51F9-411E-998E-91995C3F4DED}" presName="childText" presStyleLbl="conFgAcc1" presStyleIdx="2" presStyleCnt="6">
        <dgm:presLayoutVars>
          <dgm:bulletEnabled val="1"/>
        </dgm:presLayoutVars>
      </dgm:prSet>
      <dgm:spPr/>
      <dgm:t>
        <a:bodyPr/>
        <a:lstStyle/>
        <a:p>
          <a:endParaRPr lang="en-US"/>
        </a:p>
      </dgm:t>
    </dgm:pt>
    <dgm:pt modelId="{A9487287-12E8-44BC-9FAE-9D8D4C7BCB33}" type="pres">
      <dgm:prSet presAssocID="{42642659-A3DD-472A-9AC8-1D137E631A58}" presName="spaceBetweenRectangles" presStyleCnt="0"/>
      <dgm:spPr/>
      <dgm:t>
        <a:bodyPr/>
        <a:lstStyle/>
        <a:p>
          <a:endParaRPr lang="en-US"/>
        </a:p>
      </dgm:t>
    </dgm:pt>
    <dgm:pt modelId="{317D216C-501A-40EA-9D67-A37CD1ECE6A0}" type="pres">
      <dgm:prSet presAssocID="{C216574F-12C8-4F75-8C6F-7856ACF28708}" presName="parentLin" presStyleCnt="0"/>
      <dgm:spPr/>
      <dgm:t>
        <a:bodyPr/>
        <a:lstStyle/>
        <a:p>
          <a:endParaRPr lang="en-US"/>
        </a:p>
      </dgm:t>
    </dgm:pt>
    <dgm:pt modelId="{62FEC3A1-49E2-438A-9E4A-8A2ED11A5DBE}" type="pres">
      <dgm:prSet presAssocID="{C216574F-12C8-4F75-8C6F-7856ACF28708}" presName="parentLeftMargin" presStyleLbl="node1" presStyleIdx="2" presStyleCnt="6"/>
      <dgm:spPr/>
      <dgm:t>
        <a:bodyPr/>
        <a:lstStyle/>
        <a:p>
          <a:endParaRPr lang="en-IN"/>
        </a:p>
      </dgm:t>
    </dgm:pt>
    <dgm:pt modelId="{27F58B34-9A12-448E-A3C6-AFBF3090739B}" type="pres">
      <dgm:prSet presAssocID="{C216574F-12C8-4F75-8C6F-7856ACF28708}" presName="parentText" presStyleLbl="node1" presStyleIdx="3" presStyleCnt="6">
        <dgm:presLayoutVars>
          <dgm:chMax val="0"/>
          <dgm:bulletEnabled val="1"/>
        </dgm:presLayoutVars>
      </dgm:prSet>
      <dgm:spPr/>
      <dgm:t>
        <a:bodyPr/>
        <a:lstStyle/>
        <a:p>
          <a:endParaRPr lang="en-IN"/>
        </a:p>
      </dgm:t>
    </dgm:pt>
    <dgm:pt modelId="{010E1859-B3DA-48FE-AA5C-5EC7C3C4E752}" type="pres">
      <dgm:prSet presAssocID="{C216574F-12C8-4F75-8C6F-7856ACF28708}" presName="negativeSpace" presStyleCnt="0"/>
      <dgm:spPr/>
      <dgm:t>
        <a:bodyPr/>
        <a:lstStyle/>
        <a:p>
          <a:endParaRPr lang="en-US"/>
        </a:p>
      </dgm:t>
    </dgm:pt>
    <dgm:pt modelId="{2094608B-263F-43C0-A021-A32128E1FAF4}" type="pres">
      <dgm:prSet presAssocID="{C216574F-12C8-4F75-8C6F-7856ACF28708}" presName="childText" presStyleLbl="conFgAcc1" presStyleIdx="3" presStyleCnt="6">
        <dgm:presLayoutVars>
          <dgm:bulletEnabled val="1"/>
        </dgm:presLayoutVars>
      </dgm:prSet>
      <dgm:spPr/>
      <dgm:t>
        <a:bodyPr/>
        <a:lstStyle/>
        <a:p>
          <a:endParaRPr lang="en-US"/>
        </a:p>
      </dgm:t>
    </dgm:pt>
    <dgm:pt modelId="{58A7EC3F-9BF3-4791-A514-58236515512E}" type="pres">
      <dgm:prSet presAssocID="{005BF9A6-6FA5-4417-91CF-9639F4EDB1C0}" presName="spaceBetweenRectangles" presStyleCnt="0"/>
      <dgm:spPr/>
      <dgm:t>
        <a:bodyPr/>
        <a:lstStyle/>
        <a:p>
          <a:endParaRPr lang="en-US"/>
        </a:p>
      </dgm:t>
    </dgm:pt>
    <dgm:pt modelId="{1651ECD4-8836-4DC9-BDBE-4C9446103C4A}" type="pres">
      <dgm:prSet presAssocID="{A985E3A8-49FA-4FB5-8C45-51E403570075}" presName="parentLin" presStyleCnt="0"/>
      <dgm:spPr/>
      <dgm:t>
        <a:bodyPr/>
        <a:lstStyle/>
        <a:p>
          <a:endParaRPr lang="en-US"/>
        </a:p>
      </dgm:t>
    </dgm:pt>
    <dgm:pt modelId="{3BC59B53-B6A5-44BD-9D0F-4E5A113B0BEE}" type="pres">
      <dgm:prSet presAssocID="{A985E3A8-49FA-4FB5-8C45-51E403570075}" presName="parentLeftMargin" presStyleLbl="node1" presStyleIdx="3" presStyleCnt="6"/>
      <dgm:spPr/>
      <dgm:t>
        <a:bodyPr/>
        <a:lstStyle/>
        <a:p>
          <a:endParaRPr lang="en-IN"/>
        </a:p>
      </dgm:t>
    </dgm:pt>
    <dgm:pt modelId="{A49ADD91-6C02-4251-9DA9-8DB371513010}" type="pres">
      <dgm:prSet presAssocID="{A985E3A8-49FA-4FB5-8C45-51E403570075}" presName="parentText" presStyleLbl="node1" presStyleIdx="4" presStyleCnt="6">
        <dgm:presLayoutVars>
          <dgm:chMax val="0"/>
          <dgm:bulletEnabled val="1"/>
        </dgm:presLayoutVars>
      </dgm:prSet>
      <dgm:spPr/>
      <dgm:t>
        <a:bodyPr/>
        <a:lstStyle/>
        <a:p>
          <a:endParaRPr lang="en-IN"/>
        </a:p>
      </dgm:t>
    </dgm:pt>
    <dgm:pt modelId="{76EF1366-2338-44A7-8314-83AF6ECE4103}" type="pres">
      <dgm:prSet presAssocID="{A985E3A8-49FA-4FB5-8C45-51E403570075}" presName="negativeSpace" presStyleCnt="0"/>
      <dgm:spPr/>
      <dgm:t>
        <a:bodyPr/>
        <a:lstStyle/>
        <a:p>
          <a:endParaRPr lang="en-US"/>
        </a:p>
      </dgm:t>
    </dgm:pt>
    <dgm:pt modelId="{C1F9CF9C-2FF5-43D7-9387-C5E7364C97A6}" type="pres">
      <dgm:prSet presAssocID="{A985E3A8-49FA-4FB5-8C45-51E403570075}" presName="childText" presStyleLbl="conFgAcc1" presStyleIdx="4" presStyleCnt="6">
        <dgm:presLayoutVars>
          <dgm:bulletEnabled val="1"/>
        </dgm:presLayoutVars>
      </dgm:prSet>
      <dgm:spPr/>
      <dgm:t>
        <a:bodyPr/>
        <a:lstStyle/>
        <a:p>
          <a:endParaRPr lang="en-US"/>
        </a:p>
      </dgm:t>
    </dgm:pt>
    <dgm:pt modelId="{383CA615-DF03-4FA1-8819-128E74F54D54}" type="pres">
      <dgm:prSet presAssocID="{DBA8E840-5BAB-4DA0-BA9C-2FCC644F7DAE}" presName="spaceBetweenRectangles" presStyleCnt="0"/>
      <dgm:spPr/>
      <dgm:t>
        <a:bodyPr/>
        <a:lstStyle/>
        <a:p>
          <a:endParaRPr lang="en-US"/>
        </a:p>
      </dgm:t>
    </dgm:pt>
    <dgm:pt modelId="{86348897-E744-418E-A8D6-BA6345D49351}" type="pres">
      <dgm:prSet presAssocID="{51B9A797-8899-4726-9744-42D8B242A78F}" presName="parentLin" presStyleCnt="0"/>
      <dgm:spPr/>
      <dgm:t>
        <a:bodyPr/>
        <a:lstStyle/>
        <a:p>
          <a:endParaRPr lang="en-US"/>
        </a:p>
      </dgm:t>
    </dgm:pt>
    <dgm:pt modelId="{ECA6F754-73FE-434E-9212-EFDECD36B029}" type="pres">
      <dgm:prSet presAssocID="{51B9A797-8899-4726-9744-42D8B242A78F}" presName="parentLeftMargin" presStyleLbl="node1" presStyleIdx="4" presStyleCnt="6"/>
      <dgm:spPr/>
      <dgm:t>
        <a:bodyPr/>
        <a:lstStyle/>
        <a:p>
          <a:endParaRPr lang="en-IN"/>
        </a:p>
      </dgm:t>
    </dgm:pt>
    <dgm:pt modelId="{4DC5B97D-D110-4218-8EAA-13F71E387EE4}" type="pres">
      <dgm:prSet presAssocID="{51B9A797-8899-4726-9744-42D8B242A78F}" presName="parentText" presStyleLbl="node1" presStyleIdx="5" presStyleCnt="6">
        <dgm:presLayoutVars>
          <dgm:chMax val="0"/>
          <dgm:bulletEnabled val="1"/>
        </dgm:presLayoutVars>
      </dgm:prSet>
      <dgm:spPr/>
      <dgm:t>
        <a:bodyPr/>
        <a:lstStyle/>
        <a:p>
          <a:endParaRPr lang="en-IN"/>
        </a:p>
      </dgm:t>
    </dgm:pt>
    <dgm:pt modelId="{8B82056A-7818-45B4-BF2B-99A41BA26829}" type="pres">
      <dgm:prSet presAssocID="{51B9A797-8899-4726-9744-42D8B242A78F}" presName="negativeSpace" presStyleCnt="0"/>
      <dgm:spPr/>
      <dgm:t>
        <a:bodyPr/>
        <a:lstStyle/>
        <a:p>
          <a:endParaRPr lang="en-US"/>
        </a:p>
      </dgm:t>
    </dgm:pt>
    <dgm:pt modelId="{B5945FF1-369E-465F-AB82-8B84C0CE717C}" type="pres">
      <dgm:prSet presAssocID="{51B9A797-8899-4726-9744-42D8B242A78F}" presName="childText" presStyleLbl="conFgAcc1" presStyleIdx="5" presStyleCnt="6">
        <dgm:presLayoutVars>
          <dgm:bulletEnabled val="1"/>
        </dgm:presLayoutVars>
      </dgm:prSet>
      <dgm:spPr/>
      <dgm:t>
        <a:bodyPr/>
        <a:lstStyle/>
        <a:p>
          <a:endParaRPr lang="en-US"/>
        </a:p>
      </dgm:t>
    </dgm:pt>
  </dgm:ptLst>
  <dgm:cxnLst>
    <dgm:cxn modelId="{195C33BC-0410-4010-8336-C63CA3A24172}" srcId="{37A05EF2-77AE-449D-99AE-AD426AD6C179}" destId="{568C213B-51F9-411E-998E-91995C3F4DED}" srcOrd="2" destOrd="0" parTransId="{085D5EAA-F398-4E21-AD0E-0E37731B22D1}" sibTransId="{42642659-A3DD-472A-9AC8-1D137E631A58}"/>
    <dgm:cxn modelId="{21EEF361-FFC1-407C-81B4-E99AA802FF02}" srcId="{37A05EF2-77AE-449D-99AE-AD426AD6C179}" destId="{51B9A797-8899-4726-9744-42D8B242A78F}" srcOrd="5" destOrd="0" parTransId="{9221A7C8-0E3B-4820-8B57-0E89E31B676A}" sibTransId="{24F59E1F-3D06-4B5A-8A20-7C71B39D9382}"/>
    <dgm:cxn modelId="{558DB81B-64DA-463B-88D7-104DE5576E5C}" type="presOf" srcId="{15E8DFA0-FAF3-4E14-ABEA-D59C3E238897}" destId="{FBA6400E-7D31-4E37-A95A-6C33DFD41CA5}" srcOrd="0" destOrd="0" presId="urn:microsoft.com/office/officeart/2005/8/layout/list1"/>
    <dgm:cxn modelId="{3CEF3E13-C513-4A1E-9312-F96D7581AF06}" type="presOf" srcId="{A985E3A8-49FA-4FB5-8C45-51E403570075}" destId="{A49ADD91-6C02-4251-9DA9-8DB371513010}" srcOrd="1" destOrd="0" presId="urn:microsoft.com/office/officeart/2005/8/layout/list1"/>
    <dgm:cxn modelId="{EE9E53E3-09C6-4FFB-9D22-1DE869FE86FD}" srcId="{37A05EF2-77AE-449D-99AE-AD426AD6C179}" destId="{15E8DFA0-FAF3-4E14-ABEA-D59C3E238897}" srcOrd="0" destOrd="0" parTransId="{1FFED9B4-E6E9-48C5-9086-51C63CADA5D8}" sibTransId="{2191ADD2-B2A1-42BC-80DF-F295B314BEEE}"/>
    <dgm:cxn modelId="{4DE5FFDA-2BB9-4850-9AF1-2729CB717664}" type="presOf" srcId="{51B9A797-8899-4726-9744-42D8B242A78F}" destId="{4DC5B97D-D110-4218-8EAA-13F71E387EE4}" srcOrd="1" destOrd="0" presId="urn:microsoft.com/office/officeart/2005/8/layout/list1"/>
    <dgm:cxn modelId="{FB6123B1-AA1A-4CC4-A093-0C0EF60B6CBA}" type="presOf" srcId="{568C213B-51F9-411E-998E-91995C3F4DED}" destId="{97A18497-F481-4819-99A3-422482E79656}" srcOrd="0" destOrd="0" presId="urn:microsoft.com/office/officeart/2005/8/layout/list1"/>
    <dgm:cxn modelId="{E1B2D573-E5C1-415B-80F9-55C1B2B50374}" srcId="{37A05EF2-77AE-449D-99AE-AD426AD6C179}" destId="{C3BB548A-88D3-45C3-B732-88196C15733E}" srcOrd="1" destOrd="0" parTransId="{1BADF7BD-5B3E-4245-AA25-280C3C7B51CF}" sibTransId="{7BE1E4CB-37A5-4D89-A44B-BD9B64C72972}"/>
    <dgm:cxn modelId="{6E4317F3-3D33-4945-BE27-1EF891F61440}" type="presOf" srcId="{C3BB548A-88D3-45C3-B732-88196C15733E}" destId="{A410F515-99D8-4D17-8273-13B4AE9F57D8}" srcOrd="0" destOrd="0" presId="urn:microsoft.com/office/officeart/2005/8/layout/list1"/>
    <dgm:cxn modelId="{FDEB4DF5-1B61-4E85-A64D-7A50AE82FBE6}" type="presOf" srcId="{15E8DFA0-FAF3-4E14-ABEA-D59C3E238897}" destId="{91AA7CF8-CD99-4C41-B349-D71828EEA345}" srcOrd="1" destOrd="0" presId="urn:microsoft.com/office/officeart/2005/8/layout/list1"/>
    <dgm:cxn modelId="{8C8BD9D4-E5F8-4137-A73B-5F516DB25386}" type="presOf" srcId="{568C213B-51F9-411E-998E-91995C3F4DED}" destId="{9890939A-AB73-4C9F-B570-E4EC15A0F6C4}" srcOrd="1" destOrd="0" presId="urn:microsoft.com/office/officeart/2005/8/layout/list1"/>
    <dgm:cxn modelId="{B43D2E64-C2C3-4912-B914-CE6176B1EACA}" type="presOf" srcId="{C216574F-12C8-4F75-8C6F-7856ACF28708}" destId="{27F58B34-9A12-448E-A3C6-AFBF3090739B}" srcOrd="1" destOrd="0" presId="urn:microsoft.com/office/officeart/2005/8/layout/list1"/>
    <dgm:cxn modelId="{93164364-9A6B-44AB-AC7A-8166B5987CD9}" srcId="{37A05EF2-77AE-449D-99AE-AD426AD6C179}" destId="{C216574F-12C8-4F75-8C6F-7856ACF28708}" srcOrd="3" destOrd="0" parTransId="{E2E60D42-67B9-41D3-9743-E485A987D9E9}" sibTransId="{005BF9A6-6FA5-4417-91CF-9639F4EDB1C0}"/>
    <dgm:cxn modelId="{B31B7BA7-E9EE-45D8-B3B2-0E613CF59752}" type="presOf" srcId="{C216574F-12C8-4F75-8C6F-7856ACF28708}" destId="{62FEC3A1-49E2-438A-9E4A-8A2ED11A5DBE}" srcOrd="0" destOrd="0" presId="urn:microsoft.com/office/officeart/2005/8/layout/list1"/>
    <dgm:cxn modelId="{ADD3B9AC-EB03-4106-B142-3FCF8C2B102E}" srcId="{37A05EF2-77AE-449D-99AE-AD426AD6C179}" destId="{A985E3A8-49FA-4FB5-8C45-51E403570075}" srcOrd="4" destOrd="0" parTransId="{2B7767F4-AFA9-47C6-9487-E687848727CC}" sibTransId="{DBA8E840-5BAB-4DA0-BA9C-2FCC644F7DAE}"/>
    <dgm:cxn modelId="{F61EACBE-B464-4A56-87BC-E35C49B6CCC3}" type="presOf" srcId="{51B9A797-8899-4726-9744-42D8B242A78F}" destId="{ECA6F754-73FE-434E-9212-EFDECD36B029}" srcOrd="0" destOrd="0" presId="urn:microsoft.com/office/officeart/2005/8/layout/list1"/>
    <dgm:cxn modelId="{A8DC4E12-ECB1-43EF-A3A9-16545228F474}" type="presOf" srcId="{37A05EF2-77AE-449D-99AE-AD426AD6C179}" destId="{075D36EE-FCDB-486B-915B-6473B20DFBEC}" srcOrd="0" destOrd="0" presId="urn:microsoft.com/office/officeart/2005/8/layout/list1"/>
    <dgm:cxn modelId="{9F8D048B-891B-43DE-A193-B5696DAE87E0}" type="presOf" srcId="{C3BB548A-88D3-45C3-B732-88196C15733E}" destId="{B7CC269C-0964-426A-A662-29B33C0A865C}" srcOrd="1" destOrd="0" presId="urn:microsoft.com/office/officeart/2005/8/layout/list1"/>
    <dgm:cxn modelId="{29CC4283-8BD4-4794-A903-859C2C706214}" type="presOf" srcId="{A985E3A8-49FA-4FB5-8C45-51E403570075}" destId="{3BC59B53-B6A5-44BD-9D0F-4E5A113B0BEE}" srcOrd="0" destOrd="0" presId="urn:microsoft.com/office/officeart/2005/8/layout/list1"/>
    <dgm:cxn modelId="{8DD56D8D-E072-453D-9335-1F7436829089}" type="presParOf" srcId="{075D36EE-FCDB-486B-915B-6473B20DFBEC}" destId="{1D27D6CE-5D35-4174-BAF8-F5EE78415183}" srcOrd="0" destOrd="0" presId="urn:microsoft.com/office/officeart/2005/8/layout/list1"/>
    <dgm:cxn modelId="{51901165-5037-4FD0-8005-39EB3F84EF9C}" type="presParOf" srcId="{1D27D6CE-5D35-4174-BAF8-F5EE78415183}" destId="{FBA6400E-7D31-4E37-A95A-6C33DFD41CA5}" srcOrd="0" destOrd="0" presId="urn:microsoft.com/office/officeart/2005/8/layout/list1"/>
    <dgm:cxn modelId="{2BFD3305-FD46-41D0-A1A5-123F7F5B07FF}" type="presParOf" srcId="{1D27D6CE-5D35-4174-BAF8-F5EE78415183}" destId="{91AA7CF8-CD99-4C41-B349-D71828EEA345}" srcOrd="1" destOrd="0" presId="urn:microsoft.com/office/officeart/2005/8/layout/list1"/>
    <dgm:cxn modelId="{7E6513B5-24E5-45E6-9B6D-1CCDE67DF327}" type="presParOf" srcId="{075D36EE-FCDB-486B-915B-6473B20DFBEC}" destId="{7B81803B-9259-441F-957A-F46531FB64B3}" srcOrd="1" destOrd="0" presId="urn:microsoft.com/office/officeart/2005/8/layout/list1"/>
    <dgm:cxn modelId="{A648E38D-2BD8-4D88-8798-EB5DE21AEF4F}" type="presParOf" srcId="{075D36EE-FCDB-486B-915B-6473B20DFBEC}" destId="{E095D7F6-EE61-4767-8423-9756C0989069}" srcOrd="2" destOrd="0" presId="urn:microsoft.com/office/officeart/2005/8/layout/list1"/>
    <dgm:cxn modelId="{C4D2D8E8-8B48-4919-B3EE-AC61A86F857B}" type="presParOf" srcId="{075D36EE-FCDB-486B-915B-6473B20DFBEC}" destId="{971CC98D-347F-46AD-851A-07A3F82EAF3C}" srcOrd="3" destOrd="0" presId="urn:microsoft.com/office/officeart/2005/8/layout/list1"/>
    <dgm:cxn modelId="{B69135DF-A7F9-4C77-9641-3AC2BBF1C54B}" type="presParOf" srcId="{075D36EE-FCDB-486B-915B-6473B20DFBEC}" destId="{F9C86E11-4E09-4F39-9EBA-3F5050C66A4D}" srcOrd="4" destOrd="0" presId="urn:microsoft.com/office/officeart/2005/8/layout/list1"/>
    <dgm:cxn modelId="{DE1437A8-7A1E-4419-915E-EDB4E351C9F3}" type="presParOf" srcId="{F9C86E11-4E09-4F39-9EBA-3F5050C66A4D}" destId="{A410F515-99D8-4D17-8273-13B4AE9F57D8}" srcOrd="0" destOrd="0" presId="urn:microsoft.com/office/officeart/2005/8/layout/list1"/>
    <dgm:cxn modelId="{0F8E0D37-D9FA-4A51-BE50-9A4D5AEF562B}" type="presParOf" srcId="{F9C86E11-4E09-4F39-9EBA-3F5050C66A4D}" destId="{B7CC269C-0964-426A-A662-29B33C0A865C}" srcOrd="1" destOrd="0" presId="urn:microsoft.com/office/officeart/2005/8/layout/list1"/>
    <dgm:cxn modelId="{54BFB5DB-CAC6-4BA5-A376-0C5C1E05827A}" type="presParOf" srcId="{075D36EE-FCDB-486B-915B-6473B20DFBEC}" destId="{9E47D79C-098A-4E4E-BC59-C6D6C4BCAA0E}" srcOrd="5" destOrd="0" presId="urn:microsoft.com/office/officeart/2005/8/layout/list1"/>
    <dgm:cxn modelId="{96E94118-CC82-4785-A087-BE77C5C58D36}" type="presParOf" srcId="{075D36EE-FCDB-486B-915B-6473B20DFBEC}" destId="{57FFDE0B-3029-45FE-A039-32C8F69FFC8B}" srcOrd="6" destOrd="0" presId="urn:microsoft.com/office/officeart/2005/8/layout/list1"/>
    <dgm:cxn modelId="{40D38632-1452-4625-9C20-E7EE1328050E}" type="presParOf" srcId="{075D36EE-FCDB-486B-915B-6473B20DFBEC}" destId="{6D6E33A1-2772-4397-B233-A4A5D45F0D82}" srcOrd="7" destOrd="0" presId="urn:microsoft.com/office/officeart/2005/8/layout/list1"/>
    <dgm:cxn modelId="{207FA4E9-7E25-4EBA-8B05-97AA74231316}" type="presParOf" srcId="{075D36EE-FCDB-486B-915B-6473B20DFBEC}" destId="{18B29EE6-48D8-4C06-83AE-82A8D9B0D73A}" srcOrd="8" destOrd="0" presId="urn:microsoft.com/office/officeart/2005/8/layout/list1"/>
    <dgm:cxn modelId="{8C98F834-608F-4CD5-A7F3-C0B539A79754}" type="presParOf" srcId="{18B29EE6-48D8-4C06-83AE-82A8D9B0D73A}" destId="{97A18497-F481-4819-99A3-422482E79656}" srcOrd="0" destOrd="0" presId="urn:microsoft.com/office/officeart/2005/8/layout/list1"/>
    <dgm:cxn modelId="{C3DBADCE-6E73-4021-9C71-A5B34D956E08}" type="presParOf" srcId="{18B29EE6-48D8-4C06-83AE-82A8D9B0D73A}" destId="{9890939A-AB73-4C9F-B570-E4EC15A0F6C4}" srcOrd="1" destOrd="0" presId="urn:microsoft.com/office/officeart/2005/8/layout/list1"/>
    <dgm:cxn modelId="{2429FF42-3FED-41E4-850B-7B3C1F9635FE}" type="presParOf" srcId="{075D36EE-FCDB-486B-915B-6473B20DFBEC}" destId="{6BE94532-196F-4015-9222-76CDE0D5E793}" srcOrd="9" destOrd="0" presId="urn:microsoft.com/office/officeart/2005/8/layout/list1"/>
    <dgm:cxn modelId="{D1B3FE7E-C6AD-4A74-9AB4-227768A8DCBF}" type="presParOf" srcId="{075D36EE-FCDB-486B-915B-6473B20DFBEC}" destId="{8A377041-7B4B-46A7-961E-0849DB3D070F}" srcOrd="10" destOrd="0" presId="urn:microsoft.com/office/officeart/2005/8/layout/list1"/>
    <dgm:cxn modelId="{3141092A-8213-4534-B5A3-CD5AD7C31043}" type="presParOf" srcId="{075D36EE-FCDB-486B-915B-6473B20DFBEC}" destId="{A9487287-12E8-44BC-9FAE-9D8D4C7BCB33}" srcOrd="11" destOrd="0" presId="urn:microsoft.com/office/officeart/2005/8/layout/list1"/>
    <dgm:cxn modelId="{C0331096-408D-411F-BDAC-35CFD3913826}" type="presParOf" srcId="{075D36EE-FCDB-486B-915B-6473B20DFBEC}" destId="{317D216C-501A-40EA-9D67-A37CD1ECE6A0}" srcOrd="12" destOrd="0" presId="urn:microsoft.com/office/officeart/2005/8/layout/list1"/>
    <dgm:cxn modelId="{F0BF7F85-11DA-4658-BB69-077C2FE1B0D2}" type="presParOf" srcId="{317D216C-501A-40EA-9D67-A37CD1ECE6A0}" destId="{62FEC3A1-49E2-438A-9E4A-8A2ED11A5DBE}" srcOrd="0" destOrd="0" presId="urn:microsoft.com/office/officeart/2005/8/layout/list1"/>
    <dgm:cxn modelId="{FB7E2E37-A008-4004-AEE9-81C47928046D}" type="presParOf" srcId="{317D216C-501A-40EA-9D67-A37CD1ECE6A0}" destId="{27F58B34-9A12-448E-A3C6-AFBF3090739B}" srcOrd="1" destOrd="0" presId="urn:microsoft.com/office/officeart/2005/8/layout/list1"/>
    <dgm:cxn modelId="{371CF202-4D84-40E3-B569-73395FEDBEF9}" type="presParOf" srcId="{075D36EE-FCDB-486B-915B-6473B20DFBEC}" destId="{010E1859-B3DA-48FE-AA5C-5EC7C3C4E752}" srcOrd="13" destOrd="0" presId="urn:microsoft.com/office/officeart/2005/8/layout/list1"/>
    <dgm:cxn modelId="{5D59A9D0-CEF4-4D09-BEAA-3AF8BCA39C33}" type="presParOf" srcId="{075D36EE-FCDB-486B-915B-6473B20DFBEC}" destId="{2094608B-263F-43C0-A021-A32128E1FAF4}" srcOrd="14" destOrd="0" presId="urn:microsoft.com/office/officeart/2005/8/layout/list1"/>
    <dgm:cxn modelId="{98505ED7-C7B9-4430-B3DB-202F13EC93E1}" type="presParOf" srcId="{075D36EE-FCDB-486B-915B-6473B20DFBEC}" destId="{58A7EC3F-9BF3-4791-A514-58236515512E}" srcOrd="15" destOrd="0" presId="urn:microsoft.com/office/officeart/2005/8/layout/list1"/>
    <dgm:cxn modelId="{FB7636B1-A4AF-49C3-88DA-433CA9C6269B}" type="presParOf" srcId="{075D36EE-FCDB-486B-915B-6473B20DFBEC}" destId="{1651ECD4-8836-4DC9-BDBE-4C9446103C4A}" srcOrd="16" destOrd="0" presId="urn:microsoft.com/office/officeart/2005/8/layout/list1"/>
    <dgm:cxn modelId="{4DC8B7D9-ACEE-442B-84E0-E94604B1F358}" type="presParOf" srcId="{1651ECD4-8836-4DC9-BDBE-4C9446103C4A}" destId="{3BC59B53-B6A5-44BD-9D0F-4E5A113B0BEE}" srcOrd="0" destOrd="0" presId="urn:microsoft.com/office/officeart/2005/8/layout/list1"/>
    <dgm:cxn modelId="{E7935E92-2F29-4E74-B72E-BBB6B27F1926}" type="presParOf" srcId="{1651ECD4-8836-4DC9-BDBE-4C9446103C4A}" destId="{A49ADD91-6C02-4251-9DA9-8DB371513010}" srcOrd="1" destOrd="0" presId="urn:microsoft.com/office/officeart/2005/8/layout/list1"/>
    <dgm:cxn modelId="{C628186F-80D6-4614-820A-69AA9E61FC6F}" type="presParOf" srcId="{075D36EE-FCDB-486B-915B-6473B20DFBEC}" destId="{76EF1366-2338-44A7-8314-83AF6ECE4103}" srcOrd="17" destOrd="0" presId="urn:microsoft.com/office/officeart/2005/8/layout/list1"/>
    <dgm:cxn modelId="{F5F6B052-B7D1-4EB9-9E94-CC704590DDA2}" type="presParOf" srcId="{075D36EE-FCDB-486B-915B-6473B20DFBEC}" destId="{C1F9CF9C-2FF5-43D7-9387-C5E7364C97A6}" srcOrd="18" destOrd="0" presId="urn:microsoft.com/office/officeart/2005/8/layout/list1"/>
    <dgm:cxn modelId="{F2C77399-3CCD-4838-B2EF-A0333E2C49C0}" type="presParOf" srcId="{075D36EE-FCDB-486B-915B-6473B20DFBEC}" destId="{383CA615-DF03-4FA1-8819-128E74F54D54}" srcOrd="19" destOrd="0" presId="urn:microsoft.com/office/officeart/2005/8/layout/list1"/>
    <dgm:cxn modelId="{12FDC17E-A811-4A24-A51F-38A418E41441}" type="presParOf" srcId="{075D36EE-FCDB-486B-915B-6473B20DFBEC}" destId="{86348897-E744-418E-A8D6-BA6345D49351}" srcOrd="20" destOrd="0" presId="urn:microsoft.com/office/officeart/2005/8/layout/list1"/>
    <dgm:cxn modelId="{75AA0251-CE4D-4E6F-B02C-AE7479CB0A79}" type="presParOf" srcId="{86348897-E744-418E-A8D6-BA6345D49351}" destId="{ECA6F754-73FE-434E-9212-EFDECD36B029}" srcOrd="0" destOrd="0" presId="urn:microsoft.com/office/officeart/2005/8/layout/list1"/>
    <dgm:cxn modelId="{0848ADEC-7E29-4148-AE6C-9C7C5E54F114}" type="presParOf" srcId="{86348897-E744-418E-A8D6-BA6345D49351}" destId="{4DC5B97D-D110-4218-8EAA-13F71E387EE4}" srcOrd="1" destOrd="0" presId="urn:microsoft.com/office/officeart/2005/8/layout/list1"/>
    <dgm:cxn modelId="{8080A2DC-8A47-44BB-947C-1B66FA547EE0}" type="presParOf" srcId="{075D36EE-FCDB-486B-915B-6473B20DFBEC}" destId="{8B82056A-7818-45B4-BF2B-99A41BA26829}" srcOrd="21" destOrd="0" presId="urn:microsoft.com/office/officeart/2005/8/layout/list1"/>
    <dgm:cxn modelId="{00A4F7BC-0E8B-4F79-AF49-007E17EAA9CD}" type="presParOf" srcId="{075D36EE-FCDB-486B-915B-6473B20DFBEC}" destId="{B5945FF1-369E-465F-AB82-8B84C0CE717C}" srcOrd="22" destOrd="0" presId="urn:microsoft.com/office/officeart/2005/8/layout/lis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985B684-4D15-40BF-A00F-ACB34AA7B7C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N"/>
        </a:p>
      </dgm:t>
    </dgm:pt>
    <dgm:pt modelId="{2EC2EE29-59E2-476B-BB92-863656F8CC81}">
      <dgm:prSet custT="1"/>
      <dgm:spPr/>
      <dgm:t>
        <a:bodyPr/>
        <a:lstStyle/>
        <a:p>
          <a:pPr rtl="0"/>
          <a:r>
            <a:rPr lang="en-US" sz="2400" b="1" dirty="0" smtClean="0">
              <a:latin typeface="Times New Roman" pitchFamily="18" charset="0"/>
              <a:cs typeface="Times New Roman" pitchFamily="18" charset="0"/>
            </a:rPr>
            <a:t>Lifting and Lowering devices</a:t>
          </a:r>
        </a:p>
        <a:p>
          <a:pPr rtl="0"/>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(Vertical Motion)</a:t>
          </a:r>
          <a:endParaRPr lang="en-IN" sz="2400" dirty="0">
            <a:latin typeface="Times New Roman" pitchFamily="18" charset="0"/>
            <a:cs typeface="Times New Roman" pitchFamily="18" charset="0"/>
          </a:endParaRPr>
        </a:p>
      </dgm:t>
    </dgm:pt>
    <dgm:pt modelId="{B21130BE-9D25-452E-85B7-1210614DA9A3}" type="parTrans" cxnId="{EF9B99B2-FE9F-4DF9-9765-2EABEEE90F3E}">
      <dgm:prSet/>
      <dgm:spPr/>
      <dgm:t>
        <a:bodyPr/>
        <a:lstStyle/>
        <a:p>
          <a:endParaRPr lang="en-IN"/>
        </a:p>
      </dgm:t>
    </dgm:pt>
    <dgm:pt modelId="{9AFAA62D-1E7E-4A82-ABDB-E104D9FEFBB2}" type="sibTrans" cxnId="{EF9B99B2-FE9F-4DF9-9765-2EABEEE90F3E}">
      <dgm:prSet/>
      <dgm:spPr/>
      <dgm:t>
        <a:bodyPr/>
        <a:lstStyle/>
        <a:p>
          <a:endParaRPr lang="en-IN"/>
        </a:p>
      </dgm:t>
    </dgm:pt>
    <dgm:pt modelId="{B044C39C-8B43-41A9-978F-030CBC4ED169}">
      <dgm:prSet/>
      <dgm:spPr/>
      <dgm:t>
        <a:bodyPr/>
        <a:lstStyle/>
        <a:p>
          <a:pPr rtl="0"/>
          <a:r>
            <a:rPr lang="en-US" b="1" dirty="0" smtClean="0">
              <a:latin typeface="Times New Roman" pitchFamily="18" charset="0"/>
              <a:cs typeface="Times New Roman" pitchFamily="18" charset="0"/>
            </a:rPr>
            <a:t>Transporting devices </a:t>
          </a:r>
        </a:p>
        <a:p>
          <a:pPr rtl="0"/>
          <a:r>
            <a:rPr lang="en-US" dirty="0" smtClean="0">
              <a:latin typeface="Times New Roman" pitchFamily="18" charset="0"/>
              <a:cs typeface="Times New Roman" pitchFamily="18" charset="0"/>
            </a:rPr>
            <a:t>(Horizontal Motion)</a:t>
          </a:r>
          <a:endParaRPr lang="en-IN" dirty="0">
            <a:latin typeface="Times New Roman" pitchFamily="18" charset="0"/>
            <a:cs typeface="Times New Roman" pitchFamily="18" charset="0"/>
          </a:endParaRPr>
        </a:p>
      </dgm:t>
    </dgm:pt>
    <dgm:pt modelId="{AEF6D0CC-AADB-465A-BC91-729B1D5F8179}" type="parTrans" cxnId="{99534DF2-7DB8-4F1C-9C14-38840C78554B}">
      <dgm:prSet/>
      <dgm:spPr/>
      <dgm:t>
        <a:bodyPr/>
        <a:lstStyle/>
        <a:p>
          <a:endParaRPr lang="en-IN"/>
        </a:p>
      </dgm:t>
    </dgm:pt>
    <dgm:pt modelId="{0B775C4A-5EB1-4D20-8BA6-A5635723BBCB}" type="sibTrans" cxnId="{99534DF2-7DB8-4F1C-9C14-38840C78554B}">
      <dgm:prSet/>
      <dgm:spPr/>
      <dgm:t>
        <a:bodyPr/>
        <a:lstStyle/>
        <a:p>
          <a:endParaRPr lang="en-IN"/>
        </a:p>
      </dgm:t>
    </dgm:pt>
    <dgm:pt modelId="{C60D9D38-DECC-4F90-B49E-B535E3296912}">
      <dgm:prSet/>
      <dgm:spPr/>
      <dgm:t>
        <a:bodyPr/>
        <a:lstStyle/>
        <a:p>
          <a:pPr rtl="0"/>
          <a:r>
            <a:rPr lang="en-US" b="1" dirty="0" smtClean="0">
              <a:latin typeface="Times New Roman" pitchFamily="18" charset="0"/>
              <a:cs typeface="Times New Roman" pitchFamily="18" charset="0"/>
            </a:rPr>
            <a:t>Combination devices</a:t>
          </a:r>
        </a:p>
        <a:p>
          <a:pPr rtl="0"/>
          <a:r>
            <a:rPr lang="en-US" dirty="0" smtClean="0">
              <a:latin typeface="Times New Roman" pitchFamily="18" charset="0"/>
              <a:cs typeface="Times New Roman" pitchFamily="18" charset="0"/>
            </a:rPr>
            <a:t> ( Lifting and Lowering Plus Transportation</a:t>
          </a:r>
          <a:r>
            <a:rPr lang="en-US" dirty="0" smtClean="0"/>
            <a:t>)</a:t>
          </a:r>
          <a:endParaRPr lang="en-IN" dirty="0"/>
        </a:p>
      </dgm:t>
    </dgm:pt>
    <dgm:pt modelId="{7392E8D9-C28C-4875-8794-82FD5ACC1391}" type="parTrans" cxnId="{B64DE9D2-78F9-4CB7-9D97-7B5F36D9C211}">
      <dgm:prSet/>
      <dgm:spPr/>
      <dgm:t>
        <a:bodyPr/>
        <a:lstStyle/>
        <a:p>
          <a:endParaRPr lang="en-IN"/>
        </a:p>
      </dgm:t>
    </dgm:pt>
    <dgm:pt modelId="{37678FB3-0A12-456D-8E81-5DADFA71D241}" type="sibTrans" cxnId="{B64DE9D2-78F9-4CB7-9D97-7B5F36D9C211}">
      <dgm:prSet/>
      <dgm:spPr/>
      <dgm:t>
        <a:bodyPr/>
        <a:lstStyle/>
        <a:p>
          <a:endParaRPr lang="en-IN"/>
        </a:p>
      </dgm:t>
    </dgm:pt>
    <dgm:pt modelId="{C8D5107D-D5C5-402F-9823-3D7ECD365D16}" type="pres">
      <dgm:prSet presAssocID="{3985B684-4D15-40BF-A00F-ACB34AA7B7CB}" presName="CompostProcess" presStyleCnt="0">
        <dgm:presLayoutVars>
          <dgm:dir/>
          <dgm:resizeHandles val="exact"/>
        </dgm:presLayoutVars>
      </dgm:prSet>
      <dgm:spPr/>
      <dgm:t>
        <a:bodyPr/>
        <a:lstStyle/>
        <a:p>
          <a:endParaRPr lang="en-IN"/>
        </a:p>
      </dgm:t>
    </dgm:pt>
    <dgm:pt modelId="{1CCD0B49-5C47-4959-AC56-399DB9F1B6BB}" type="pres">
      <dgm:prSet presAssocID="{3985B684-4D15-40BF-A00F-ACB34AA7B7CB}" presName="arrow" presStyleLbl="bgShp" presStyleIdx="0" presStyleCnt="1"/>
      <dgm:spPr/>
    </dgm:pt>
    <dgm:pt modelId="{18771B4F-11DD-460A-8C62-41D3CE15D02B}" type="pres">
      <dgm:prSet presAssocID="{3985B684-4D15-40BF-A00F-ACB34AA7B7CB}" presName="linearProcess" presStyleCnt="0"/>
      <dgm:spPr/>
    </dgm:pt>
    <dgm:pt modelId="{98FE1B48-3171-4939-AD63-342B07125F7D}" type="pres">
      <dgm:prSet presAssocID="{2EC2EE29-59E2-476B-BB92-863656F8CC81}" presName="textNode" presStyleLbl="node1" presStyleIdx="0" presStyleCnt="3">
        <dgm:presLayoutVars>
          <dgm:bulletEnabled val="1"/>
        </dgm:presLayoutVars>
      </dgm:prSet>
      <dgm:spPr/>
      <dgm:t>
        <a:bodyPr/>
        <a:lstStyle/>
        <a:p>
          <a:endParaRPr lang="en-IN"/>
        </a:p>
      </dgm:t>
    </dgm:pt>
    <dgm:pt modelId="{F3820D00-CACE-49A4-B46F-18D21C1DBB92}" type="pres">
      <dgm:prSet presAssocID="{9AFAA62D-1E7E-4A82-ABDB-E104D9FEFBB2}" presName="sibTrans" presStyleCnt="0"/>
      <dgm:spPr/>
    </dgm:pt>
    <dgm:pt modelId="{289DC80E-7F00-4F74-A6D5-538EC7D206AC}" type="pres">
      <dgm:prSet presAssocID="{B044C39C-8B43-41A9-978F-030CBC4ED169}" presName="textNode" presStyleLbl="node1" presStyleIdx="1" presStyleCnt="3">
        <dgm:presLayoutVars>
          <dgm:bulletEnabled val="1"/>
        </dgm:presLayoutVars>
      </dgm:prSet>
      <dgm:spPr/>
      <dgm:t>
        <a:bodyPr/>
        <a:lstStyle/>
        <a:p>
          <a:endParaRPr lang="en-IN"/>
        </a:p>
      </dgm:t>
    </dgm:pt>
    <dgm:pt modelId="{A89F2FB0-2F92-4B16-84C3-4863C462BB20}" type="pres">
      <dgm:prSet presAssocID="{0B775C4A-5EB1-4D20-8BA6-A5635723BBCB}" presName="sibTrans" presStyleCnt="0"/>
      <dgm:spPr/>
    </dgm:pt>
    <dgm:pt modelId="{66BE4A1A-1A74-4063-BD58-B3CA9A835260}" type="pres">
      <dgm:prSet presAssocID="{C60D9D38-DECC-4F90-B49E-B535E3296912}" presName="textNode" presStyleLbl="node1" presStyleIdx="2" presStyleCnt="3">
        <dgm:presLayoutVars>
          <dgm:bulletEnabled val="1"/>
        </dgm:presLayoutVars>
      </dgm:prSet>
      <dgm:spPr/>
      <dgm:t>
        <a:bodyPr/>
        <a:lstStyle/>
        <a:p>
          <a:endParaRPr lang="en-IN"/>
        </a:p>
      </dgm:t>
    </dgm:pt>
  </dgm:ptLst>
  <dgm:cxnLst>
    <dgm:cxn modelId="{B64DE9D2-78F9-4CB7-9D97-7B5F36D9C211}" srcId="{3985B684-4D15-40BF-A00F-ACB34AA7B7CB}" destId="{C60D9D38-DECC-4F90-B49E-B535E3296912}" srcOrd="2" destOrd="0" parTransId="{7392E8D9-C28C-4875-8794-82FD5ACC1391}" sibTransId="{37678FB3-0A12-456D-8E81-5DADFA71D241}"/>
    <dgm:cxn modelId="{D949E20E-9D1D-46D0-BB6B-ED4C47E7DDD8}" type="presOf" srcId="{2EC2EE29-59E2-476B-BB92-863656F8CC81}" destId="{98FE1B48-3171-4939-AD63-342B07125F7D}" srcOrd="0" destOrd="0" presId="urn:microsoft.com/office/officeart/2005/8/layout/hProcess9"/>
    <dgm:cxn modelId="{896C8477-9924-4808-B996-A5CC30A7B0CE}" type="presOf" srcId="{C60D9D38-DECC-4F90-B49E-B535E3296912}" destId="{66BE4A1A-1A74-4063-BD58-B3CA9A835260}" srcOrd="0" destOrd="0" presId="urn:microsoft.com/office/officeart/2005/8/layout/hProcess9"/>
    <dgm:cxn modelId="{99534DF2-7DB8-4F1C-9C14-38840C78554B}" srcId="{3985B684-4D15-40BF-A00F-ACB34AA7B7CB}" destId="{B044C39C-8B43-41A9-978F-030CBC4ED169}" srcOrd="1" destOrd="0" parTransId="{AEF6D0CC-AADB-465A-BC91-729B1D5F8179}" sibTransId="{0B775C4A-5EB1-4D20-8BA6-A5635723BBCB}"/>
    <dgm:cxn modelId="{001C42BA-3274-4196-BDD9-12DDF7650BAB}" type="presOf" srcId="{B044C39C-8B43-41A9-978F-030CBC4ED169}" destId="{289DC80E-7F00-4F74-A6D5-538EC7D206AC}" srcOrd="0" destOrd="0" presId="urn:microsoft.com/office/officeart/2005/8/layout/hProcess9"/>
    <dgm:cxn modelId="{36784779-1D17-49B2-9912-E869E93C9226}" type="presOf" srcId="{3985B684-4D15-40BF-A00F-ACB34AA7B7CB}" destId="{C8D5107D-D5C5-402F-9823-3D7ECD365D16}" srcOrd="0" destOrd="0" presId="urn:microsoft.com/office/officeart/2005/8/layout/hProcess9"/>
    <dgm:cxn modelId="{EF9B99B2-FE9F-4DF9-9765-2EABEEE90F3E}" srcId="{3985B684-4D15-40BF-A00F-ACB34AA7B7CB}" destId="{2EC2EE29-59E2-476B-BB92-863656F8CC81}" srcOrd="0" destOrd="0" parTransId="{B21130BE-9D25-452E-85B7-1210614DA9A3}" sibTransId="{9AFAA62D-1E7E-4A82-ABDB-E104D9FEFBB2}"/>
    <dgm:cxn modelId="{FB5420C6-443F-42F7-A527-C937696DAE50}" type="presParOf" srcId="{C8D5107D-D5C5-402F-9823-3D7ECD365D16}" destId="{1CCD0B49-5C47-4959-AC56-399DB9F1B6BB}" srcOrd="0" destOrd="0" presId="urn:microsoft.com/office/officeart/2005/8/layout/hProcess9"/>
    <dgm:cxn modelId="{EDA05161-D80F-4436-BBD8-4A12971873C0}" type="presParOf" srcId="{C8D5107D-D5C5-402F-9823-3D7ECD365D16}" destId="{18771B4F-11DD-460A-8C62-41D3CE15D02B}" srcOrd="1" destOrd="0" presId="urn:microsoft.com/office/officeart/2005/8/layout/hProcess9"/>
    <dgm:cxn modelId="{EFBB4A9A-8C50-4DFA-8CC4-15DFC0476233}" type="presParOf" srcId="{18771B4F-11DD-460A-8C62-41D3CE15D02B}" destId="{98FE1B48-3171-4939-AD63-342B07125F7D}" srcOrd="0" destOrd="0" presId="urn:microsoft.com/office/officeart/2005/8/layout/hProcess9"/>
    <dgm:cxn modelId="{B484C1C8-E2A3-46C3-BB88-C966E1FF8317}" type="presParOf" srcId="{18771B4F-11DD-460A-8C62-41D3CE15D02B}" destId="{F3820D00-CACE-49A4-B46F-18D21C1DBB92}" srcOrd="1" destOrd="0" presId="urn:microsoft.com/office/officeart/2005/8/layout/hProcess9"/>
    <dgm:cxn modelId="{F682767C-92D1-4EC9-A0F0-85B3548251EC}" type="presParOf" srcId="{18771B4F-11DD-460A-8C62-41D3CE15D02B}" destId="{289DC80E-7F00-4F74-A6D5-538EC7D206AC}" srcOrd="2" destOrd="0" presId="urn:microsoft.com/office/officeart/2005/8/layout/hProcess9"/>
    <dgm:cxn modelId="{01F800F6-F10F-4382-B0DB-C09927039EB3}" type="presParOf" srcId="{18771B4F-11DD-460A-8C62-41D3CE15D02B}" destId="{A89F2FB0-2F92-4B16-84C3-4863C462BB20}" srcOrd="3" destOrd="0" presId="urn:microsoft.com/office/officeart/2005/8/layout/hProcess9"/>
    <dgm:cxn modelId="{AC1B5F18-4834-4303-BD6C-AA2A7740D0A2}" type="presParOf" srcId="{18771B4F-11DD-460A-8C62-41D3CE15D02B}" destId="{66BE4A1A-1A74-4063-BD58-B3CA9A835260}" srcOrd="4" destOrd="0" presId="urn:microsoft.com/office/officeart/2005/8/layout/hProcess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ED7EFB-CF18-4E48-8D73-0B2C5458893F}">
      <dsp:nvSpPr>
        <dsp:cNvPr id="0" name=""/>
        <dsp:cNvSpPr/>
      </dsp:nvSpPr>
      <dsp:spPr>
        <a:xfrm>
          <a:off x="0" y="355434"/>
          <a:ext cx="8390540" cy="277200"/>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51517185-8B2E-4F4C-9C7F-44EC7CA8DB31}">
      <dsp:nvSpPr>
        <dsp:cNvPr id="0" name=""/>
        <dsp:cNvSpPr/>
      </dsp:nvSpPr>
      <dsp:spPr>
        <a:xfrm>
          <a:off x="419527" y="193074"/>
          <a:ext cx="5873378" cy="324720"/>
        </a:xfrm>
        <a:prstGeom prst="round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Provide enough production capacity</a:t>
          </a:r>
          <a:endParaRPr lang="en-US" sz="2200" kern="1200" dirty="0">
            <a:latin typeface="Times New Roman" pitchFamily="18" charset="0"/>
            <a:cs typeface="Times New Roman" pitchFamily="18" charset="0"/>
          </a:endParaRPr>
        </a:p>
      </dsp:txBody>
      <dsp:txXfrm>
        <a:off x="435379" y="208926"/>
        <a:ext cx="5841674" cy="293016"/>
      </dsp:txXfrm>
    </dsp:sp>
    <dsp:sp modelId="{DA20B581-A872-4E34-8939-B0233ED8225D}">
      <dsp:nvSpPr>
        <dsp:cNvPr id="0" name=""/>
        <dsp:cNvSpPr/>
      </dsp:nvSpPr>
      <dsp:spPr>
        <a:xfrm>
          <a:off x="0" y="854394"/>
          <a:ext cx="8390540" cy="277200"/>
        </a:xfrm>
        <a:prstGeom prst="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8539378-125E-49C7-937F-66DB915B64D7}">
      <dsp:nvSpPr>
        <dsp:cNvPr id="0" name=""/>
        <dsp:cNvSpPr/>
      </dsp:nvSpPr>
      <dsp:spPr>
        <a:xfrm>
          <a:off x="419527" y="692034"/>
          <a:ext cx="5873378" cy="324720"/>
        </a:xfrm>
        <a:prstGeom prst="roundRect">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Reduce material handling cost</a:t>
          </a:r>
          <a:endParaRPr lang="en-US" sz="2200" kern="1200" dirty="0">
            <a:latin typeface="Times New Roman" pitchFamily="18" charset="0"/>
            <a:cs typeface="Times New Roman" pitchFamily="18" charset="0"/>
          </a:endParaRPr>
        </a:p>
      </dsp:txBody>
      <dsp:txXfrm>
        <a:off x="435379" y="707886"/>
        <a:ext cx="5841674" cy="293016"/>
      </dsp:txXfrm>
    </dsp:sp>
    <dsp:sp modelId="{16263308-F6B5-44EB-BAD2-CD411A3B1DC0}">
      <dsp:nvSpPr>
        <dsp:cNvPr id="0" name=""/>
        <dsp:cNvSpPr/>
      </dsp:nvSpPr>
      <dsp:spPr>
        <a:xfrm>
          <a:off x="0" y="1353354"/>
          <a:ext cx="8390540" cy="277200"/>
        </a:xfrm>
        <a:prstGeom prst="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1FD8E8B-A730-478D-B317-B93B009978EC}">
      <dsp:nvSpPr>
        <dsp:cNvPr id="0" name=""/>
        <dsp:cNvSpPr/>
      </dsp:nvSpPr>
      <dsp:spPr>
        <a:xfrm>
          <a:off x="419527" y="1190994"/>
          <a:ext cx="5873378" cy="324720"/>
        </a:xfrm>
        <a:prstGeom prst="round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Reduce</a:t>
          </a:r>
          <a:r>
            <a:rPr lang="en-US" sz="2200" kern="1200" baseline="0" dirty="0" smtClean="0">
              <a:latin typeface="Times New Roman" pitchFamily="18" charset="0"/>
              <a:cs typeface="Times New Roman" pitchFamily="18" charset="0"/>
            </a:rPr>
            <a:t> hazards to personnel/reduce accidents</a:t>
          </a:r>
          <a:endParaRPr lang="en-US" sz="2200" kern="1200" dirty="0">
            <a:latin typeface="Times New Roman" pitchFamily="18" charset="0"/>
            <a:cs typeface="Times New Roman" pitchFamily="18" charset="0"/>
          </a:endParaRPr>
        </a:p>
      </dsp:txBody>
      <dsp:txXfrm>
        <a:off x="435379" y="1206846"/>
        <a:ext cx="5841674" cy="293016"/>
      </dsp:txXfrm>
    </dsp:sp>
    <dsp:sp modelId="{4FC29B79-243D-4749-8EA3-71E3C9D256F8}">
      <dsp:nvSpPr>
        <dsp:cNvPr id="0" name=""/>
        <dsp:cNvSpPr/>
      </dsp:nvSpPr>
      <dsp:spPr>
        <a:xfrm>
          <a:off x="0" y="1852315"/>
          <a:ext cx="8390540" cy="277200"/>
        </a:xfrm>
        <a:prstGeom prst="rect">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6C6BE1E-96A2-4B19-BE91-BC1CEF032B48}">
      <dsp:nvSpPr>
        <dsp:cNvPr id="0" name=""/>
        <dsp:cNvSpPr/>
      </dsp:nvSpPr>
      <dsp:spPr>
        <a:xfrm>
          <a:off x="419527" y="1689954"/>
          <a:ext cx="5873378" cy="324720"/>
        </a:xfrm>
        <a:prstGeom prst="round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Increase</a:t>
          </a:r>
          <a:r>
            <a:rPr lang="en-US" sz="2200" kern="1200" baseline="0" dirty="0" smtClean="0">
              <a:latin typeface="Times New Roman" pitchFamily="18" charset="0"/>
              <a:cs typeface="Times New Roman" pitchFamily="18" charset="0"/>
            </a:rPr>
            <a:t> employee moral</a:t>
          </a:r>
          <a:endParaRPr lang="en-US" sz="2200" kern="1200" dirty="0">
            <a:latin typeface="Times New Roman" pitchFamily="18" charset="0"/>
            <a:cs typeface="Times New Roman" pitchFamily="18" charset="0"/>
          </a:endParaRPr>
        </a:p>
      </dsp:txBody>
      <dsp:txXfrm>
        <a:off x="435379" y="1705806"/>
        <a:ext cx="5841674" cy="293016"/>
      </dsp:txXfrm>
    </dsp:sp>
    <dsp:sp modelId="{ABD2D421-FA1E-49F8-86A4-9F52F85E4141}">
      <dsp:nvSpPr>
        <dsp:cNvPr id="0" name=""/>
        <dsp:cNvSpPr/>
      </dsp:nvSpPr>
      <dsp:spPr>
        <a:xfrm>
          <a:off x="0" y="2351274"/>
          <a:ext cx="8390540" cy="277200"/>
        </a:xfrm>
        <a:prstGeom prst="rect">
          <a:avLst/>
        </a:prstGeom>
        <a:solidFill>
          <a:schemeClr val="lt1">
            <a:alpha val="90000"/>
            <a:hueOff val="0"/>
            <a:satOff val="0"/>
            <a:lumOff val="0"/>
            <a:alphaOff val="0"/>
          </a:schemeClr>
        </a:solidFill>
        <a:ln w="100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4BF5B9-F670-44FD-8E38-7531FD01E9AC}">
      <dsp:nvSpPr>
        <dsp:cNvPr id="0" name=""/>
        <dsp:cNvSpPr/>
      </dsp:nvSpPr>
      <dsp:spPr>
        <a:xfrm>
          <a:off x="419527" y="2188915"/>
          <a:ext cx="5873378" cy="324720"/>
        </a:xfrm>
        <a:prstGeom prst="roundRect">
          <a:avLst/>
        </a:prstGeom>
        <a:gradFill rotWithShape="0">
          <a:gsLst>
            <a:gs pos="0">
              <a:schemeClr val="accent6">
                <a:hueOff val="0"/>
                <a:satOff val="0"/>
                <a:lumOff val="0"/>
                <a:alphaOff val="0"/>
                <a:tint val="30000"/>
                <a:satMod val="250000"/>
              </a:schemeClr>
            </a:gs>
            <a:gs pos="72000">
              <a:schemeClr val="accent6">
                <a:hueOff val="0"/>
                <a:satOff val="0"/>
                <a:lumOff val="0"/>
                <a:alphaOff val="0"/>
                <a:tint val="75000"/>
                <a:satMod val="210000"/>
              </a:schemeClr>
            </a:gs>
            <a:gs pos="100000">
              <a:schemeClr val="accent6">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Utilize available space</a:t>
          </a:r>
          <a:endParaRPr lang="en-US" sz="2200" kern="1200" dirty="0">
            <a:latin typeface="Times New Roman" pitchFamily="18" charset="0"/>
            <a:cs typeface="Times New Roman" pitchFamily="18" charset="0"/>
          </a:endParaRPr>
        </a:p>
      </dsp:txBody>
      <dsp:txXfrm>
        <a:off x="435379" y="2204767"/>
        <a:ext cx="5841674" cy="293016"/>
      </dsp:txXfrm>
    </dsp:sp>
    <dsp:sp modelId="{6EDFB96A-3EAC-43B7-8F21-5D78096E8D20}">
      <dsp:nvSpPr>
        <dsp:cNvPr id="0" name=""/>
        <dsp:cNvSpPr/>
      </dsp:nvSpPr>
      <dsp:spPr>
        <a:xfrm>
          <a:off x="0" y="2850234"/>
          <a:ext cx="8390540" cy="277200"/>
        </a:xfrm>
        <a:prstGeom prst="rect">
          <a:avLst/>
        </a:prstGeom>
        <a:solidFill>
          <a:schemeClr val="lt1">
            <a:alpha val="90000"/>
            <a:hueOff val="0"/>
            <a:satOff val="0"/>
            <a:lumOff val="0"/>
            <a:alphaOff val="0"/>
          </a:schemeClr>
        </a:solidFill>
        <a:ln w="100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CD320E46-C45A-43B9-A234-A8315D6E7B7B}">
      <dsp:nvSpPr>
        <dsp:cNvPr id="0" name=""/>
        <dsp:cNvSpPr/>
      </dsp:nvSpPr>
      <dsp:spPr>
        <a:xfrm>
          <a:off x="419527" y="2687875"/>
          <a:ext cx="5873378" cy="324720"/>
        </a:xfrm>
        <a:prstGeom prst="round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Provide ease of maintenance</a:t>
          </a:r>
          <a:endParaRPr lang="en-US" sz="2200" kern="1200" dirty="0">
            <a:latin typeface="Times New Roman" pitchFamily="18" charset="0"/>
            <a:cs typeface="Times New Roman" pitchFamily="18" charset="0"/>
          </a:endParaRPr>
        </a:p>
      </dsp:txBody>
      <dsp:txXfrm>
        <a:off x="435379" y="2703727"/>
        <a:ext cx="5841674" cy="293016"/>
      </dsp:txXfrm>
    </dsp:sp>
    <dsp:sp modelId="{6E8BB4BC-9D44-4D11-896D-3356DB09545F}">
      <dsp:nvSpPr>
        <dsp:cNvPr id="0" name=""/>
        <dsp:cNvSpPr/>
      </dsp:nvSpPr>
      <dsp:spPr>
        <a:xfrm>
          <a:off x="0" y="3349194"/>
          <a:ext cx="8390540" cy="277200"/>
        </a:xfrm>
        <a:prstGeom prst="rect">
          <a:avLst/>
        </a:prstGeom>
        <a:solidFill>
          <a:schemeClr val="lt1">
            <a:alpha val="90000"/>
            <a:hueOff val="0"/>
            <a:satOff val="0"/>
            <a:lumOff val="0"/>
            <a:alphaOff val="0"/>
          </a:schemeClr>
        </a:solidFill>
        <a:ln w="100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71A3DC06-ADF9-464A-9F62-1F7172843B78}">
      <dsp:nvSpPr>
        <dsp:cNvPr id="0" name=""/>
        <dsp:cNvSpPr/>
      </dsp:nvSpPr>
      <dsp:spPr>
        <a:xfrm>
          <a:off x="419527" y="3186835"/>
          <a:ext cx="5873378" cy="324720"/>
        </a:xfrm>
        <a:prstGeom prst="roundRect">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Provide ease of supervision</a:t>
          </a:r>
          <a:endParaRPr lang="en-US" sz="2200" kern="1200" dirty="0">
            <a:latin typeface="Times New Roman" pitchFamily="18" charset="0"/>
            <a:cs typeface="Times New Roman" pitchFamily="18" charset="0"/>
          </a:endParaRPr>
        </a:p>
      </dsp:txBody>
      <dsp:txXfrm>
        <a:off x="435379" y="3202687"/>
        <a:ext cx="5841674" cy="293016"/>
      </dsp:txXfrm>
    </dsp:sp>
    <dsp:sp modelId="{A52DBF9D-DE40-4E5B-BD07-1F885089AB00}">
      <dsp:nvSpPr>
        <dsp:cNvPr id="0" name=""/>
        <dsp:cNvSpPr/>
      </dsp:nvSpPr>
      <dsp:spPr>
        <a:xfrm>
          <a:off x="0" y="3848154"/>
          <a:ext cx="8390540" cy="277200"/>
        </a:xfrm>
        <a:prstGeom prst="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FDC0128-8E0C-4B63-9D09-BECB38C5F4E7}">
      <dsp:nvSpPr>
        <dsp:cNvPr id="0" name=""/>
        <dsp:cNvSpPr/>
      </dsp:nvSpPr>
      <dsp:spPr>
        <a:xfrm>
          <a:off x="419527" y="3685795"/>
          <a:ext cx="5873378" cy="324720"/>
        </a:xfrm>
        <a:prstGeom prst="round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Provide ease of production</a:t>
          </a:r>
          <a:endParaRPr lang="en-US" sz="2200" kern="1200" dirty="0">
            <a:latin typeface="Times New Roman" pitchFamily="18" charset="0"/>
            <a:cs typeface="Times New Roman" pitchFamily="18" charset="0"/>
          </a:endParaRPr>
        </a:p>
      </dsp:txBody>
      <dsp:txXfrm>
        <a:off x="435379" y="3701647"/>
        <a:ext cx="5841674" cy="293016"/>
      </dsp:txXfrm>
    </dsp:sp>
    <dsp:sp modelId="{CD7413C0-210B-4454-B647-59B552DF2CE8}">
      <dsp:nvSpPr>
        <dsp:cNvPr id="0" name=""/>
        <dsp:cNvSpPr/>
      </dsp:nvSpPr>
      <dsp:spPr>
        <a:xfrm>
          <a:off x="0" y="4347114"/>
          <a:ext cx="8390540" cy="277200"/>
        </a:xfrm>
        <a:prstGeom prst="rect">
          <a:avLst/>
        </a:prstGeom>
        <a:solidFill>
          <a:schemeClr val="lt1">
            <a:alpha val="90000"/>
            <a:hueOff val="0"/>
            <a:satOff val="0"/>
            <a:lumOff val="0"/>
            <a:alphaOff val="0"/>
          </a:schemeClr>
        </a:solidFill>
        <a:ln w="100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EE6709B-02F5-4E7E-8CE0-9801155AEBE4}">
      <dsp:nvSpPr>
        <dsp:cNvPr id="0" name=""/>
        <dsp:cNvSpPr/>
      </dsp:nvSpPr>
      <dsp:spPr>
        <a:xfrm>
          <a:off x="419527" y="4184755"/>
          <a:ext cx="5873378" cy="324720"/>
        </a:xfrm>
        <a:prstGeom prst="round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Improve productivity</a:t>
          </a:r>
          <a:endParaRPr lang="en-US" sz="2200" kern="1200" dirty="0">
            <a:latin typeface="Times New Roman" pitchFamily="18" charset="0"/>
            <a:cs typeface="Times New Roman" pitchFamily="18" charset="0"/>
          </a:endParaRPr>
        </a:p>
      </dsp:txBody>
      <dsp:txXfrm>
        <a:off x="435379" y="4200607"/>
        <a:ext cx="5841674" cy="293016"/>
      </dsp:txXfrm>
    </dsp:sp>
    <dsp:sp modelId="{C96C0238-07A5-4636-862F-EA93FC29855E}">
      <dsp:nvSpPr>
        <dsp:cNvPr id="0" name=""/>
        <dsp:cNvSpPr/>
      </dsp:nvSpPr>
      <dsp:spPr>
        <a:xfrm>
          <a:off x="0" y="4846075"/>
          <a:ext cx="8390540" cy="277200"/>
        </a:xfrm>
        <a:prstGeom prst="rect">
          <a:avLst/>
        </a:prstGeom>
        <a:solidFill>
          <a:schemeClr val="lt1">
            <a:alpha val="90000"/>
            <a:hueOff val="0"/>
            <a:satOff val="0"/>
            <a:lumOff val="0"/>
            <a:alphaOff val="0"/>
          </a:schemeClr>
        </a:solidFill>
        <a:ln w="10000"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1279A54-8571-4BED-A389-1AB5A495D52E}">
      <dsp:nvSpPr>
        <dsp:cNvPr id="0" name=""/>
        <dsp:cNvSpPr/>
      </dsp:nvSpPr>
      <dsp:spPr>
        <a:xfrm>
          <a:off x="419527" y="4683715"/>
          <a:ext cx="5873378" cy="324720"/>
        </a:xfrm>
        <a:prstGeom prst="roundRect">
          <a:avLst/>
        </a:prstGeom>
        <a:gradFill rotWithShape="0">
          <a:gsLst>
            <a:gs pos="0">
              <a:schemeClr val="accent6">
                <a:hueOff val="0"/>
                <a:satOff val="0"/>
                <a:lumOff val="0"/>
                <a:alphaOff val="0"/>
                <a:tint val="30000"/>
                <a:satMod val="250000"/>
              </a:schemeClr>
            </a:gs>
            <a:gs pos="72000">
              <a:schemeClr val="accent6">
                <a:hueOff val="0"/>
                <a:satOff val="0"/>
                <a:lumOff val="0"/>
                <a:alphaOff val="0"/>
                <a:tint val="75000"/>
                <a:satMod val="210000"/>
              </a:schemeClr>
            </a:gs>
            <a:gs pos="100000">
              <a:schemeClr val="accent6">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2000" tIns="0" rIns="222000" bIns="0" numCol="1" spcCol="1270" anchor="ctr" anchorCtr="0">
          <a:noAutofit/>
        </a:bodyPr>
        <a:lstStyle/>
        <a:p>
          <a:pPr lvl="0" algn="l" defTabSz="977900">
            <a:lnSpc>
              <a:spcPct val="90000"/>
            </a:lnSpc>
            <a:spcBef>
              <a:spcPct val="0"/>
            </a:spcBef>
            <a:spcAft>
              <a:spcPct val="35000"/>
            </a:spcAft>
          </a:pPr>
          <a:r>
            <a:rPr lang="en-US" sz="2200" kern="1200" dirty="0" smtClean="0">
              <a:latin typeface="Times New Roman" pitchFamily="18" charset="0"/>
              <a:cs typeface="Times New Roman" pitchFamily="18" charset="0"/>
            </a:rPr>
            <a:t>Allow high machine utilization</a:t>
          </a:r>
          <a:endParaRPr lang="en-US" sz="2200" kern="1200" dirty="0">
            <a:latin typeface="Times New Roman" pitchFamily="18" charset="0"/>
            <a:cs typeface="Times New Roman" pitchFamily="18" charset="0"/>
          </a:endParaRPr>
        </a:p>
      </dsp:txBody>
      <dsp:txXfrm>
        <a:off x="435379" y="4699567"/>
        <a:ext cx="5841674" cy="2930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0CC9A-05B7-45D4-A0D3-9FDC7D06BB8C}">
      <dsp:nvSpPr>
        <dsp:cNvPr id="0" name=""/>
        <dsp:cNvSpPr/>
      </dsp:nvSpPr>
      <dsp:spPr>
        <a:xfrm rot="5400000">
          <a:off x="539532" y="1258821"/>
          <a:ext cx="1625089" cy="27041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C9B6D3-1253-41F7-A9D9-3F5E757CAAA0}">
      <dsp:nvSpPr>
        <dsp:cNvPr id="0" name=""/>
        <dsp:cNvSpPr/>
      </dsp:nvSpPr>
      <dsp:spPr>
        <a:xfrm>
          <a:off x="268264" y="2066768"/>
          <a:ext cx="2441287" cy="213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dirty="0" smtClean="0"/>
            <a:t>Driverless Trains</a:t>
          </a:r>
          <a:endParaRPr lang="en-US" sz="4000" kern="1200" dirty="0"/>
        </a:p>
      </dsp:txBody>
      <dsp:txXfrm>
        <a:off x="268264" y="2066768"/>
        <a:ext cx="2441287" cy="2139931"/>
      </dsp:txXfrm>
    </dsp:sp>
    <dsp:sp modelId="{3E33B007-5F83-4FA0-AD8D-F22341B2EB72}">
      <dsp:nvSpPr>
        <dsp:cNvPr id="0" name=""/>
        <dsp:cNvSpPr/>
      </dsp:nvSpPr>
      <dsp:spPr>
        <a:xfrm>
          <a:off x="2248932" y="1059741"/>
          <a:ext cx="460620" cy="46062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C1AC6B-0345-4414-A6E9-EE44FCADC06F}">
      <dsp:nvSpPr>
        <dsp:cNvPr id="0" name=""/>
        <dsp:cNvSpPr/>
      </dsp:nvSpPr>
      <dsp:spPr>
        <a:xfrm rot="5400000">
          <a:off x="3528145" y="519286"/>
          <a:ext cx="1625089" cy="27041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3BA215-B9F2-40ED-B5BC-4B3D136B4F0C}">
      <dsp:nvSpPr>
        <dsp:cNvPr id="0" name=""/>
        <dsp:cNvSpPr/>
      </dsp:nvSpPr>
      <dsp:spPr>
        <a:xfrm>
          <a:off x="3256877" y="1327233"/>
          <a:ext cx="2441287" cy="213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smtClean="0"/>
            <a:t>Pallet Trucks</a:t>
          </a:r>
          <a:endParaRPr lang="en-US" sz="4000" kern="1200"/>
        </a:p>
      </dsp:txBody>
      <dsp:txXfrm>
        <a:off x="3256877" y="1327233"/>
        <a:ext cx="2441287" cy="2139931"/>
      </dsp:txXfrm>
    </dsp:sp>
    <dsp:sp modelId="{B7EC33F1-AD57-4B01-8ACC-E646660FA60C}">
      <dsp:nvSpPr>
        <dsp:cNvPr id="0" name=""/>
        <dsp:cNvSpPr/>
      </dsp:nvSpPr>
      <dsp:spPr>
        <a:xfrm>
          <a:off x="5237545" y="320206"/>
          <a:ext cx="460620" cy="46062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C7F714-5BAD-47AE-BD3C-831F6A503CF2}">
      <dsp:nvSpPr>
        <dsp:cNvPr id="0" name=""/>
        <dsp:cNvSpPr/>
      </dsp:nvSpPr>
      <dsp:spPr>
        <a:xfrm rot="5400000">
          <a:off x="6516758" y="-220248"/>
          <a:ext cx="1625089" cy="2704112"/>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B5922-1D26-4A11-B085-2B9A87970F06}">
      <dsp:nvSpPr>
        <dsp:cNvPr id="0" name=""/>
        <dsp:cNvSpPr/>
      </dsp:nvSpPr>
      <dsp:spPr>
        <a:xfrm>
          <a:off x="6245491" y="587698"/>
          <a:ext cx="2441287" cy="21399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lvl="0" algn="l" defTabSz="1778000" rtl="0">
            <a:lnSpc>
              <a:spcPct val="90000"/>
            </a:lnSpc>
            <a:spcBef>
              <a:spcPct val="0"/>
            </a:spcBef>
            <a:spcAft>
              <a:spcPct val="35000"/>
            </a:spcAft>
          </a:pPr>
          <a:r>
            <a:rPr lang="en-US" sz="4000" kern="1200" smtClean="0"/>
            <a:t>Unit Load Carriers</a:t>
          </a:r>
          <a:endParaRPr lang="en-US" sz="4000" kern="1200"/>
        </a:p>
      </dsp:txBody>
      <dsp:txXfrm>
        <a:off x="6245491" y="587698"/>
        <a:ext cx="2441287" cy="2139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B2BA32-E0B2-477A-B93F-69816E0D245E}">
      <dsp:nvSpPr>
        <dsp:cNvPr id="0" name=""/>
        <dsp:cNvSpPr/>
      </dsp:nvSpPr>
      <dsp:spPr>
        <a:xfrm>
          <a:off x="726162" y="2207"/>
          <a:ext cx="2260773" cy="1356464"/>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minimum travel</a:t>
          </a:r>
          <a:endParaRPr lang="en-US" sz="2400" kern="1200" dirty="0">
            <a:latin typeface="Times New Roman" pitchFamily="18" charset="0"/>
            <a:cs typeface="Times New Roman" pitchFamily="18" charset="0"/>
          </a:endParaRPr>
        </a:p>
      </dsp:txBody>
      <dsp:txXfrm>
        <a:off x="726162" y="2207"/>
        <a:ext cx="2260773" cy="1356464"/>
      </dsp:txXfrm>
    </dsp:sp>
    <dsp:sp modelId="{D5A0109D-26A5-4B4D-A228-E2102EC2E03D}">
      <dsp:nvSpPr>
        <dsp:cNvPr id="0" name=""/>
        <dsp:cNvSpPr/>
      </dsp:nvSpPr>
      <dsp:spPr>
        <a:xfrm>
          <a:off x="3213013" y="2207"/>
          <a:ext cx="2260773" cy="1356464"/>
        </a:xfrm>
        <a:prstGeom prst="rect">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sequences</a:t>
          </a:r>
          <a:endParaRPr lang="en-US" sz="2400" kern="1200" dirty="0">
            <a:latin typeface="Times New Roman" pitchFamily="18" charset="0"/>
            <a:cs typeface="Times New Roman" pitchFamily="18" charset="0"/>
          </a:endParaRPr>
        </a:p>
      </dsp:txBody>
      <dsp:txXfrm>
        <a:off x="3213013" y="2207"/>
        <a:ext cx="2260773" cy="1356464"/>
      </dsp:txXfrm>
    </dsp:sp>
    <dsp:sp modelId="{EF15DEA2-027D-4C92-BC09-79677CABEEBC}">
      <dsp:nvSpPr>
        <dsp:cNvPr id="0" name=""/>
        <dsp:cNvSpPr/>
      </dsp:nvSpPr>
      <dsp:spPr>
        <a:xfrm>
          <a:off x="5699864" y="2207"/>
          <a:ext cx="2260773" cy="1356464"/>
        </a:xfrm>
        <a:prstGeom prst="rect">
          <a:avLst/>
        </a:prstGeom>
        <a:gradFill rotWithShape="0">
          <a:gsLst>
            <a:gs pos="0">
              <a:schemeClr val="accent4">
                <a:hueOff val="0"/>
                <a:satOff val="0"/>
                <a:lumOff val="0"/>
                <a:alphaOff val="0"/>
                <a:tint val="30000"/>
                <a:satMod val="250000"/>
              </a:schemeClr>
            </a:gs>
            <a:gs pos="72000">
              <a:schemeClr val="accent4">
                <a:hueOff val="0"/>
                <a:satOff val="0"/>
                <a:lumOff val="0"/>
                <a:alphaOff val="0"/>
                <a:tint val="75000"/>
                <a:satMod val="210000"/>
              </a:schemeClr>
            </a:gs>
            <a:gs pos="100000">
              <a:schemeClr val="accent4">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usage</a:t>
          </a:r>
          <a:endParaRPr lang="en-US" sz="2400" kern="1200" dirty="0">
            <a:latin typeface="Times New Roman" pitchFamily="18" charset="0"/>
            <a:cs typeface="Times New Roman" pitchFamily="18" charset="0"/>
          </a:endParaRPr>
        </a:p>
      </dsp:txBody>
      <dsp:txXfrm>
        <a:off x="5699864" y="2207"/>
        <a:ext cx="2260773" cy="1356464"/>
      </dsp:txXfrm>
    </dsp:sp>
    <dsp:sp modelId="{4581AE70-2791-4D3B-9AAA-A18BC8173FB9}">
      <dsp:nvSpPr>
        <dsp:cNvPr id="0" name=""/>
        <dsp:cNvSpPr/>
      </dsp:nvSpPr>
      <dsp:spPr>
        <a:xfrm>
          <a:off x="726162" y="1584748"/>
          <a:ext cx="2260773" cy="1356464"/>
        </a:xfrm>
        <a:prstGeom prst="rect">
          <a:avLst/>
        </a:prstGeom>
        <a:gradFill rotWithShape="0">
          <a:gsLst>
            <a:gs pos="0">
              <a:schemeClr val="accent5">
                <a:hueOff val="0"/>
                <a:satOff val="0"/>
                <a:lumOff val="0"/>
                <a:alphaOff val="0"/>
                <a:tint val="30000"/>
                <a:satMod val="250000"/>
              </a:schemeClr>
            </a:gs>
            <a:gs pos="72000">
              <a:schemeClr val="accent5">
                <a:hueOff val="0"/>
                <a:satOff val="0"/>
                <a:lumOff val="0"/>
                <a:alphaOff val="0"/>
                <a:tint val="75000"/>
                <a:satMod val="210000"/>
              </a:schemeClr>
            </a:gs>
            <a:gs pos="100000">
              <a:schemeClr val="accent5">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compactness</a:t>
          </a:r>
          <a:endParaRPr lang="en-US" sz="2400" kern="1200" dirty="0">
            <a:latin typeface="Times New Roman" pitchFamily="18" charset="0"/>
            <a:cs typeface="Times New Roman" pitchFamily="18" charset="0"/>
          </a:endParaRPr>
        </a:p>
      </dsp:txBody>
      <dsp:txXfrm>
        <a:off x="726162" y="1584748"/>
        <a:ext cx="2260773" cy="1356464"/>
      </dsp:txXfrm>
    </dsp:sp>
    <dsp:sp modelId="{BE3C501A-5715-4DC9-95D6-FE98BC84705C}">
      <dsp:nvSpPr>
        <dsp:cNvPr id="0" name=""/>
        <dsp:cNvSpPr/>
      </dsp:nvSpPr>
      <dsp:spPr>
        <a:xfrm>
          <a:off x="3213013" y="1584748"/>
          <a:ext cx="2260773" cy="1356464"/>
        </a:xfrm>
        <a:prstGeom prst="rect">
          <a:avLst/>
        </a:prstGeom>
        <a:gradFill rotWithShape="0">
          <a:gsLst>
            <a:gs pos="0">
              <a:schemeClr val="accent6">
                <a:hueOff val="0"/>
                <a:satOff val="0"/>
                <a:lumOff val="0"/>
                <a:alphaOff val="0"/>
                <a:tint val="30000"/>
                <a:satMod val="250000"/>
              </a:schemeClr>
            </a:gs>
            <a:gs pos="72000">
              <a:schemeClr val="accent6">
                <a:hueOff val="0"/>
                <a:satOff val="0"/>
                <a:lumOff val="0"/>
                <a:alphaOff val="0"/>
                <a:tint val="75000"/>
                <a:satMod val="210000"/>
              </a:schemeClr>
            </a:gs>
            <a:gs pos="100000">
              <a:schemeClr val="accent6">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safety and satisfaction</a:t>
          </a:r>
          <a:endParaRPr lang="en-US" sz="2400" kern="1200" dirty="0">
            <a:latin typeface="Times New Roman" pitchFamily="18" charset="0"/>
            <a:cs typeface="Times New Roman" pitchFamily="18" charset="0"/>
          </a:endParaRPr>
        </a:p>
      </dsp:txBody>
      <dsp:txXfrm>
        <a:off x="3213013" y="1584748"/>
        <a:ext cx="2260773" cy="1356464"/>
      </dsp:txXfrm>
    </dsp:sp>
    <dsp:sp modelId="{810190A4-5159-40D0-A254-89098235D854}">
      <dsp:nvSpPr>
        <dsp:cNvPr id="0" name=""/>
        <dsp:cNvSpPr/>
      </dsp:nvSpPr>
      <dsp:spPr>
        <a:xfrm>
          <a:off x="5699864" y="1584748"/>
          <a:ext cx="2260773" cy="1356464"/>
        </a:xfrm>
        <a:prstGeom prst="rect">
          <a:avLst/>
        </a:prstGeom>
        <a:gradFill rotWithShape="0">
          <a:gsLst>
            <a:gs pos="0">
              <a:schemeClr val="accent2">
                <a:hueOff val="0"/>
                <a:satOff val="0"/>
                <a:lumOff val="0"/>
                <a:alphaOff val="0"/>
                <a:tint val="30000"/>
                <a:satMod val="250000"/>
              </a:schemeClr>
            </a:gs>
            <a:gs pos="72000">
              <a:schemeClr val="accent2">
                <a:hueOff val="0"/>
                <a:satOff val="0"/>
                <a:lumOff val="0"/>
                <a:alphaOff val="0"/>
                <a:tint val="75000"/>
                <a:satMod val="210000"/>
              </a:schemeClr>
            </a:gs>
            <a:gs pos="100000">
              <a:schemeClr val="accent2">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flexibility</a:t>
          </a:r>
          <a:endParaRPr lang="en-US" sz="2400" kern="1200" dirty="0">
            <a:latin typeface="Times New Roman" pitchFamily="18" charset="0"/>
            <a:cs typeface="Times New Roman" pitchFamily="18" charset="0"/>
          </a:endParaRPr>
        </a:p>
      </dsp:txBody>
      <dsp:txXfrm>
        <a:off x="5699864" y="1584748"/>
        <a:ext cx="2260773" cy="1356464"/>
      </dsp:txXfrm>
    </dsp:sp>
    <dsp:sp modelId="{AB12CE5D-79F2-42BF-9B81-D075AD9D5EA8}">
      <dsp:nvSpPr>
        <dsp:cNvPr id="0" name=""/>
        <dsp:cNvSpPr/>
      </dsp:nvSpPr>
      <dsp:spPr>
        <a:xfrm>
          <a:off x="3213013" y="3167290"/>
          <a:ext cx="2260773" cy="1356464"/>
        </a:xfrm>
        <a:prstGeom prst="rect">
          <a:avLst/>
        </a:prstGeom>
        <a:gradFill rotWithShape="0">
          <a:gsLst>
            <a:gs pos="0">
              <a:schemeClr val="accent3">
                <a:hueOff val="0"/>
                <a:satOff val="0"/>
                <a:lumOff val="0"/>
                <a:alphaOff val="0"/>
                <a:tint val="30000"/>
                <a:satMod val="250000"/>
              </a:schemeClr>
            </a:gs>
            <a:gs pos="72000">
              <a:schemeClr val="accent3">
                <a:hueOff val="0"/>
                <a:satOff val="0"/>
                <a:lumOff val="0"/>
                <a:alphaOff val="0"/>
                <a:tint val="75000"/>
                <a:satMod val="210000"/>
              </a:schemeClr>
            </a:gs>
            <a:gs pos="100000">
              <a:schemeClr val="accent3">
                <a:hueOff val="0"/>
                <a:satOff val="0"/>
                <a:lumOff val="0"/>
                <a:alphaOff val="0"/>
                <a:tint val="85000"/>
                <a:satMod val="210000"/>
              </a:schemeClr>
            </a:gs>
          </a:gsLst>
          <a:lin ang="5400000" scaled="1"/>
        </a:gradFill>
        <a:ln>
          <a:noFill/>
        </a:ln>
        <a:effectLst>
          <a:outerShdw blurRad="76200" dist="50800" dir="5400000" rotWithShape="0">
            <a:srgbClr val="4E3B30">
              <a:alpha val="6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latin typeface="Times New Roman" pitchFamily="18" charset="0"/>
              <a:cs typeface="Times New Roman" pitchFamily="18" charset="0"/>
            </a:rPr>
            <a:t>Principle of minimum investment</a:t>
          </a:r>
          <a:endParaRPr lang="en-US" sz="2400" kern="1200" dirty="0">
            <a:latin typeface="Times New Roman" pitchFamily="18" charset="0"/>
            <a:cs typeface="Times New Roman" pitchFamily="18" charset="0"/>
          </a:endParaRPr>
        </a:p>
      </dsp:txBody>
      <dsp:txXfrm>
        <a:off x="3213013" y="3167290"/>
        <a:ext cx="2260773" cy="13564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E02704-D198-4651-821B-A40AF3E1B3EE}" type="datetimeFigureOut">
              <a:rPr lang="en-US" smtClean="0"/>
              <a:pPr/>
              <a:t>3/9/2018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12CA38-93B1-4AA5-BFC3-9E67F3E22E8E}" type="slidenum">
              <a:rPr lang="en-US" smtClean="0"/>
              <a:pPr/>
              <a:t>‹#›</a:t>
            </a:fld>
            <a:endParaRPr lang="en-US"/>
          </a:p>
        </p:txBody>
      </p:sp>
    </p:spTree>
    <p:extLst>
      <p:ext uri="{BB962C8B-B14F-4D97-AF65-F5344CB8AC3E}">
        <p14:creationId xmlns:p14="http://schemas.microsoft.com/office/powerpoint/2010/main" xmlns="" val="4103605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12CA38-93B1-4AA5-BFC3-9E67F3E22E8E}" type="slidenum">
              <a:rPr lang="en-US" smtClean="0"/>
              <a:pPr/>
              <a:t>64</a:t>
            </a:fld>
            <a:endParaRPr lang="en-US"/>
          </a:p>
        </p:txBody>
      </p:sp>
    </p:spTree>
    <p:extLst>
      <p:ext uri="{BB962C8B-B14F-4D97-AF65-F5344CB8AC3E}">
        <p14:creationId xmlns:p14="http://schemas.microsoft.com/office/powerpoint/2010/main" xmlns="" val="218339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53074F12-AA26-4AC8-9962-C36BB8F32554}" type="datetimeFigureOut">
              <a:rPr lang="en-US" smtClean="0"/>
              <a:pPr/>
              <a:t>3/9/2018</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82CCC60-E8CD-4174-8B1A-7DF615B22EE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74F12-AA26-4AC8-9962-C36BB8F32554}"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3074F12-AA26-4AC8-9962-C36BB8F32554}"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3074F12-AA26-4AC8-9962-C36BB8F32554}" type="datetimeFigureOut">
              <a:rPr lang="en-US" smtClean="0"/>
              <a:pPr/>
              <a:t>3/9/2018</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82CCC60-E8CD-4174-8B1A-7DF615B22E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53074F12-AA26-4AC8-9962-C36BB8F32554}" type="datetimeFigureOut">
              <a:rPr lang="en-US" smtClean="0"/>
              <a:pPr/>
              <a:t>3/9/2018</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82CCC60-E8CD-4174-8B1A-7DF615B22EEF}"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53074F12-AA26-4AC8-9962-C36BB8F32554}" type="datetimeFigureOut">
              <a:rPr lang="en-US" smtClean="0"/>
              <a:pPr/>
              <a:t>3/9/2018</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53074F12-AA26-4AC8-9962-C36BB8F32554}" type="datetimeFigureOut">
              <a:rPr lang="en-US" smtClean="0"/>
              <a:pPr/>
              <a:t>3/9/2018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82CCC60-E8CD-4174-8B1A-7DF615B22EEF}"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53074F12-AA26-4AC8-9962-C36BB8F32554}" type="datetimeFigureOut">
              <a:rPr lang="en-US" smtClean="0"/>
              <a:pPr/>
              <a:t>3/9/2018</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3074F12-AA26-4AC8-9962-C36BB8F32554}" type="datetimeFigureOut">
              <a:rPr lang="en-US" smtClean="0"/>
              <a:pPr/>
              <a:t>3/9/2018</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53074F12-AA26-4AC8-9962-C36BB8F32554}" type="datetimeFigureOut">
              <a:rPr lang="en-US" smtClean="0"/>
              <a:pPr/>
              <a:t>3/9/2018</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CCC60-E8CD-4174-8B1A-7DF615B22E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3074F12-AA26-4AC8-9962-C36BB8F32554}" type="datetimeFigureOut">
              <a:rPr lang="en-US" smtClean="0"/>
              <a:pPr/>
              <a:t>3/9/2018</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82CCC60-E8CD-4174-8B1A-7DF615B22EEF}"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3074F12-AA26-4AC8-9962-C36BB8F32554}" type="datetimeFigureOut">
              <a:rPr lang="en-US" smtClean="0"/>
              <a:pPr/>
              <a:t>3/9/2018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82CCC60-E8CD-4174-8B1A-7DF615B22EEF}"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hyperlink" Target="videos/Vertical%20Screw%20Conveyor%20test%20for%20Nestle%20-%20powdered%20sugar%20-%20YouTube%20(360p).mp4"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videos/Gough%20Engineering%20Swinglink%20Bucket%20Elevator%20conveying%20wrapped%20confectionery%20-%20YouTube%20(360p).mp4"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hyperlink" Target="PER_DEEPIKA/videos/jib%20cranes%20video.mp4" TargetMode="External"/><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8.gif"/><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4.jpeg"/><Relationship Id="rId2" Type="http://schemas.openxmlformats.org/officeDocument/2006/relationships/image" Target="../media/image40.jpe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3.jpeg"/><Relationship Id="rId4" Type="http://schemas.openxmlformats.org/officeDocument/2006/relationships/image" Target="../media/image42.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2.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gi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6260" y="985720"/>
            <a:ext cx="7329840" cy="1832460"/>
          </a:xfrm>
        </p:spPr>
        <p:txBody>
          <a:bodyPr/>
          <a:lstStyle/>
          <a:p>
            <a:r>
              <a:rPr lang="en-US" b="1" dirty="0" smtClean="0">
                <a:solidFill>
                  <a:schemeClr val="tx1"/>
                </a:solidFill>
                <a:latin typeface="Times New Roman" pitchFamily="18" charset="0"/>
                <a:cs typeface="Times New Roman" pitchFamily="18" charset="0"/>
              </a:rPr>
              <a:t> </a:t>
            </a:r>
            <a:r>
              <a:rPr lang="en-US" sz="3200" b="1" dirty="0" smtClean="0">
                <a:solidFill>
                  <a:schemeClr val="tx1"/>
                </a:solidFill>
                <a:latin typeface="Times New Roman" pitchFamily="18" charset="0"/>
                <a:cs typeface="Times New Roman" pitchFamily="18" charset="0"/>
              </a:rPr>
              <a:t>PLANT   LAYOUT</a:t>
            </a:r>
            <a:endParaRPr lang="en-US" sz="3200" b="1" dirty="0">
              <a:solidFill>
                <a:schemeClr val="tx1"/>
              </a:solidFill>
              <a:latin typeface="Times New Roman" pitchFamily="18" charset="0"/>
              <a:cs typeface="Times New Roman" pitchFamily="18" charset="0"/>
            </a:endParaRPr>
          </a:p>
        </p:txBody>
      </p:sp>
      <p:pic>
        <p:nvPicPr>
          <p:cNvPr id="3" name="Picture 2" descr="http://www.firstbtob.com/upload/20090520/23134b7c9122b672476199d891f7c93e.jpg"/>
          <p:cNvPicPr>
            <a:picLocks noChangeAspect="1" noChangeArrowheads="1"/>
          </p:cNvPicPr>
          <p:nvPr/>
        </p:nvPicPr>
        <p:blipFill>
          <a:blip r:embed="rId3" cstate="print"/>
          <a:srcRect/>
          <a:stretch>
            <a:fillRect/>
          </a:stretch>
        </p:blipFill>
        <p:spPr bwMode="auto">
          <a:xfrm>
            <a:off x="0" y="0"/>
            <a:ext cx="9144000" cy="6858000"/>
          </a:xfrm>
          <a:prstGeom prst="rect">
            <a:avLst/>
          </a:prstGeom>
          <a:ln>
            <a:noFill/>
          </a:ln>
          <a:effectLst>
            <a:softEdge rad="112500"/>
          </a:effectLst>
        </p:spPr>
      </p:pic>
      <p:sp>
        <p:nvSpPr>
          <p:cNvPr id="4" name="TextBox 3"/>
          <p:cNvSpPr txBox="1"/>
          <p:nvPr/>
        </p:nvSpPr>
        <p:spPr>
          <a:xfrm>
            <a:off x="1059785" y="1291130"/>
            <a:ext cx="6413610" cy="1015663"/>
          </a:xfrm>
          <a:prstGeom prst="rect">
            <a:avLst/>
          </a:prstGeom>
          <a:noFill/>
        </p:spPr>
        <p:txBody>
          <a:bodyPr wrap="square" rtlCol="0">
            <a:spAutoFit/>
          </a:bodyPr>
          <a:lstStyle/>
          <a:p>
            <a:r>
              <a:rPr lang="en-US" sz="6000" b="1" dirty="0" smtClean="0">
                <a:solidFill>
                  <a:srgbClr val="FFFF00"/>
                </a:solidFill>
                <a:latin typeface="Times New Roman" pitchFamily="18" charset="0"/>
                <a:cs typeface="Times New Roman" pitchFamily="18" charset="0"/>
              </a:rPr>
              <a:t>PLANT LAYOUT</a:t>
            </a:r>
            <a:endParaRPr lang="en-US" sz="6000" b="1"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639203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0"/>
            <a:ext cx="9144000" cy="982663"/>
          </a:xfrm>
        </p:spPr>
        <p:txBody>
          <a:bodyPr/>
          <a:lstStyle/>
          <a:p>
            <a:pPr algn="ctr"/>
            <a:r>
              <a:rPr lang="en-US" sz="3600" b="1" u="sng" kern="1200" dirty="0" smtClean="0">
                <a:solidFill>
                  <a:schemeClr val="accent5">
                    <a:lumMod val="50000"/>
                  </a:schemeClr>
                </a:solidFill>
                <a:latin typeface="Segoe UI Semibold" pitchFamily="34" charset="0"/>
                <a:ea typeface="+mn-ea"/>
                <a:cs typeface="Arial" charset="0"/>
              </a:rPr>
              <a:t>1. </a:t>
            </a:r>
            <a:r>
              <a:rPr lang="tr-TR" sz="3600" b="1" u="sng" kern="1200" dirty="0" smtClean="0">
                <a:solidFill>
                  <a:schemeClr val="accent5">
                    <a:lumMod val="50000"/>
                  </a:schemeClr>
                </a:solidFill>
                <a:latin typeface="Segoe UI Semibold" pitchFamily="34" charset="0"/>
                <a:ea typeface="+mn-ea"/>
                <a:cs typeface="Arial" charset="0"/>
              </a:rPr>
              <a:t>Product Layout</a:t>
            </a:r>
            <a:endParaRPr lang="tr-TR" sz="3600" b="1" u="sng" kern="1200" dirty="0">
              <a:solidFill>
                <a:schemeClr val="accent5">
                  <a:lumMod val="50000"/>
                </a:schemeClr>
              </a:solidFill>
              <a:latin typeface="Segoe UI Semibold" pitchFamily="34" charset="0"/>
              <a:ea typeface="+mn-ea"/>
              <a:cs typeface="Arial" charset="0"/>
            </a:endParaRPr>
          </a:p>
        </p:txBody>
      </p:sp>
      <p:sp>
        <p:nvSpPr>
          <p:cNvPr id="23555" name="Content Placeholder 2"/>
          <p:cNvSpPr>
            <a:spLocks noGrp="1"/>
          </p:cNvSpPr>
          <p:nvPr>
            <p:ph idx="1"/>
          </p:nvPr>
        </p:nvSpPr>
        <p:spPr>
          <a:xfrm>
            <a:off x="0" y="1019174"/>
            <a:ext cx="8990013" cy="5838825"/>
          </a:xfrm>
        </p:spPr>
        <p:txBody>
          <a:bodyPr>
            <a:normAutofit/>
          </a:bodyPr>
          <a:lstStyle/>
          <a:p>
            <a:r>
              <a:rPr lang="en-US" sz="3600" dirty="0">
                <a:latin typeface="Times New Roman" pitchFamily="18" charset="0"/>
                <a:cs typeface="Times New Roman" pitchFamily="18" charset="0"/>
              </a:rPr>
              <a:t>This type of layout is generally used in systems where a product has to be manufactured or assembled in large quantities. In product layout the machinery and auxiliary services are located according to the processing sequence of the product without any buffer storage within the line itself. </a:t>
            </a:r>
            <a:endParaRPr lang="tr-TR" sz="3600" dirty="0" smtClean="0">
              <a:solidFill>
                <a:srgbClr val="FFFF00"/>
              </a:solidFill>
              <a:latin typeface="Times New Roman" pitchFamily="18" charset="0"/>
              <a:cs typeface="Times New Roman" pitchFamily="18" charset="0"/>
            </a:endParaRPr>
          </a:p>
        </p:txBody>
      </p:sp>
      <p:sp>
        <p:nvSpPr>
          <p:cNvPr id="23557" name="Slide Number Placeholder 4"/>
          <p:cNvSpPr>
            <a:spLocks noGrp="1"/>
          </p:cNvSpPr>
          <p:nvPr>
            <p:ph type="sldNum" sz="quarter" idx="12"/>
          </p:nvPr>
        </p:nvSpPr>
        <p:spPr>
          <a:xfrm>
            <a:off x="0" y="6400800"/>
            <a:ext cx="2133600" cy="457200"/>
          </a:xfrm>
          <a:prstGeom prst="rect">
            <a:avLst/>
          </a:prstGeom>
          <a:noFill/>
        </p:spPr>
        <p:txBody>
          <a:bodyPr/>
          <a:lstStyle/>
          <a:p>
            <a:fld id="{2D1F2386-1B9D-4C07-805D-689E3C3FA237}" type="slidenum">
              <a:rPr lang="tr-TR" altLang="en-US" smtClean="0"/>
              <a:pPr/>
              <a:t>10</a:t>
            </a:fld>
            <a:endParaRPr lang="tr-TR" alt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descr="C:\Users\admin\Desktop\product layout.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3555" y="222195"/>
            <a:ext cx="8852301" cy="64136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732311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2" name="Picture 4" descr="C:\Users\admin\Desktop\per\figure-1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2" y="0"/>
            <a:ext cx="9074800" cy="6857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188395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descr="C:\Users\admin\Desktop\per\Capture 2.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
            <a:ext cx="9144000"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58059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C:\Users\admin\Desktop\per\Capture.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20425"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53778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normAutofit fontScale="92500" lnSpcReduction="20000"/>
          </a:bodyPr>
          <a:lstStyle/>
          <a:p>
            <a:r>
              <a:rPr lang="en-US" dirty="0">
                <a:latin typeface="Times New Roman" pitchFamily="18" charset="0"/>
                <a:cs typeface="Times New Roman" pitchFamily="18" charset="0"/>
              </a:rPr>
              <a:t>Low material handling cost per unit</a:t>
            </a:r>
          </a:p>
          <a:p>
            <a:r>
              <a:rPr lang="en-US" dirty="0">
                <a:latin typeface="Times New Roman" pitchFamily="18" charset="0"/>
                <a:cs typeface="Times New Roman" pitchFamily="18" charset="0"/>
              </a:rPr>
              <a:t>Less work in process</a:t>
            </a:r>
          </a:p>
          <a:p>
            <a:r>
              <a:rPr lang="en-US" dirty="0">
                <a:latin typeface="Times New Roman" pitchFamily="18" charset="0"/>
                <a:cs typeface="Times New Roman" pitchFamily="18" charset="0"/>
              </a:rPr>
              <a:t>Total production time per unit is short</a:t>
            </a:r>
          </a:p>
          <a:p>
            <a:r>
              <a:rPr lang="en-US" dirty="0">
                <a:latin typeface="Times New Roman" pitchFamily="18" charset="0"/>
                <a:cs typeface="Times New Roman" pitchFamily="18" charset="0"/>
              </a:rPr>
              <a:t>Low unit cost due to high volume</a:t>
            </a:r>
          </a:p>
          <a:p>
            <a:r>
              <a:rPr lang="en-US" dirty="0">
                <a:latin typeface="Times New Roman" pitchFamily="18" charset="0"/>
                <a:cs typeface="Times New Roman" pitchFamily="18" charset="0"/>
              </a:rPr>
              <a:t>Less skill is required for personnel</a:t>
            </a:r>
          </a:p>
          <a:p>
            <a:r>
              <a:rPr lang="en-US" dirty="0">
                <a:latin typeface="Times New Roman" pitchFamily="18" charset="0"/>
                <a:cs typeface="Times New Roman" pitchFamily="18" charset="0"/>
              </a:rPr>
              <a:t>Smooth, simple, logical, and direct flow</a:t>
            </a:r>
          </a:p>
          <a:p>
            <a:r>
              <a:rPr lang="en-US" dirty="0">
                <a:latin typeface="Times New Roman" pitchFamily="18" charset="0"/>
                <a:cs typeface="Times New Roman" pitchFamily="18" charset="0"/>
              </a:rPr>
              <a:t>Inspection can be reduced</a:t>
            </a:r>
          </a:p>
          <a:p>
            <a:r>
              <a:rPr lang="en-US" dirty="0">
                <a:latin typeface="Times New Roman" pitchFamily="18" charset="0"/>
                <a:cs typeface="Times New Roman" pitchFamily="18" charset="0"/>
              </a:rPr>
              <a:t>Delays are reduced</a:t>
            </a:r>
          </a:p>
          <a:p>
            <a:r>
              <a:rPr lang="en-US" dirty="0">
                <a:latin typeface="Times New Roman" pitchFamily="18" charset="0"/>
                <a:cs typeface="Times New Roman" pitchFamily="18" charset="0"/>
              </a:rPr>
              <a:t>Effective supervision and </a:t>
            </a:r>
            <a:r>
              <a:rPr lang="en-US" dirty="0" smtClean="0">
                <a:latin typeface="Times New Roman" pitchFamily="18" charset="0"/>
                <a:cs typeface="Times New Roman" pitchFamily="18" charset="0"/>
              </a:rPr>
              <a:t>control</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2134055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normAutofit/>
          </a:bodyPr>
          <a:lstStyle/>
          <a:p>
            <a:r>
              <a:rPr lang="en-US" dirty="0">
                <a:latin typeface="Times New Roman" pitchFamily="18" charset="0"/>
                <a:cs typeface="Times New Roman" pitchFamily="18" charset="0"/>
              </a:rPr>
              <a:t>Machine stoppage stops the line</a:t>
            </a:r>
          </a:p>
          <a:p>
            <a:r>
              <a:rPr lang="en-US" dirty="0">
                <a:latin typeface="Times New Roman" pitchFamily="18" charset="0"/>
                <a:cs typeface="Times New Roman" pitchFamily="18" charset="0"/>
              </a:rPr>
              <a:t>Product design change or process change causes the layout to become obsolete</a:t>
            </a:r>
          </a:p>
          <a:p>
            <a:r>
              <a:rPr lang="en-US" dirty="0">
                <a:latin typeface="Times New Roman" pitchFamily="18" charset="0"/>
                <a:cs typeface="Times New Roman" pitchFamily="18" charset="0"/>
              </a:rPr>
              <a:t>Slowest station paces the line</a:t>
            </a:r>
          </a:p>
          <a:p>
            <a:r>
              <a:rPr lang="en-US" dirty="0">
                <a:latin typeface="Times New Roman" pitchFamily="18" charset="0"/>
                <a:cs typeface="Times New Roman" pitchFamily="18" charset="0"/>
              </a:rPr>
              <a:t>Higher equipment investment usually results</a:t>
            </a:r>
          </a:p>
          <a:p>
            <a:r>
              <a:rPr lang="en-US" dirty="0">
                <a:latin typeface="Times New Roman" pitchFamily="18" charset="0"/>
                <a:cs typeface="Times New Roman" pitchFamily="18" charset="0"/>
              </a:rPr>
              <a:t>Less machine utilization</a:t>
            </a:r>
          </a:p>
          <a:p>
            <a:r>
              <a:rPr lang="en-US" dirty="0" smtClean="0">
                <a:latin typeface="Times New Roman" pitchFamily="18" charset="0"/>
                <a:cs typeface="Times New Roman" pitchFamily="18" charset="0"/>
              </a:rPr>
              <a:t>Less flexible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263548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Process Layout</a:t>
            </a:r>
            <a:endParaRPr lang="en-US" dirty="0"/>
          </a:p>
        </p:txBody>
      </p:sp>
      <p:sp>
        <p:nvSpPr>
          <p:cNvPr id="3" name="Content Placeholder 2"/>
          <p:cNvSpPr>
            <a:spLocks noGrp="1"/>
          </p:cNvSpPr>
          <p:nvPr>
            <p:ph idx="1"/>
          </p:nvPr>
        </p:nvSpPr>
        <p:spPr/>
        <p:txBody>
          <a:bodyPr>
            <a:normAutofit/>
          </a:bodyPr>
          <a:lstStyle/>
          <a:p>
            <a:r>
              <a:rPr lang="en-US" sz="3600" dirty="0">
                <a:latin typeface="Times New Roman" pitchFamily="18" charset="0"/>
                <a:cs typeface="Times New Roman" pitchFamily="18" charset="0"/>
              </a:rPr>
              <a:t>In a process layout, (also referred to as a job shop layout) similar machines and services are located together. Therefore, in a process type of layout all drills are located in one area of the layout and all milling machines are located in another area. </a:t>
            </a:r>
          </a:p>
        </p:txBody>
      </p:sp>
    </p:spTree>
    <p:extLst>
      <p:ext uri="{BB962C8B-B14F-4D97-AF65-F5344CB8AC3E}">
        <p14:creationId xmlns:p14="http://schemas.microsoft.com/office/powerpoint/2010/main" xmlns="" val="37641031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C:\Users\admin\Desktop\per\Capture3.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9144001"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651719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descr="C:\Users\admin\Desktop\per\slide_6.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5910" y="0"/>
            <a:ext cx="9149909" cy="686243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72145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Plant Layout</a:t>
            </a:r>
            <a:endParaRPr lang="en-US" dirty="0"/>
          </a:p>
        </p:txBody>
      </p:sp>
      <p:sp>
        <p:nvSpPr>
          <p:cNvPr id="3" name="Content Placeholder 2"/>
          <p:cNvSpPr>
            <a:spLocks noGrp="1"/>
          </p:cNvSpPr>
          <p:nvPr>
            <p:ph idx="1"/>
          </p:nvPr>
        </p:nvSpPr>
        <p:spPr/>
        <p:txBody>
          <a:bodyPr>
            <a:normAutofit/>
          </a:bodyPr>
          <a:lstStyle/>
          <a:p>
            <a:pPr marL="274320" indent="-274320">
              <a:spcBef>
                <a:spcPts val="580"/>
              </a:spcBef>
              <a:buNone/>
              <a:defRPr/>
            </a:pPr>
            <a:r>
              <a:rPr lang="en-US" b="1" dirty="0" smtClean="0">
                <a:latin typeface="Times New Roman" pitchFamily="18" charset="0"/>
                <a:cs typeface="Times New Roman" pitchFamily="18" charset="0"/>
              </a:rPr>
              <a:t>Meaning :</a:t>
            </a:r>
          </a:p>
          <a:p>
            <a:pPr marL="274320" indent="-274320">
              <a:spcBef>
                <a:spcPts val="580"/>
              </a:spcBef>
              <a:buNone/>
              <a:defRPr/>
            </a:pPr>
            <a:r>
              <a:rPr lang="en-US" dirty="0" smtClean="0">
                <a:latin typeface="Times New Roman" pitchFamily="18" charset="0"/>
                <a:cs typeface="Times New Roman" pitchFamily="18" charset="0"/>
              </a:rPr>
              <a:t>Arrangement of –</a:t>
            </a:r>
          </a:p>
          <a:p>
            <a:pPr marL="742950" indent="-742950">
              <a:spcBef>
                <a:spcPts val="580"/>
              </a:spcBef>
              <a:buFont typeface="Wingdings 2"/>
              <a:buChar char=""/>
              <a:defRPr/>
            </a:pPr>
            <a:r>
              <a:rPr lang="en-US" dirty="0" smtClean="0">
                <a:latin typeface="Times New Roman" pitchFamily="18" charset="0"/>
                <a:cs typeface="Times New Roman" pitchFamily="18" charset="0"/>
              </a:rPr>
              <a:t>Machinery</a:t>
            </a:r>
          </a:p>
          <a:p>
            <a:pPr marL="742950" indent="-742950">
              <a:spcBef>
                <a:spcPts val="580"/>
              </a:spcBef>
              <a:buFont typeface="Wingdings 2"/>
              <a:buChar char=""/>
              <a:defRPr/>
            </a:pPr>
            <a:r>
              <a:rPr lang="en-US" dirty="0" smtClean="0">
                <a:latin typeface="Times New Roman" pitchFamily="18" charset="0"/>
                <a:cs typeface="Times New Roman" pitchFamily="18" charset="0"/>
              </a:rPr>
              <a:t>Equipment</a:t>
            </a:r>
          </a:p>
          <a:p>
            <a:pPr marL="742950" indent="-742950">
              <a:spcBef>
                <a:spcPts val="580"/>
              </a:spcBef>
              <a:buFont typeface="Wingdings 2"/>
              <a:buChar char=""/>
              <a:defRPr/>
            </a:pPr>
            <a:r>
              <a:rPr lang="en-US" dirty="0" smtClean="0">
                <a:latin typeface="Times New Roman" pitchFamily="18" charset="0"/>
                <a:cs typeface="Times New Roman" pitchFamily="18" charset="0"/>
              </a:rPr>
              <a:t>Other industrial facilities</a:t>
            </a:r>
          </a:p>
          <a:p>
            <a:pPr marL="742950" indent="-742950">
              <a:spcBef>
                <a:spcPts val="580"/>
              </a:spcBef>
              <a:buFont typeface="Wingdings 2"/>
              <a:buChar char=""/>
              <a:defRPr/>
            </a:pPr>
            <a:r>
              <a:rPr lang="en-US" dirty="0" smtClean="0">
                <a:latin typeface="Times New Roman" pitchFamily="18" charset="0"/>
                <a:cs typeface="Times New Roman" pitchFamily="18" charset="0"/>
              </a:rPr>
              <a:t>Achieving Quick production at least cost. </a:t>
            </a:r>
            <a:endParaRPr lang="en-IN" dirty="0" smtClean="0">
              <a:latin typeface="Times New Roman" pitchFamily="18" charset="0"/>
              <a:cs typeface="Times New Roman" pitchFamily="18" charset="0"/>
            </a:endParaRPr>
          </a:p>
          <a:p>
            <a:endParaRPr lang="en-US"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410330949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260" y="0"/>
            <a:ext cx="8229600" cy="1399032"/>
          </a:xfrm>
        </p:spPr>
        <p:txBody>
          <a:bodyPr/>
          <a:lstStyle/>
          <a:p>
            <a:r>
              <a:rPr lang="en-US" dirty="0" smtClean="0"/>
              <a:t>Advantages:</a:t>
            </a:r>
            <a:endParaRPr lang="en-US" dirty="0"/>
          </a:p>
        </p:txBody>
      </p:sp>
      <p:sp>
        <p:nvSpPr>
          <p:cNvPr id="3" name="Content Placeholder 2"/>
          <p:cNvSpPr>
            <a:spLocks noGrp="1"/>
          </p:cNvSpPr>
          <p:nvPr>
            <p:ph idx="1"/>
          </p:nvPr>
        </p:nvSpPr>
        <p:spPr>
          <a:xfrm>
            <a:off x="448965" y="1138425"/>
            <a:ext cx="8229600" cy="4572000"/>
          </a:xfrm>
        </p:spPr>
        <p:txBody>
          <a:bodyPr>
            <a:noAutofit/>
          </a:bodyPr>
          <a:lstStyle/>
          <a:p>
            <a:r>
              <a:rPr lang="en-US" dirty="0">
                <a:latin typeface="Times New Roman" pitchFamily="18" charset="0"/>
                <a:cs typeface="Times New Roman" pitchFamily="18" charset="0"/>
              </a:rPr>
              <a:t>Better machine utilization</a:t>
            </a:r>
          </a:p>
          <a:p>
            <a:r>
              <a:rPr lang="en-US" dirty="0">
                <a:latin typeface="Times New Roman" pitchFamily="18" charset="0"/>
                <a:cs typeface="Times New Roman" pitchFamily="18" charset="0"/>
              </a:rPr>
              <a:t>Highly flexible in allocating personnel and equipment because general purpose machines are used.</a:t>
            </a:r>
          </a:p>
          <a:p>
            <a:r>
              <a:rPr lang="en-US" dirty="0">
                <a:latin typeface="Times New Roman" pitchFamily="18" charset="0"/>
                <a:cs typeface="Times New Roman" pitchFamily="18" charset="0"/>
              </a:rPr>
              <a:t>Diversity of tasks for personnel</a:t>
            </a:r>
          </a:p>
          <a:p>
            <a:r>
              <a:rPr lang="en-US" dirty="0">
                <a:latin typeface="Times New Roman" pitchFamily="18" charset="0"/>
                <a:cs typeface="Times New Roman" pitchFamily="18" charset="0"/>
              </a:rPr>
              <a:t>Greater incentives to individual worker</a:t>
            </a:r>
          </a:p>
          <a:p>
            <a:r>
              <a:rPr lang="en-US" dirty="0">
                <a:latin typeface="Times New Roman" pitchFamily="18" charset="0"/>
                <a:cs typeface="Times New Roman" pitchFamily="18" charset="0"/>
              </a:rPr>
              <a:t>Change in Product design and process design can be incorporated easily</a:t>
            </a:r>
          </a:p>
          <a:p>
            <a:r>
              <a:rPr lang="en-US" dirty="0">
                <a:latin typeface="Times New Roman" pitchFamily="18" charset="0"/>
                <a:cs typeface="Times New Roman" pitchFamily="18" charset="0"/>
              </a:rPr>
              <a:t>More continuity of production in unforeseen conditions like breakdown, shortages, </a:t>
            </a:r>
            <a:r>
              <a:rPr lang="en-US" dirty="0" smtClean="0">
                <a:latin typeface="Times New Roman" pitchFamily="18" charset="0"/>
                <a:cs typeface="Times New Roman" pitchFamily="18" charset="0"/>
              </a:rPr>
              <a:t>absenteeism</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3406099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Increased material handling</a:t>
            </a:r>
          </a:p>
          <a:p>
            <a:r>
              <a:rPr lang="en-US" dirty="0">
                <a:latin typeface="Times New Roman" pitchFamily="18" charset="0"/>
                <a:cs typeface="Times New Roman" pitchFamily="18" charset="0"/>
              </a:rPr>
              <a:t>Increased work in process</a:t>
            </a:r>
          </a:p>
          <a:p>
            <a:r>
              <a:rPr lang="en-US" dirty="0">
                <a:latin typeface="Times New Roman" pitchFamily="18" charset="0"/>
                <a:cs typeface="Times New Roman" pitchFamily="18" charset="0"/>
              </a:rPr>
              <a:t>Longer production lines</a:t>
            </a:r>
          </a:p>
          <a:p>
            <a:r>
              <a:rPr lang="en-US" dirty="0">
                <a:latin typeface="Times New Roman" pitchFamily="18" charset="0"/>
                <a:cs typeface="Times New Roman" pitchFamily="18" charset="0"/>
              </a:rPr>
              <a:t>Critical delays can occur if the part obtained from previous operation is faulty</a:t>
            </a:r>
          </a:p>
          <a:p>
            <a:r>
              <a:rPr lang="en-US" dirty="0">
                <a:latin typeface="Times New Roman" pitchFamily="18" charset="0"/>
                <a:cs typeface="Times New Roman" pitchFamily="18" charset="0"/>
              </a:rPr>
              <a:t>Routing and scheduling pose continual </a:t>
            </a:r>
            <a:r>
              <a:rPr lang="en-US" dirty="0" smtClean="0">
                <a:latin typeface="Times New Roman" pitchFamily="18" charset="0"/>
                <a:cs typeface="Times New Roman" pitchFamily="18" charset="0"/>
              </a:rPr>
              <a:t>challenges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3774205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Fixed Position layout</a:t>
            </a:r>
            <a:endParaRPr lang="en-US" dirty="0"/>
          </a:p>
        </p:txBody>
      </p:sp>
      <p:sp>
        <p:nvSpPr>
          <p:cNvPr id="3" name="Content Placeholder 2"/>
          <p:cNvSpPr>
            <a:spLocks noGrp="1"/>
          </p:cNvSpPr>
          <p:nvPr>
            <p:ph idx="1"/>
          </p:nvPr>
        </p:nvSpPr>
        <p:spPr/>
        <p:txBody>
          <a:bodyPr>
            <a:normAutofit/>
          </a:bodyPr>
          <a:lstStyle/>
          <a:p>
            <a:pPr marL="64008" indent="0">
              <a:buNone/>
            </a:pPr>
            <a:r>
              <a:rPr lang="en-US" dirty="0">
                <a:latin typeface="Times New Roman" pitchFamily="18" charset="0"/>
                <a:cs typeface="Times New Roman" pitchFamily="18" charset="0"/>
              </a:rPr>
              <a:t>In this type of layout, the product is kept at a fixed position and all other material; components, tools, machines, workers, etc. are brought and arranged around it. Then assembly or fabrication is carried out. The layout of the fixed material location department involves the sequencing and placement of workstations around the material or product. It is used in aircraft assembly, shipbuilding, and most construction projects. </a:t>
            </a:r>
          </a:p>
        </p:txBody>
      </p:sp>
    </p:spTree>
    <p:extLst>
      <p:ext uri="{BB962C8B-B14F-4D97-AF65-F5344CB8AC3E}">
        <p14:creationId xmlns:p14="http://schemas.microsoft.com/office/powerpoint/2010/main" xmlns="" val="1579531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admin\Desktop\per\Capture4.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818" y="37066"/>
            <a:ext cx="9134087" cy="68209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957542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nal A380 assembly.jpg"/>
          <p:cNvPicPr>
            <a:picLocks noChangeAspect="1"/>
          </p:cNvPicPr>
          <p:nvPr/>
        </p:nvPicPr>
        <p:blipFill>
          <a:blip r:embed="rId2" cstate="print"/>
          <a:srcRect/>
          <a:stretch>
            <a:fillRect/>
          </a:stretch>
        </p:blipFill>
        <p:spPr bwMode="auto">
          <a:xfrm>
            <a:off x="0" y="0"/>
            <a:ext cx="9144000" cy="685800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Material movement is reduced</a:t>
            </a:r>
          </a:p>
          <a:p>
            <a:r>
              <a:rPr lang="en-US" dirty="0">
                <a:latin typeface="Times New Roman" pitchFamily="18" charset="0"/>
                <a:cs typeface="Times New Roman" pitchFamily="18" charset="0"/>
              </a:rPr>
              <a:t>Promotes pride and quality because an individual can complete the whole job</a:t>
            </a:r>
          </a:p>
          <a:p>
            <a:r>
              <a:rPr lang="en-US" dirty="0">
                <a:latin typeface="Times New Roman" pitchFamily="18" charset="0"/>
                <a:cs typeface="Times New Roman" pitchFamily="18" charset="0"/>
              </a:rPr>
              <a:t> Highly flexible; can accommodate changes in product design, product mix, and production </a:t>
            </a:r>
            <a:r>
              <a:rPr lang="en-US" dirty="0" smtClean="0">
                <a:latin typeface="Times New Roman" pitchFamily="18" charset="0"/>
                <a:cs typeface="Times New Roman" pitchFamily="18" charset="0"/>
              </a:rPr>
              <a:t>volume</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23259688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May result in increase space and greater work in process</a:t>
            </a:r>
          </a:p>
          <a:p>
            <a:r>
              <a:rPr lang="en-US" dirty="0">
                <a:latin typeface="Times New Roman" pitchFamily="18" charset="0"/>
                <a:cs typeface="Times New Roman" pitchFamily="18" charset="0"/>
              </a:rPr>
              <a:t>Requires greater skill for personnel</a:t>
            </a:r>
          </a:p>
          <a:p>
            <a:r>
              <a:rPr lang="en-US" dirty="0">
                <a:latin typeface="Times New Roman" pitchFamily="18" charset="0"/>
                <a:cs typeface="Times New Roman" pitchFamily="18" charset="0"/>
              </a:rPr>
              <a:t>Personnel and equipment movement is increased</a:t>
            </a:r>
          </a:p>
          <a:p>
            <a:r>
              <a:rPr lang="en-US" dirty="0">
                <a:latin typeface="Times New Roman" pitchFamily="18" charset="0"/>
                <a:cs typeface="Times New Roman" pitchFamily="18" charset="0"/>
              </a:rPr>
              <a:t>Requires close control and coordination in production and personnel </a:t>
            </a:r>
            <a:r>
              <a:rPr lang="en-US" dirty="0" smtClean="0">
                <a:latin typeface="Times New Roman" pitchFamily="18" charset="0"/>
                <a:cs typeface="Times New Roman" pitchFamily="18" charset="0"/>
              </a:rPr>
              <a:t>scheduling</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1995405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Combination layout</a:t>
            </a:r>
            <a:endParaRPr lang="en-US" dirty="0"/>
          </a:p>
        </p:txBody>
      </p:sp>
      <p:sp>
        <p:nvSpPr>
          <p:cNvPr id="3" name="Content Placeholder 2"/>
          <p:cNvSpPr>
            <a:spLocks noGrp="1"/>
          </p:cNvSpPr>
          <p:nvPr>
            <p:ph idx="1"/>
          </p:nvPr>
        </p:nvSpPr>
        <p:spPr/>
        <p:txBody>
          <a:bodyPr>
            <a:noAutofit/>
          </a:bodyPr>
          <a:lstStyle/>
          <a:p>
            <a:pPr>
              <a:buFont typeface="Courier New" pitchFamily="49" charset="0"/>
              <a:buChar char="o"/>
            </a:pPr>
            <a:r>
              <a:rPr lang="en-US" sz="2800" dirty="0">
                <a:latin typeface="Times New Roman" pitchFamily="18" charset="0"/>
                <a:cs typeface="Times New Roman" pitchFamily="18" charset="0"/>
              </a:rPr>
              <a:t>A combination of process and product layouts combines the advantages of both types of layouts. </a:t>
            </a:r>
            <a:endParaRPr lang="en-US" sz="2800" dirty="0" smtClean="0">
              <a:latin typeface="Times New Roman" pitchFamily="18" charset="0"/>
              <a:cs typeface="Times New Roman" pitchFamily="18" charset="0"/>
            </a:endParaRPr>
          </a:p>
          <a:p>
            <a:pPr>
              <a:buFont typeface="Courier New" pitchFamily="49" charset="0"/>
              <a:buChar char="o"/>
            </a:pPr>
            <a:r>
              <a:rPr lang="en-US" sz="2800" dirty="0" smtClean="0">
                <a:latin typeface="Times New Roman" pitchFamily="18" charset="0"/>
                <a:cs typeface="Times New Roman" pitchFamily="18" charset="0"/>
              </a:rPr>
              <a:t>A </a:t>
            </a:r>
            <a:r>
              <a:rPr lang="en-US" sz="2800" dirty="0">
                <a:latin typeface="Times New Roman" pitchFamily="18" charset="0"/>
                <a:cs typeface="Times New Roman" pitchFamily="18" charset="0"/>
              </a:rPr>
              <a:t>combination layout is possible where an item is being made in different types and sizes. Here machinery is arranged in a process layout but the process grouping is then arranged in a sequence to manufacture various types and sizes of products. </a:t>
            </a:r>
            <a:endParaRPr lang="en-US" sz="2800" dirty="0" smtClean="0">
              <a:latin typeface="Times New Roman" pitchFamily="18" charset="0"/>
              <a:cs typeface="Times New Roman" pitchFamily="18" charset="0"/>
            </a:endParaRPr>
          </a:p>
          <a:p>
            <a:pPr>
              <a:buFont typeface="Courier New" pitchFamily="49" charset="0"/>
              <a:buChar char="o"/>
            </a:pPr>
            <a:r>
              <a:rPr lang="en-US" sz="2800" dirty="0" smtClean="0">
                <a:latin typeface="Times New Roman" pitchFamily="18" charset="0"/>
                <a:cs typeface="Times New Roman" pitchFamily="18" charset="0"/>
              </a:rPr>
              <a:t>It </a:t>
            </a:r>
            <a:r>
              <a:rPr lang="en-US" sz="2800" dirty="0">
                <a:latin typeface="Times New Roman" pitchFamily="18" charset="0"/>
                <a:cs typeface="Times New Roman" pitchFamily="18" charset="0"/>
              </a:rPr>
              <a:t>is to be noted that the sequence of operations remains same with the variety of products and sizes. </a:t>
            </a:r>
          </a:p>
        </p:txBody>
      </p:sp>
    </p:spTree>
    <p:extLst>
      <p:ext uri="{BB962C8B-B14F-4D97-AF65-F5344CB8AC3E}">
        <p14:creationId xmlns:p14="http://schemas.microsoft.com/office/powerpoint/2010/main" xmlns="" val="34492411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2290" name="Picture 2" descr="C:\Users\admin\Desktop\per\Capture15.JPG"/>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06524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Scope for Plant Layout:</a:t>
            </a:r>
            <a:endParaRPr lang="en-US" dirty="0"/>
          </a:p>
        </p:txBody>
      </p:sp>
      <p:sp>
        <p:nvSpPr>
          <p:cNvPr id="3" name="Content Placeholder 2"/>
          <p:cNvSpPr>
            <a:spLocks noGrp="1"/>
          </p:cNvSpPr>
          <p:nvPr>
            <p:ph idx="1"/>
          </p:nvPr>
        </p:nvSpPr>
        <p:spPr/>
        <p:txBody>
          <a:bodyPr>
            <a:normAutofit/>
          </a:bodyPr>
          <a:lstStyle/>
          <a:p>
            <a:pPr marL="64008" indent="0">
              <a:buNone/>
            </a:pPr>
            <a:r>
              <a:rPr lang="en-US" sz="3600" b="1" u="sng" dirty="0" smtClean="0">
                <a:latin typeface="Times New Roman" pitchFamily="18" charset="0"/>
                <a:cs typeface="Times New Roman" pitchFamily="18" charset="0"/>
              </a:rPr>
              <a:t>Related to material </a:t>
            </a:r>
          </a:p>
          <a:p>
            <a:pPr marL="64008" indent="0">
              <a:buNone/>
            </a:pPr>
            <a:endParaRPr lang="en-US" sz="3600" b="1" u="sng" dirty="0" smtClean="0">
              <a:latin typeface="Times New Roman" pitchFamily="18" charset="0"/>
              <a:cs typeface="Times New Roman" pitchFamily="18" charset="0"/>
            </a:endParaRPr>
          </a:p>
          <a:p>
            <a:pPr marL="64008" indent="0">
              <a:buNone/>
            </a:pPr>
            <a:r>
              <a:rPr lang="en-US" sz="3600" dirty="0" smtClean="0">
                <a:latin typeface="Times New Roman" pitchFamily="18" charset="0"/>
                <a:cs typeface="Times New Roman" pitchFamily="18" charset="0"/>
              </a:rPr>
              <a:t> Less material handling and minimum transportation cost </a:t>
            </a:r>
          </a:p>
          <a:p>
            <a:pPr marL="64008" indent="0">
              <a:buNone/>
            </a:pPr>
            <a:r>
              <a:rPr lang="en-US" sz="3600" dirty="0" smtClean="0">
                <a:latin typeface="Times New Roman" pitchFamily="18" charset="0"/>
                <a:cs typeface="Times New Roman" pitchFamily="18" charset="0"/>
              </a:rPr>
              <a:t> Less waiting time for in-process inventory</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24926956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Technology</a:t>
            </a:r>
            <a:endParaRPr lang="en-US" dirty="0"/>
          </a:p>
        </p:txBody>
      </p:sp>
      <p:sp>
        <p:nvSpPr>
          <p:cNvPr id="3" name="Content Placeholder 2"/>
          <p:cNvSpPr>
            <a:spLocks noGrp="1"/>
          </p:cNvSpPr>
          <p:nvPr>
            <p:ph idx="1"/>
          </p:nvPr>
        </p:nvSpPr>
        <p:spPr/>
        <p:txBody>
          <a:bodyPr/>
          <a:lstStyle/>
          <a:p>
            <a:pPr>
              <a:buNone/>
            </a:pPr>
            <a:endParaRPr lang="en-US" dirty="0" smtClean="0"/>
          </a:p>
          <a:p>
            <a:pPr>
              <a:buNone/>
            </a:pPr>
            <a:r>
              <a:rPr lang="en-US" sz="4000" dirty="0" smtClean="0">
                <a:latin typeface="Times New Roman" pitchFamily="18" charset="0"/>
                <a:cs typeface="Times New Roman" pitchFamily="18" charset="0"/>
              </a:rPr>
              <a:t>“A manufacturing philosophy in which similar parts are identified and grouped together to take advantage of their similarities in design and production”</a:t>
            </a:r>
            <a:endParaRPr lang="en-US" sz="4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ECAD\Desktop\Capture.JPG"/>
          <p:cNvPicPr>
            <a:picLocks noGrp="1" noChangeAspect="1" noChangeArrowheads="1"/>
          </p:cNvPicPr>
          <p:nvPr>
            <p:ph idx="1"/>
          </p:nvPr>
        </p:nvPicPr>
        <p:blipFill>
          <a:blip r:embed="rId2" cstate="print"/>
          <a:srcRect/>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4900"/>
            <a:ext cx="8229600" cy="6079908"/>
          </a:xfrm>
        </p:spPr>
        <p:txBody>
          <a:bodyPr/>
          <a:lstStyle/>
          <a:p>
            <a:r>
              <a:rPr lang="en-US" dirty="0" smtClean="0">
                <a:latin typeface="Times New Roman" pitchFamily="18" charset="0"/>
                <a:cs typeface="Times New Roman" pitchFamily="18" charset="0"/>
              </a:rPr>
              <a:t>Similarities among parts permit them to be classified into part families. </a:t>
            </a:r>
          </a:p>
          <a:p>
            <a:r>
              <a:rPr lang="en-US" dirty="0" smtClean="0">
                <a:latin typeface="Times New Roman" pitchFamily="18" charset="0"/>
                <a:cs typeface="Times New Roman" pitchFamily="18" charset="0"/>
              </a:rPr>
              <a:t>In each part family, processing steps are similar.  </a:t>
            </a:r>
          </a:p>
          <a:p>
            <a:r>
              <a:rPr lang="en-US" dirty="0" smtClean="0">
                <a:latin typeface="Times New Roman" pitchFamily="18" charset="0"/>
                <a:cs typeface="Times New Roman" pitchFamily="18" charset="0"/>
              </a:rPr>
              <a:t>The improvement is typically achieved by organizing the production facilities into manufacturing cells that specialize in production of certain part families.</a:t>
            </a:r>
          </a:p>
          <a:p>
            <a:r>
              <a:rPr lang="en-US" dirty="0" smtClean="0">
                <a:latin typeface="Times New Roman" pitchFamily="18" charset="0"/>
                <a:cs typeface="Times New Roman" pitchFamily="18" charset="0"/>
              </a:rPr>
              <a:t>Machines are grouped into cells, each cell specializing in the production of a part family called cellular manufacturing.</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27605"/>
            <a:ext cx="8229600" cy="5927203"/>
          </a:xfrm>
        </p:spPr>
        <p:txBody>
          <a:bodyPr/>
          <a:lstStyle/>
          <a:p>
            <a:r>
              <a:rPr lang="en-US" dirty="0" smtClean="0">
                <a:latin typeface="Times New Roman" pitchFamily="18" charset="0"/>
                <a:cs typeface="Times New Roman" pitchFamily="18" charset="0"/>
              </a:rPr>
              <a:t>Cellular manufacturing can be implemented by manual or automated methods. When automated, the term flexible manufacturing system is often applied.</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MECAD\Desktop\process-design-layout-33-638.jpg"/>
          <p:cNvPicPr>
            <a:picLocks noGrp="1" noChangeAspect="1" noChangeArrowheads="1"/>
          </p:cNvPicPr>
          <p:nvPr>
            <p:ph idx="1"/>
          </p:nvPr>
        </p:nvPicPr>
        <p:blipFill>
          <a:blip r:embed="rId2" cstate="print"/>
          <a:srcRect/>
          <a:stretch>
            <a:fillRect/>
          </a:stretch>
        </p:blipFill>
        <p:spPr bwMode="auto">
          <a:xfrm>
            <a:off x="296260" y="222195"/>
            <a:ext cx="8566072" cy="6431267"/>
          </a:xfrm>
          <a:prstGeom prst="rect">
            <a:avLst/>
          </a:prstGeom>
          <a:noFill/>
        </p:spPr>
      </p:pic>
      <p:sp>
        <p:nvSpPr>
          <p:cNvPr id="6" name="Rectangle 5"/>
          <p:cNvSpPr/>
          <p:nvPr/>
        </p:nvSpPr>
        <p:spPr>
          <a:xfrm>
            <a:off x="754375" y="5108755"/>
            <a:ext cx="3054100" cy="916230"/>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965" y="-235920"/>
            <a:ext cx="8229600" cy="1399032"/>
          </a:xfrm>
        </p:spPr>
        <p:txBody>
          <a:bodyPr/>
          <a:lstStyle/>
          <a:p>
            <a:r>
              <a:rPr lang="en-US" dirty="0" smtClean="0"/>
              <a:t>Traditional process layout</a:t>
            </a:r>
            <a:endParaRPr lang="en-US" dirty="0"/>
          </a:p>
        </p:txBody>
      </p:sp>
      <p:pic>
        <p:nvPicPr>
          <p:cNvPr id="1026" name="Picture 2" descr="C:\Users\MECAD\Desktop\Capture.JPG"/>
          <p:cNvPicPr>
            <a:picLocks noGrp="1" noChangeAspect="1" noChangeArrowheads="1"/>
          </p:cNvPicPr>
          <p:nvPr>
            <p:ph idx="1"/>
          </p:nvPr>
        </p:nvPicPr>
        <p:blipFill>
          <a:blip r:embed="rId2" cstate="print"/>
          <a:srcRect/>
          <a:stretch>
            <a:fillRect/>
          </a:stretch>
        </p:blipFill>
        <p:spPr bwMode="auto">
          <a:xfrm>
            <a:off x="296260" y="1138425"/>
            <a:ext cx="8670742" cy="5486571"/>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Cellular layout based on GT</a:t>
            </a:r>
            <a:endParaRPr lang="en-US" dirty="0"/>
          </a:p>
        </p:txBody>
      </p:sp>
      <p:pic>
        <p:nvPicPr>
          <p:cNvPr id="2050" name="Picture 2" descr="C:\Users\MECAD\Desktop\Capture.JPG"/>
          <p:cNvPicPr>
            <a:picLocks noGrp="1" noChangeAspect="1" noChangeArrowheads="1"/>
          </p:cNvPicPr>
          <p:nvPr>
            <p:ph idx="1"/>
          </p:nvPr>
        </p:nvPicPr>
        <p:blipFill>
          <a:blip r:embed="rId2" cstate="print"/>
          <a:srcRect/>
          <a:stretch>
            <a:fillRect/>
          </a:stretch>
        </p:blipFill>
        <p:spPr bwMode="auto">
          <a:xfrm>
            <a:off x="2739540" y="1443835"/>
            <a:ext cx="6108200" cy="5191970"/>
          </a:xfrm>
          <a:prstGeom prst="rect">
            <a:avLst/>
          </a:prstGeom>
          <a:noFill/>
        </p:spPr>
      </p:pic>
      <p:sp>
        <p:nvSpPr>
          <p:cNvPr id="5" name="Rectangle 4"/>
          <p:cNvSpPr/>
          <p:nvPr/>
        </p:nvSpPr>
        <p:spPr>
          <a:xfrm>
            <a:off x="0" y="1749245"/>
            <a:ext cx="2434130" cy="3539430"/>
          </a:xfrm>
          <a:prstGeom prst="rect">
            <a:avLst/>
          </a:prstGeom>
        </p:spPr>
        <p:txBody>
          <a:bodyPr wrap="square">
            <a:spAutoFit/>
          </a:bodyPr>
          <a:lstStyle/>
          <a:p>
            <a:r>
              <a:rPr lang="en-US" sz="3200" dirty="0" smtClean="0">
                <a:latin typeface="Times New Roman" pitchFamily="18" charset="0"/>
                <a:cs typeface="Times New Roman" pitchFamily="18" charset="0"/>
              </a:rPr>
              <a:t>Each cell specializes in producing one or a limited number of part families</a:t>
            </a:r>
            <a:endParaRPr lang="en-US" sz="3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55" y="-235920"/>
            <a:ext cx="8229600" cy="1399032"/>
          </a:xfrm>
        </p:spPr>
        <p:txBody>
          <a:bodyPr/>
          <a:lstStyle/>
          <a:p>
            <a:r>
              <a:rPr lang="en-US" dirty="0" smtClean="0"/>
              <a:t>General achievements of GT</a:t>
            </a:r>
            <a:endParaRPr lang="en-US" dirty="0"/>
          </a:p>
        </p:txBody>
      </p:sp>
      <p:pic>
        <p:nvPicPr>
          <p:cNvPr id="4098" name="Picture 2" descr="C:\Users\MECAD\Desktop\Capture.JPG"/>
          <p:cNvPicPr>
            <a:picLocks noGrp="1" noChangeAspect="1" noChangeArrowheads="1"/>
          </p:cNvPicPr>
          <p:nvPr>
            <p:ph idx="1"/>
          </p:nvPr>
        </p:nvPicPr>
        <p:blipFill>
          <a:blip r:embed="rId2" cstate="print"/>
          <a:srcRect/>
          <a:stretch>
            <a:fillRect/>
          </a:stretch>
        </p:blipFill>
        <p:spPr bwMode="auto">
          <a:xfrm>
            <a:off x="0" y="866658"/>
            <a:ext cx="9143999" cy="5991342"/>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377198085"/>
              </p:ext>
            </p:extLst>
          </p:nvPr>
        </p:nvGraphicFramePr>
        <p:xfrm>
          <a:off x="304800" y="159654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667051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Disadvantages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3017576985"/>
              </p:ext>
            </p:extLst>
          </p:nvPr>
        </p:nvGraphicFramePr>
        <p:xfrm>
          <a:off x="601670" y="1901950"/>
          <a:ext cx="7635250" cy="35122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66199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680310"/>
            <a:ext cx="8229600" cy="4572000"/>
          </a:xfrm>
        </p:spPr>
        <p:txBody>
          <a:bodyPr>
            <a:noAutofit/>
          </a:bodyPr>
          <a:lstStyle/>
          <a:p>
            <a:pPr marL="64008" indent="0">
              <a:buNone/>
            </a:pPr>
            <a:r>
              <a:rPr lang="en-US" sz="3600" b="1" u="sng" dirty="0">
                <a:latin typeface="Times New Roman" pitchFamily="18" charset="0"/>
                <a:cs typeface="Times New Roman" pitchFamily="18" charset="0"/>
              </a:rPr>
              <a:t>Related to work place </a:t>
            </a:r>
            <a:endParaRPr lang="en-US" sz="3600" b="1" u="sng" dirty="0" smtClean="0">
              <a:latin typeface="Times New Roman" pitchFamily="18" charset="0"/>
              <a:cs typeface="Times New Roman" pitchFamily="18" charset="0"/>
            </a:endParaRPr>
          </a:p>
          <a:p>
            <a:pPr marL="64008" indent="0">
              <a:buNone/>
            </a:pPr>
            <a:endParaRPr lang="en-US" sz="3600" b="1" u="sng" dirty="0" smtClean="0">
              <a:latin typeface="Times New Roman" pitchFamily="18" charset="0"/>
              <a:cs typeface="Times New Roman" pitchFamily="18" charset="0"/>
            </a:endParaRPr>
          </a:p>
          <a:p>
            <a:pPr marL="64008" indent="0">
              <a:buNone/>
            </a:pP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Safe working conditions from the point of ventilation, lighting, etc. </a:t>
            </a:r>
            <a:endParaRPr lang="en-US" sz="3600" dirty="0" smtClean="0">
              <a:latin typeface="Times New Roman" pitchFamily="18" charset="0"/>
              <a:cs typeface="Times New Roman" pitchFamily="18" charset="0"/>
            </a:endParaRPr>
          </a:p>
          <a:p>
            <a:pPr marL="64008" indent="0">
              <a:buNone/>
            </a:pP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Minimum movement of workers </a:t>
            </a:r>
            <a:endParaRPr lang="en-US" sz="3600" dirty="0" smtClean="0">
              <a:latin typeface="Times New Roman" pitchFamily="18" charset="0"/>
              <a:cs typeface="Times New Roman" pitchFamily="18" charset="0"/>
            </a:endParaRPr>
          </a:p>
          <a:p>
            <a:pPr marL="64008" indent="0">
              <a:buNone/>
            </a:pP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Least chances of accidents, fire, etc</a:t>
            </a:r>
            <a:r>
              <a:rPr lang="en-US" sz="3600" dirty="0" smtClean="0">
                <a:latin typeface="Times New Roman" pitchFamily="18" charset="0"/>
                <a:cs typeface="Times New Roman" pitchFamily="18" charset="0"/>
              </a:rPr>
              <a:t>.</a:t>
            </a:r>
          </a:p>
          <a:p>
            <a:pPr marL="64008" indent="0">
              <a:buNone/>
            </a:pP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Proper space for machines, worker, tools, etc. </a:t>
            </a:r>
          </a:p>
          <a:p>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xmlns="" val="17870341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Material Handling</a:t>
            </a:r>
          </a:p>
        </p:txBody>
      </p:sp>
      <p:sp>
        <p:nvSpPr>
          <p:cNvPr id="3" name="Content Placeholder 2"/>
          <p:cNvSpPr>
            <a:spLocks noGrp="1"/>
          </p:cNvSpPr>
          <p:nvPr>
            <p:ph idx="1"/>
          </p:nvPr>
        </p:nvSpPr>
        <p:spPr/>
        <p:txBody>
          <a:bodyPr/>
          <a:lstStyle/>
          <a:p>
            <a:pPr marL="0" indent="0">
              <a:buNone/>
            </a:pPr>
            <a:r>
              <a:rPr lang="en-US" b="1" dirty="0" smtClean="0"/>
              <a:t>            </a:t>
            </a:r>
          </a:p>
          <a:p>
            <a:pPr marL="0" indent="0">
              <a:buNone/>
            </a:pPr>
            <a:r>
              <a:rPr lang="en-US" b="1" dirty="0"/>
              <a:t> </a:t>
            </a:r>
            <a:r>
              <a:rPr lang="en-US" b="1" dirty="0" smtClean="0"/>
              <a:t>             “</a:t>
            </a:r>
            <a:r>
              <a:rPr lang="en-US" sz="3600" b="1" dirty="0" smtClean="0">
                <a:latin typeface="Times New Roman" pitchFamily="18" charset="0"/>
                <a:cs typeface="Times New Roman" pitchFamily="18" charset="0"/>
              </a:rPr>
              <a:t>Material </a:t>
            </a:r>
            <a:r>
              <a:rPr lang="en-US" sz="3600" b="1" dirty="0">
                <a:latin typeface="Times New Roman" pitchFamily="18" charset="0"/>
                <a:cs typeface="Times New Roman" pitchFamily="18" charset="0"/>
              </a:rPr>
              <a:t>handling is the movement, protection, storage and control of </a:t>
            </a:r>
            <a:r>
              <a:rPr lang="en-US" sz="3600" b="1" dirty="0" smtClean="0">
                <a:latin typeface="Times New Roman" pitchFamily="18" charset="0"/>
                <a:cs typeface="Times New Roman" pitchFamily="18" charset="0"/>
              </a:rPr>
              <a:t>materials and </a:t>
            </a:r>
            <a:r>
              <a:rPr lang="en-US" sz="3600" b="1" dirty="0">
                <a:latin typeface="Times New Roman" pitchFamily="18" charset="0"/>
                <a:cs typeface="Times New Roman" pitchFamily="18" charset="0"/>
              </a:rPr>
              <a:t>products throughout manufacturing, warehousing, distribution, consumption and disposal</a:t>
            </a:r>
            <a:r>
              <a:rPr lang="en-US" b="1" dirty="0" smtClean="0">
                <a:latin typeface="Times New Roman" pitchFamily="18" charset="0"/>
                <a:cs typeface="Times New Roman" pitchFamily="18" charset="0"/>
              </a:rPr>
              <a:t>.”</a:t>
            </a:r>
            <a:endParaRPr lang="en-US" b="1" dirty="0">
              <a:latin typeface="Times New Roman" pitchFamily="18" charset="0"/>
              <a:cs typeface="Times New Roman" pitchFamily="18" charset="0"/>
            </a:endParaRPr>
          </a:p>
        </p:txBody>
      </p:sp>
    </p:spTree>
    <p:extLst>
      <p:ext uri="{BB962C8B-B14F-4D97-AF65-F5344CB8AC3E}">
        <p14:creationId xmlns:p14="http://schemas.microsoft.com/office/powerpoint/2010/main" xmlns="" val="104569674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680310"/>
            <a:ext cx="8686800" cy="5442193"/>
          </a:xfrm>
        </p:spPr>
        <p:txBody>
          <a:bodyPr>
            <a:normAutofit/>
          </a:bodyPr>
          <a:lstStyle/>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Movement and Storage of material at the lowest possible cost through the use of proper methods and Equipments.</a:t>
            </a:r>
          </a:p>
          <a:p>
            <a:r>
              <a:rPr lang="en-US" sz="2800" dirty="0" smtClean="0">
                <a:latin typeface="Times New Roman" pitchFamily="18" charset="0"/>
                <a:cs typeface="Times New Roman" pitchFamily="18" charset="0"/>
              </a:rPr>
              <a:t>As it adds cost of Product, it is important to minimize the handling of material &amp; to eliminate unnecessary movement of material.</a:t>
            </a:r>
          </a:p>
          <a:p>
            <a:r>
              <a:rPr lang="en-US" sz="2800" dirty="0" smtClean="0">
                <a:latin typeface="Times New Roman" pitchFamily="18" charset="0"/>
                <a:cs typeface="Times New Roman" pitchFamily="18" charset="0"/>
              </a:rPr>
              <a:t>Product has to be travelled number of times till it becomes finished Product.</a:t>
            </a:r>
          </a:p>
          <a:p>
            <a:r>
              <a:rPr lang="en-US" sz="2800" dirty="0" smtClean="0">
                <a:latin typeface="Times New Roman" pitchFamily="18" charset="0"/>
                <a:cs typeface="Times New Roman" pitchFamily="18" charset="0"/>
              </a:rPr>
              <a:t>Proper Scheduling, Proper selection of materials &amp; proper material handling devices are needed for cost reduction.</a:t>
            </a:r>
          </a:p>
          <a:p>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xmlns="" val="391616838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Materials HANDLING</a:t>
            </a:r>
            <a:endParaRPr lang="en-US"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xmlns="" val="2568413421"/>
              </p:ext>
            </p:extLst>
          </p:nvPr>
        </p:nvGraphicFramePr>
        <p:xfrm>
          <a:off x="296260" y="1291130"/>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6235552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of Material Handling</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xmlns="" val="1504342217"/>
              </p:ext>
            </p:extLst>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4232190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Principles of material handling</a:t>
            </a:r>
            <a:endParaRPr lang="en-US" dirty="0"/>
          </a:p>
        </p:txBody>
      </p:sp>
      <p:sp>
        <p:nvSpPr>
          <p:cNvPr id="3" name="Content Placeholder 2"/>
          <p:cNvSpPr>
            <a:spLocks noGrp="1"/>
          </p:cNvSpPr>
          <p:nvPr>
            <p:ph idx="1"/>
          </p:nvPr>
        </p:nvSpPr>
        <p:spPr/>
        <p:txBody>
          <a:bodyPr/>
          <a:lstStyle/>
          <a:p>
            <a:r>
              <a:rPr lang="en-US" sz="2400" b="1" dirty="0" smtClean="0">
                <a:latin typeface="Times New Roman" pitchFamily="18" charset="0"/>
                <a:cs typeface="Times New Roman" pitchFamily="18" charset="0"/>
              </a:rPr>
              <a:t>Planning Principle</a:t>
            </a:r>
            <a:r>
              <a:rPr lang="en-US" sz="2400" dirty="0" smtClean="0">
                <a:latin typeface="Times New Roman" pitchFamily="18" charset="0"/>
                <a:cs typeface="Times New Roman" pitchFamily="18" charset="0"/>
              </a:rPr>
              <a:t>: All handling devices should be planned.</a:t>
            </a:r>
          </a:p>
          <a:p>
            <a:r>
              <a:rPr lang="en-US" sz="2400" b="1" dirty="0" smtClean="0">
                <a:latin typeface="Times New Roman" pitchFamily="18" charset="0"/>
                <a:cs typeface="Times New Roman" pitchFamily="18" charset="0"/>
              </a:rPr>
              <a:t>Systems Principle</a:t>
            </a:r>
            <a:r>
              <a:rPr lang="en-US" sz="2400" dirty="0" smtClean="0">
                <a:latin typeface="Times New Roman" pitchFamily="18" charset="0"/>
                <a:cs typeface="Times New Roman" pitchFamily="18" charset="0"/>
              </a:rPr>
              <a:t>: Plan a system integrating as many handling activities as possible &amp; co - ordinating the full scope of operations (receiving, storage, production, inspection, packaging, warehousing, supply &amp; transportation.</a:t>
            </a:r>
          </a:p>
          <a:p>
            <a:r>
              <a:rPr lang="en-US" sz="2400" b="1" dirty="0" smtClean="0">
                <a:latin typeface="Times New Roman" pitchFamily="18" charset="0"/>
                <a:cs typeface="Times New Roman" pitchFamily="18" charset="0"/>
              </a:rPr>
              <a:t>Space utilization principle</a:t>
            </a:r>
            <a:r>
              <a:rPr lang="en-US" sz="2400" dirty="0" smtClean="0">
                <a:latin typeface="Times New Roman" pitchFamily="18" charset="0"/>
                <a:cs typeface="Times New Roman" pitchFamily="18" charset="0"/>
              </a:rPr>
              <a:t>: Make optimum utilization of cubic space.</a:t>
            </a:r>
          </a:p>
          <a:p>
            <a:r>
              <a:rPr lang="en-US" sz="2400" b="1" dirty="0" smtClean="0">
                <a:latin typeface="Times New Roman" pitchFamily="18" charset="0"/>
                <a:cs typeface="Times New Roman" pitchFamily="18" charset="0"/>
              </a:rPr>
              <a:t>Material flow principle</a:t>
            </a:r>
            <a:r>
              <a:rPr lang="en-US" sz="2400" dirty="0" smtClean="0">
                <a:latin typeface="Times New Roman" pitchFamily="18" charset="0"/>
                <a:cs typeface="Times New Roman" pitchFamily="18" charset="0"/>
              </a:rPr>
              <a:t>: Plan an operation sequence and equipment arrangement to optimise material flow.</a:t>
            </a:r>
          </a:p>
          <a:p>
            <a:r>
              <a:rPr lang="en-US" sz="2400" b="1" dirty="0" smtClean="0">
                <a:latin typeface="Times New Roman" pitchFamily="18" charset="0"/>
                <a:cs typeface="Times New Roman" pitchFamily="18" charset="0"/>
              </a:rPr>
              <a:t>Simplification principle: </a:t>
            </a:r>
            <a:r>
              <a:rPr lang="en-US" sz="2400" dirty="0" smtClean="0">
                <a:latin typeface="Times New Roman" pitchFamily="18" charset="0"/>
                <a:cs typeface="Times New Roman" pitchFamily="18" charset="0"/>
              </a:rPr>
              <a:t>Reduce, combine or eliminate unnecessary movements or equipment.</a:t>
            </a:r>
          </a:p>
          <a:p>
            <a:endParaRPr lang="en-US" sz="20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8084023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260" y="680310"/>
            <a:ext cx="8695340" cy="5650085"/>
          </a:xfrm>
        </p:spPr>
        <p:txBody>
          <a:bodyPr/>
          <a:lstStyle/>
          <a:p>
            <a:endParaRPr lang="en-US" dirty="0" smtClean="0"/>
          </a:p>
          <a:p>
            <a:r>
              <a:rPr lang="en-US" sz="2400" b="1" dirty="0">
                <a:latin typeface="Times New Roman" pitchFamily="18" charset="0"/>
                <a:cs typeface="Times New Roman" pitchFamily="18" charset="0"/>
              </a:rPr>
              <a:t>Safety Principle: </a:t>
            </a:r>
            <a:r>
              <a:rPr lang="en-US" sz="2400" dirty="0">
                <a:latin typeface="Times New Roman" pitchFamily="18" charset="0"/>
                <a:cs typeface="Times New Roman" pitchFamily="18" charset="0"/>
              </a:rPr>
              <a:t>Provide for safe handling methods and equipment.</a:t>
            </a:r>
          </a:p>
          <a:p>
            <a:r>
              <a:rPr lang="en-US" sz="2400" b="1" dirty="0">
                <a:latin typeface="Times New Roman" pitchFamily="18" charset="0"/>
                <a:cs typeface="Times New Roman" pitchFamily="18" charset="0"/>
              </a:rPr>
              <a:t>Mechanisation Principle: </a:t>
            </a:r>
            <a:r>
              <a:rPr lang="en-US" sz="2400" dirty="0">
                <a:latin typeface="Times New Roman" pitchFamily="18" charset="0"/>
                <a:cs typeface="Times New Roman" pitchFamily="18" charset="0"/>
              </a:rPr>
              <a:t>Use mechanical or automated material handling </a:t>
            </a:r>
            <a:r>
              <a:rPr lang="en-US" sz="2400" dirty="0" smtClean="0">
                <a:latin typeface="Times New Roman" pitchFamily="18" charset="0"/>
                <a:cs typeface="Times New Roman" pitchFamily="18" charset="0"/>
              </a:rPr>
              <a:t>equipment.</a:t>
            </a:r>
            <a:endParaRPr lang="en-US" sz="2400" b="1" dirty="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Flexibility Principle</a:t>
            </a:r>
            <a:r>
              <a:rPr lang="en-US" sz="2400" dirty="0" smtClean="0">
                <a:latin typeface="Times New Roman" pitchFamily="18" charset="0"/>
                <a:cs typeface="Times New Roman" pitchFamily="18" charset="0"/>
              </a:rPr>
              <a:t>: Use methods and equipment's that can perform a variety of task and application.</a:t>
            </a:r>
          </a:p>
          <a:p>
            <a:r>
              <a:rPr lang="en-US" sz="2400" b="1" dirty="0" smtClean="0">
                <a:latin typeface="Times New Roman" pitchFamily="18" charset="0"/>
                <a:cs typeface="Times New Roman" pitchFamily="18" charset="0"/>
              </a:rPr>
              <a:t>Equipment selection principle: </a:t>
            </a:r>
            <a:r>
              <a:rPr lang="en-US" sz="2400" dirty="0" smtClean="0">
                <a:latin typeface="Times New Roman" pitchFamily="18" charset="0"/>
                <a:cs typeface="Times New Roman" pitchFamily="18" charset="0"/>
              </a:rPr>
              <a:t>Consider all aspects of materials, move and methods to be utilised.</a:t>
            </a:r>
          </a:p>
          <a:p>
            <a:r>
              <a:rPr lang="en-US" sz="2400" b="1" dirty="0" smtClean="0">
                <a:latin typeface="Times New Roman" pitchFamily="18" charset="0"/>
                <a:cs typeface="Times New Roman" pitchFamily="18" charset="0"/>
              </a:rPr>
              <a:t>Maintenance principle: </a:t>
            </a:r>
            <a:r>
              <a:rPr lang="en-US" sz="2400" dirty="0" smtClean="0">
                <a:latin typeface="Times New Roman" pitchFamily="18" charset="0"/>
                <a:cs typeface="Times New Roman" pitchFamily="18" charset="0"/>
              </a:rPr>
              <a:t>Plan for preventive maintenance or scheduled repair of all handling equipment.</a:t>
            </a:r>
            <a:r>
              <a:rPr lang="en-US" sz="2400" b="1" dirty="0" smtClean="0">
                <a:latin typeface="Times New Roman" pitchFamily="18" charset="0"/>
                <a:cs typeface="Times New Roman" pitchFamily="18" charset="0"/>
              </a:rPr>
              <a:t> </a:t>
            </a:r>
          </a:p>
          <a:p>
            <a:endParaRPr lang="en-US" sz="2400" b="1"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xmlns="" val="420077987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material handling</a:t>
            </a:r>
            <a:endParaRPr lang="en-US" dirty="0"/>
          </a:p>
        </p:txBody>
      </p:sp>
      <p:graphicFrame>
        <p:nvGraphicFramePr>
          <p:cNvPr id="5" name="Content Placeholder 4"/>
          <p:cNvGraphicFramePr>
            <a:graphicFrameLocks noGrp="1"/>
          </p:cNvGraphicFramePr>
          <p:nvPr>
            <p:ph idx="1"/>
          </p:nvPr>
        </p:nvGraphicFramePr>
        <p:xfrm>
          <a:off x="304800" y="155416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77477387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Lifting and lowering devices</a:t>
            </a:r>
            <a:endParaRPr lang="en-IN" dirty="0"/>
          </a:p>
        </p:txBody>
      </p:sp>
      <p:sp>
        <p:nvSpPr>
          <p:cNvPr id="3" name="Content Placeholder 2"/>
          <p:cNvSpPr>
            <a:spLocks noGrp="1"/>
          </p:cNvSpPr>
          <p:nvPr>
            <p:ph idx="1"/>
          </p:nvPr>
        </p:nvSpPr>
        <p:spPr/>
        <p:txBody>
          <a:bodyPr>
            <a:normAutofit/>
          </a:bodyPr>
          <a:lstStyle/>
          <a:p>
            <a:r>
              <a:rPr lang="en-IN" sz="1800" dirty="0" smtClean="0">
                <a:latin typeface="Times New Roman" pitchFamily="18" charset="0"/>
                <a:cs typeface="Times New Roman" pitchFamily="18" charset="0"/>
              </a:rPr>
              <a:t>These devices are used for movement of material in </a:t>
            </a:r>
            <a:r>
              <a:rPr lang="en-IN" sz="2000" b="1" dirty="0" smtClean="0">
                <a:latin typeface="Times New Roman" pitchFamily="18" charset="0"/>
                <a:cs typeface="Times New Roman" pitchFamily="18" charset="0"/>
              </a:rPr>
              <a:t>vertical</a:t>
            </a:r>
            <a:r>
              <a:rPr lang="en-IN" sz="1800" dirty="0" smtClean="0">
                <a:latin typeface="Times New Roman" pitchFamily="18" charset="0"/>
                <a:cs typeface="Times New Roman" pitchFamily="18" charset="0"/>
              </a:rPr>
              <a:t> direction only.</a:t>
            </a:r>
          </a:p>
          <a:p>
            <a:pPr>
              <a:buFont typeface="+mj-lt"/>
              <a:buAutoNum type="arabicPeriod"/>
            </a:pPr>
            <a:r>
              <a:rPr lang="en-IN" sz="2800" dirty="0" smtClean="0">
                <a:latin typeface="Times New Roman" pitchFamily="18" charset="0"/>
                <a:cs typeface="Times New Roman" pitchFamily="18" charset="0"/>
              </a:rPr>
              <a:t>Chain hoist</a:t>
            </a:r>
          </a:p>
          <a:p>
            <a:pPr>
              <a:buFont typeface="+mj-lt"/>
              <a:buAutoNum type="arabicPeriod"/>
            </a:pPr>
            <a:r>
              <a:rPr lang="en-IN" sz="2800" dirty="0" smtClean="0">
                <a:latin typeface="Times New Roman" pitchFamily="18" charset="0"/>
                <a:cs typeface="Times New Roman" pitchFamily="18" charset="0"/>
              </a:rPr>
              <a:t>Electric hoist</a:t>
            </a:r>
          </a:p>
          <a:p>
            <a:pPr>
              <a:buFont typeface="+mj-lt"/>
              <a:buAutoNum type="arabicPeriod"/>
            </a:pPr>
            <a:r>
              <a:rPr lang="en-IN" sz="2800" dirty="0" smtClean="0">
                <a:latin typeface="Times New Roman" pitchFamily="18" charset="0"/>
                <a:cs typeface="Times New Roman" pitchFamily="18" charset="0"/>
              </a:rPr>
              <a:t>Pillar crane</a:t>
            </a:r>
          </a:p>
          <a:p>
            <a:pPr>
              <a:buFont typeface="+mj-lt"/>
              <a:buAutoNum type="arabicPeriod"/>
            </a:pPr>
            <a:r>
              <a:rPr lang="en-IN" sz="2800" dirty="0" smtClean="0">
                <a:latin typeface="Times New Roman" pitchFamily="18" charset="0"/>
                <a:cs typeface="Times New Roman" pitchFamily="18" charset="0"/>
              </a:rPr>
              <a:t>Jib crane</a:t>
            </a:r>
          </a:p>
          <a:p>
            <a:pPr>
              <a:buFont typeface="+mj-lt"/>
              <a:buAutoNum type="arabicPeriod"/>
            </a:pPr>
            <a:r>
              <a:rPr lang="en-IN" sz="2800" dirty="0" smtClean="0">
                <a:latin typeface="Times New Roman" pitchFamily="18" charset="0"/>
                <a:cs typeface="Times New Roman" pitchFamily="18" charset="0"/>
              </a:rPr>
              <a:t>Elevators</a:t>
            </a:r>
          </a:p>
          <a:p>
            <a:pPr>
              <a:buFont typeface="+mj-lt"/>
              <a:buAutoNum type="arabicPeriod"/>
            </a:pPr>
            <a:r>
              <a:rPr lang="en-IN" sz="2800" dirty="0" smtClean="0">
                <a:latin typeface="Times New Roman" pitchFamily="18" charset="0"/>
                <a:cs typeface="Times New Roman" pitchFamily="18" charset="0"/>
              </a:rPr>
              <a:t>Gantry cranes</a:t>
            </a:r>
          </a:p>
          <a:p>
            <a:pPr>
              <a:buFont typeface="+mj-lt"/>
              <a:buAutoNum type="arabicPeriod"/>
            </a:pPr>
            <a:r>
              <a:rPr lang="en-IN" sz="2800" dirty="0" smtClean="0">
                <a:latin typeface="Times New Roman" pitchFamily="18" charset="0"/>
                <a:cs typeface="Times New Roman" pitchFamily="18" charset="0"/>
              </a:rPr>
              <a:t>Bridge cranes</a:t>
            </a:r>
            <a:endParaRPr lang="en-IN" sz="2800" dirty="0">
              <a:latin typeface="Times New Roman" pitchFamily="18" charset="0"/>
              <a:cs typeface="Times New Roman" pitchFamily="18"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Transportation devices</a:t>
            </a:r>
            <a:endParaRPr lang="en-IN" dirty="0"/>
          </a:p>
        </p:txBody>
      </p:sp>
      <p:sp>
        <p:nvSpPr>
          <p:cNvPr id="3" name="Content Placeholder 2"/>
          <p:cNvSpPr>
            <a:spLocks noGrp="1"/>
          </p:cNvSpPr>
          <p:nvPr>
            <p:ph idx="1"/>
          </p:nvPr>
        </p:nvSpPr>
        <p:spPr/>
        <p:txBody>
          <a:bodyPr/>
          <a:lstStyle/>
          <a:p>
            <a:r>
              <a:rPr lang="en-IN" sz="1800" dirty="0" smtClean="0">
                <a:latin typeface="Times New Roman" pitchFamily="18" charset="0"/>
                <a:cs typeface="Times New Roman" pitchFamily="18" charset="0"/>
              </a:rPr>
              <a:t>These devices are used for movement of material in </a:t>
            </a:r>
            <a:r>
              <a:rPr lang="en-IN" sz="1800" b="1" dirty="0" smtClean="0">
                <a:latin typeface="Times New Roman" pitchFamily="18" charset="0"/>
                <a:cs typeface="Times New Roman" pitchFamily="18" charset="0"/>
              </a:rPr>
              <a:t>horizontal </a:t>
            </a:r>
            <a:r>
              <a:rPr lang="en-IN" sz="1800" dirty="0" smtClean="0">
                <a:latin typeface="Times New Roman" pitchFamily="18" charset="0"/>
                <a:cs typeface="Times New Roman" pitchFamily="18" charset="0"/>
              </a:rPr>
              <a:t>direction only</a:t>
            </a:r>
            <a:r>
              <a:rPr lang="en-IN" sz="2400" dirty="0" smtClean="0">
                <a:latin typeface="Times New Roman" pitchFamily="18" charset="0"/>
                <a:cs typeface="Times New Roman" pitchFamily="18" charset="0"/>
              </a:rPr>
              <a:t>.</a:t>
            </a:r>
          </a:p>
          <a:p>
            <a:pPr marL="514350" indent="-514350">
              <a:buFont typeface="+mj-lt"/>
              <a:buAutoNum type="arabicPeriod"/>
            </a:pPr>
            <a:r>
              <a:rPr lang="en-IN" sz="2800" dirty="0" smtClean="0">
                <a:latin typeface="Times New Roman" pitchFamily="18" charset="0"/>
                <a:cs typeface="Times New Roman" pitchFamily="18" charset="0"/>
              </a:rPr>
              <a:t>Hand truck</a:t>
            </a:r>
          </a:p>
          <a:p>
            <a:pPr marL="514350" indent="-514350">
              <a:buFont typeface="+mj-lt"/>
              <a:buAutoNum type="arabicPeriod"/>
            </a:pPr>
            <a:r>
              <a:rPr lang="en-IN" sz="2800" dirty="0" smtClean="0">
                <a:latin typeface="Times New Roman" pitchFamily="18" charset="0"/>
                <a:cs typeface="Times New Roman" pitchFamily="18" charset="0"/>
              </a:rPr>
              <a:t>Pipelines</a:t>
            </a:r>
          </a:p>
          <a:p>
            <a:pPr marL="514350" indent="-514350">
              <a:buFont typeface="+mj-lt"/>
              <a:buAutoNum type="arabicPeriod"/>
            </a:pPr>
            <a:r>
              <a:rPr lang="en-IN" sz="2800" dirty="0" smtClean="0">
                <a:latin typeface="Times New Roman" pitchFamily="18" charset="0"/>
                <a:cs typeface="Times New Roman" pitchFamily="18" charset="0"/>
              </a:rPr>
              <a:t>Railway equipment's</a:t>
            </a:r>
          </a:p>
          <a:p>
            <a:pPr marL="514350" indent="-514350">
              <a:buFont typeface="+mj-lt"/>
              <a:buAutoNum type="arabicPeriod"/>
            </a:pPr>
            <a:r>
              <a:rPr lang="en-IN" sz="2800" dirty="0" smtClean="0">
                <a:latin typeface="Times New Roman" pitchFamily="18" charset="0"/>
                <a:cs typeface="Times New Roman" pitchFamily="18" charset="0"/>
              </a:rPr>
              <a:t>Skids</a:t>
            </a:r>
          </a:p>
          <a:p>
            <a:pPr marL="514350" indent="-514350">
              <a:buFont typeface="+mj-lt"/>
              <a:buAutoNum type="arabicPeriod"/>
            </a:pPr>
            <a:r>
              <a:rPr lang="en-IN" sz="2800" dirty="0" smtClean="0">
                <a:latin typeface="Times New Roman" pitchFamily="18" charset="0"/>
                <a:cs typeface="Times New Roman" pitchFamily="18" charset="0"/>
              </a:rPr>
              <a:t>Wheel barrow</a:t>
            </a:r>
          </a:p>
          <a:p>
            <a:pPr marL="514350" indent="-514350">
              <a:buFont typeface="+mj-lt"/>
              <a:buAutoNum type="arabicPeriod"/>
            </a:pPr>
            <a:r>
              <a:rPr lang="en-IN" sz="2800" dirty="0" smtClean="0">
                <a:latin typeface="Times New Roman" pitchFamily="18" charset="0"/>
                <a:cs typeface="Times New Roman" pitchFamily="18" charset="0"/>
              </a:rPr>
              <a:t>Tractors and trailers</a:t>
            </a:r>
          </a:p>
          <a:p>
            <a:pPr marL="514350" indent="-514350">
              <a:buFont typeface="+mj-lt"/>
              <a:buAutoNum type="arabicPeriod"/>
            </a:pPr>
            <a:r>
              <a:rPr lang="en-IN" sz="2800" dirty="0" smtClean="0">
                <a:latin typeface="Times New Roman" pitchFamily="18" charset="0"/>
                <a:cs typeface="Times New Roman" pitchFamily="18" charset="0"/>
              </a:rPr>
              <a:t>Aerial Trainways</a:t>
            </a:r>
          </a:p>
          <a:p>
            <a:pPr marL="514350" indent="-514350">
              <a:buFont typeface="+mj-lt"/>
              <a:buAutoNum type="arabicPeriod"/>
            </a:pPr>
            <a:endParaRPr lang="en-IN" sz="2800" dirty="0" smtClean="0">
              <a:latin typeface="Times New Roman" pitchFamily="18" charset="0"/>
              <a:cs typeface="Times New Roman" pitchFamily="18" charset="0"/>
            </a:endParaRPr>
          </a:p>
          <a:p>
            <a:pPr marL="514350" indent="-514350">
              <a:buFont typeface="+mj-lt"/>
              <a:buAutoNum type="arabicPeriod"/>
            </a:pPr>
            <a:endParaRPr lang="en-IN" sz="2800" dirty="0">
              <a:latin typeface="Times New Roman" pitchFamily="18" charset="0"/>
              <a:cs typeface="Times New Roman" pitchFamily="18"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Combination devices</a:t>
            </a:r>
            <a:endParaRPr lang="en-IN" dirty="0"/>
          </a:p>
        </p:txBody>
      </p:sp>
      <p:sp>
        <p:nvSpPr>
          <p:cNvPr id="3" name="Content Placeholder 2"/>
          <p:cNvSpPr>
            <a:spLocks noGrp="1"/>
          </p:cNvSpPr>
          <p:nvPr>
            <p:ph idx="1"/>
          </p:nvPr>
        </p:nvSpPr>
        <p:spPr/>
        <p:txBody>
          <a:bodyPr>
            <a:normAutofit/>
          </a:bodyPr>
          <a:lstStyle/>
          <a:p>
            <a:r>
              <a:rPr lang="en-IN" sz="1800" dirty="0" smtClean="0">
                <a:latin typeface="Times New Roman" pitchFamily="18" charset="0"/>
                <a:cs typeface="Times New Roman" pitchFamily="18" charset="0"/>
              </a:rPr>
              <a:t>These devices are used when movement of material in both </a:t>
            </a:r>
            <a:r>
              <a:rPr lang="en-IN" sz="1800" b="1" dirty="0" smtClean="0">
                <a:latin typeface="Times New Roman" pitchFamily="18" charset="0"/>
                <a:cs typeface="Times New Roman" pitchFamily="18" charset="0"/>
              </a:rPr>
              <a:t>horizontal and vertical </a:t>
            </a:r>
            <a:r>
              <a:rPr lang="en-IN" sz="1800" dirty="0" smtClean="0">
                <a:latin typeface="Times New Roman" pitchFamily="18" charset="0"/>
                <a:cs typeface="Times New Roman" pitchFamily="18" charset="0"/>
              </a:rPr>
              <a:t>direction in required.</a:t>
            </a:r>
          </a:p>
          <a:p>
            <a:pPr>
              <a:buFont typeface="+mj-lt"/>
              <a:buAutoNum type="arabicPeriod"/>
            </a:pPr>
            <a:r>
              <a:rPr lang="en-IN" sz="2800" dirty="0" smtClean="0">
                <a:latin typeface="Times New Roman" pitchFamily="18" charset="0"/>
                <a:cs typeface="Times New Roman" pitchFamily="18" charset="0"/>
              </a:rPr>
              <a:t>Conveyors</a:t>
            </a:r>
          </a:p>
          <a:p>
            <a:pPr>
              <a:buFont typeface="+mj-lt"/>
              <a:buAutoNum type="arabicPeriod"/>
            </a:pPr>
            <a:r>
              <a:rPr lang="en-IN" sz="2800" dirty="0" smtClean="0">
                <a:latin typeface="Times New Roman" pitchFamily="18" charset="0"/>
                <a:cs typeface="Times New Roman" pitchFamily="18" charset="0"/>
              </a:rPr>
              <a:t>Lift trucks</a:t>
            </a:r>
          </a:p>
          <a:p>
            <a:pPr>
              <a:buFont typeface="+mj-lt"/>
              <a:buAutoNum type="arabicPeriod"/>
            </a:pPr>
            <a:r>
              <a:rPr lang="en-IN" sz="2800" dirty="0" smtClean="0">
                <a:latin typeface="Times New Roman" pitchFamily="18" charset="0"/>
                <a:cs typeface="Times New Roman" pitchFamily="18" charset="0"/>
              </a:rPr>
              <a:t>Slides and Chutes</a:t>
            </a:r>
          </a:p>
          <a:p>
            <a:pPr>
              <a:buFont typeface="+mj-lt"/>
              <a:buAutoNum type="arabicPeriod"/>
            </a:pPr>
            <a:r>
              <a:rPr lang="en-IN" sz="2800" dirty="0" smtClean="0">
                <a:latin typeface="Times New Roman" pitchFamily="18" charset="0"/>
                <a:cs typeface="Times New Roman" pitchFamily="18" charset="0"/>
              </a:rPr>
              <a:t>Overhead crane</a:t>
            </a:r>
            <a:endParaRPr lang="en-IN" sz="2800"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5920"/>
            <a:ext cx="8229600" cy="1399032"/>
          </a:xfrm>
        </p:spPr>
        <p:txBody>
          <a:bodyPr>
            <a:normAutofit/>
          </a:bodyPr>
          <a:lstStyle/>
          <a:p>
            <a:r>
              <a:rPr lang="en-US" sz="3200" dirty="0" smtClean="0"/>
              <a:t>Objectives of a Good Plant layout/Characteristics :</a:t>
            </a:r>
            <a:endParaRPr lang="en-US" sz="3200" dirty="0"/>
          </a:p>
        </p:txBody>
      </p:sp>
      <p:graphicFrame>
        <p:nvGraphicFramePr>
          <p:cNvPr id="4" name="Content Placeholder 3"/>
          <p:cNvGraphicFramePr>
            <a:graphicFrameLocks noGrp="1"/>
          </p:cNvGraphicFramePr>
          <p:nvPr>
            <p:ph idx="1"/>
          </p:nvPr>
        </p:nvGraphicFramePr>
        <p:xfrm>
          <a:off x="296260" y="1138425"/>
          <a:ext cx="8390540" cy="5316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1517185-8B2E-4F4C-9C7F-44EC7CA8DB31}"/>
                                            </p:graphicEl>
                                          </p:spTgt>
                                        </p:tgtEl>
                                        <p:attrNameLst>
                                          <p:attrName>style.visibility</p:attrName>
                                        </p:attrNameLst>
                                      </p:cBhvr>
                                      <p:to>
                                        <p:strVal val="visible"/>
                                      </p:to>
                                    </p:set>
                                    <p:animEffect transition="in" filter="fade">
                                      <p:cBhvr>
                                        <p:cTn id="7" dur="2000"/>
                                        <p:tgtEl>
                                          <p:spTgt spid="4">
                                            <p:graphicEl>
                                              <a:dgm id="{51517185-8B2E-4F4C-9C7F-44EC7CA8DB31}"/>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ECED7EFB-CF18-4E48-8D73-0B2C5458893F}"/>
                                            </p:graphicEl>
                                          </p:spTgt>
                                        </p:tgtEl>
                                        <p:attrNameLst>
                                          <p:attrName>style.visibility</p:attrName>
                                        </p:attrNameLst>
                                      </p:cBhvr>
                                      <p:to>
                                        <p:strVal val="visible"/>
                                      </p:to>
                                    </p:set>
                                    <p:animEffect transition="in" filter="fade">
                                      <p:cBhvr>
                                        <p:cTn id="12" dur="2000"/>
                                        <p:tgtEl>
                                          <p:spTgt spid="4">
                                            <p:graphicEl>
                                              <a:dgm id="{ECED7EFB-CF18-4E48-8D73-0B2C5458893F}"/>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8539378-125E-49C7-937F-66DB915B64D7}"/>
                                            </p:graphicEl>
                                          </p:spTgt>
                                        </p:tgtEl>
                                        <p:attrNameLst>
                                          <p:attrName>style.visibility</p:attrName>
                                        </p:attrNameLst>
                                      </p:cBhvr>
                                      <p:to>
                                        <p:strVal val="visible"/>
                                      </p:to>
                                    </p:set>
                                    <p:animEffect transition="in" filter="fade">
                                      <p:cBhvr>
                                        <p:cTn id="17" dur="2000"/>
                                        <p:tgtEl>
                                          <p:spTgt spid="4">
                                            <p:graphicEl>
                                              <a:dgm id="{E8539378-125E-49C7-937F-66DB915B64D7}"/>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DA20B581-A872-4E34-8939-B0233ED8225D}"/>
                                            </p:graphicEl>
                                          </p:spTgt>
                                        </p:tgtEl>
                                        <p:attrNameLst>
                                          <p:attrName>style.visibility</p:attrName>
                                        </p:attrNameLst>
                                      </p:cBhvr>
                                      <p:to>
                                        <p:strVal val="visible"/>
                                      </p:to>
                                    </p:set>
                                    <p:animEffect transition="in" filter="fade">
                                      <p:cBhvr>
                                        <p:cTn id="22" dur="2000"/>
                                        <p:tgtEl>
                                          <p:spTgt spid="4">
                                            <p:graphicEl>
                                              <a:dgm id="{DA20B581-A872-4E34-8939-B0233ED8225D}"/>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01FD8E8B-A730-478D-B317-B93B009978EC}"/>
                                            </p:graphicEl>
                                          </p:spTgt>
                                        </p:tgtEl>
                                        <p:attrNameLst>
                                          <p:attrName>style.visibility</p:attrName>
                                        </p:attrNameLst>
                                      </p:cBhvr>
                                      <p:to>
                                        <p:strVal val="visible"/>
                                      </p:to>
                                    </p:set>
                                    <p:animEffect transition="in" filter="fade">
                                      <p:cBhvr>
                                        <p:cTn id="27" dur="2000"/>
                                        <p:tgtEl>
                                          <p:spTgt spid="4">
                                            <p:graphicEl>
                                              <a:dgm id="{01FD8E8B-A730-478D-B317-B93B009978E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16263308-F6B5-44EB-BAD2-CD411A3B1DC0}"/>
                                            </p:graphicEl>
                                          </p:spTgt>
                                        </p:tgtEl>
                                        <p:attrNameLst>
                                          <p:attrName>style.visibility</p:attrName>
                                        </p:attrNameLst>
                                      </p:cBhvr>
                                      <p:to>
                                        <p:strVal val="visible"/>
                                      </p:to>
                                    </p:set>
                                    <p:animEffect transition="in" filter="fade">
                                      <p:cBhvr>
                                        <p:cTn id="32" dur="2000"/>
                                        <p:tgtEl>
                                          <p:spTgt spid="4">
                                            <p:graphicEl>
                                              <a:dgm id="{16263308-F6B5-44EB-BAD2-CD411A3B1DC0}"/>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66C6BE1E-96A2-4B19-BE91-BC1CEF032B48}"/>
                                            </p:graphicEl>
                                          </p:spTgt>
                                        </p:tgtEl>
                                        <p:attrNameLst>
                                          <p:attrName>style.visibility</p:attrName>
                                        </p:attrNameLst>
                                      </p:cBhvr>
                                      <p:to>
                                        <p:strVal val="visible"/>
                                      </p:to>
                                    </p:set>
                                    <p:animEffect transition="in" filter="fade">
                                      <p:cBhvr>
                                        <p:cTn id="37" dur="2000"/>
                                        <p:tgtEl>
                                          <p:spTgt spid="4">
                                            <p:graphicEl>
                                              <a:dgm id="{66C6BE1E-96A2-4B19-BE91-BC1CEF032B48}"/>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graphicEl>
                                              <a:dgm id="{4FC29B79-243D-4749-8EA3-71E3C9D256F8}"/>
                                            </p:graphicEl>
                                          </p:spTgt>
                                        </p:tgtEl>
                                        <p:attrNameLst>
                                          <p:attrName>style.visibility</p:attrName>
                                        </p:attrNameLst>
                                      </p:cBhvr>
                                      <p:to>
                                        <p:strVal val="visible"/>
                                      </p:to>
                                    </p:set>
                                    <p:animEffect transition="in" filter="fade">
                                      <p:cBhvr>
                                        <p:cTn id="42" dur="2000"/>
                                        <p:tgtEl>
                                          <p:spTgt spid="4">
                                            <p:graphicEl>
                                              <a:dgm id="{4FC29B79-243D-4749-8EA3-71E3C9D256F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
                                            <p:graphicEl>
                                              <a:dgm id="{F04BF5B9-F670-44FD-8E38-7531FD01E9AC}"/>
                                            </p:graphicEl>
                                          </p:spTgt>
                                        </p:tgtEl>
                                        <p:attrNameLst>
                                          <p:attrName>style.visibility</p:attrName>
                                        </p:attrNameLst>
                                      </p:cBhvr>
                                      <p:to>
                                        <p:strVal val="visible"/>
                                      </p:to>
                                    </p:set>
                                    <p:animEffect transition="in" filter="fade">
                                      <p:cBhvr>
                                        <p:cTn id="47" dur="2000"/>
                                        <p:tgtEl>
                                          <p:spTgt spid="4">
                                            <p:graphicEl>
                                              <a:dgm id="{F04BF5B9-F670-44FD-8E38-7531FD01E9AC}"/>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ABD2D421-FA1E-49F8-86A4-9F52F85E4141}"/>
                                            </p:graphicEl>
                                          </p:spTgt>
                                        </p:tgtEl>
                                        <p:attrNameLst>
                                          <p:attrName>style.visibility</p:attrName>
                                        </p:attrNameLst>
                                      </p:cBhvr>
                                      <p:to>
                                        <p:strVal val="visible"/>
                                      </p:to>
                                    </p:set>
                                    <p:animEffect transition="in" filter="fade">
                                      <p:cBhvr>
                                        <p:cTn id="52" dur="2000"/>
                                        <p:tgtEl>
                                          <p:spTgt spid="4">
                                            <p:graphicEl>
                                              <a:dgm id="{ABD2D421-FA1E-49F8-86A4-9F52F85E4141}"/>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4">
                                            <p:graphicEl>
                                              <a:dgm id="{CD320E46-C45A-43B9-A234-A8315D6E7B7B}"/>
                                            </p:graphicEl>
                                          </p:spTgt>
                                        </p:tgtEl>
                                        <p:attrNameLst>
                                          <p:attrName>style.visibility</p:attrName>
                                        </p:attrNameLst>
                                      </p:cBhvr>
                                      <p:to>
                                        <p:strVal val="visible"/>
                                      </p:to>
                                    </p:set>
                                    <p:animEffect transition="in" filter="fade">
                                      <p:cBhvr>
                                        <p:cTn id="57" dur="2000"/>
                                        <p:tgtEl>
                                          <p:spTgt spid="4">
                                            <p:graphicEl>
                                              <a:dgm id="{CD320E46-C45A-43B9-A234-A8315D6E7B7B}"/>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4">
                                            <p:graphicEl>
                                              <a:dgm id="{6EDFB96A-3EAC-43B7-8F21-5D78096E8D20}"/>
                                            </p:graphicEl>
                                          </p:spTgt>
                                        </p:tgtEl>
                                        <p:attrNameLst>
                                          <p:attrName>style.visibility</p:attrName>
                                        </p:attrNameLst>
                                      </p:cBhvr>
                                      <p:to>
                                        <p:strVal val="visible"/>
                                      </p:to>
                                    </p:set>
                                    <p:animEffect transition="in" filter="fade">
                                      <p:cBhvr>
                                        <p:cTn id="62" dur="2000"/>
                                        <p:tgtEl>
                                          <p:spTgt spid="4">
                                            <p:graphicEl>
                                              <a:dgm id="{6EDFB96A-3EAC-43B7-8F21-5D78096E8D20}"/>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4">
                                            <p:graphicEl>
                                              <a:dgm id="{71A3DC06-ADF9-464A-9F62-1F7172843B78}"/>
                                            </p:graphicEl>
                                          </p:spTgt>
                                        </p:tgtEl>
                                        <p:attrNameLst>
                                          <p:attrName>style.visibility</p:attrName>
                                        </p:attrNameLst>
                                      </p:cBhvr>
                                      <p:to>
                                        <p:strVal val="visible"/>
                                      </p:to>
                                    </p:set>
                                    <p:animEffect transition="in" filter="fade">
                                      <p:cBhvr>
                                        <p:cTn id="67" dur="2000"/>
                                        <p:tgtEl>
                                          <p:spTgt spid="4">
                                            <p:graphicEl>
                                              <a:dgm id="{71A3DC06-ADF9-464A-9F62-1F7172843B78}"/>
                                            </p:graphic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
                                            <p:graphicEl>
                                              <a:dgm id="{6E8BB4BC-9D44-4D11-896D-3356DB09545F}"/>
                                            </p:graphicEl>
                                          </p:spTgt>
                                        </p:tgtEl>
                                        <p:attrNameLst>
                                          <p:attrName>style.visibility</p:attrName>
                                        </p:attrNameLst>
                                      </p:cBhvr>
                                      <p:to>
                                        <p:strVal val="visible"/>
                                      </p:to>
                                    </p:set>
                                    <p:animEffect transition="in" filter="fade">
                                      <p:cBhvr>
                                        <p:cTn id="72" dur="2000"/>
                                        <p:tgtEl>
                                          <p:spTgt spid="4">
                                            <p:graphicEl>
                                              <a:dgm id="{6E8BB4BC-9D44-4D11-896D-3356DB09545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
                                            <p:graphicEl>
                                              <a:dgm id="{EFDC0128-8E0C-4B63-9D09-BECB38C5F4E7}"/>
                                            </p:graphicEl>
                                          </p:spTgt>
                                        </p:tgtEl>
                                        <p:attrNameLst>
                                          <p:attrName>style.visibility</p:attrName>
                                        </p:attrNameLst>
                                      </p:cBhvr>
                                      <p:to>
                                        <p:strVal val="visible"/>
                                      </p:to>
                                    </p:set>
                                    <p:animEffect transition="in" filter="fade">
                                      <p:cBhvr>
                                        <p:cTn id="77" dur="2000"/>
                                        <p:tgtEl>
                                          <p:spTgt spid="4">
                                            <p:graphicEl>
                                              <a:dgm id="{EFDC0128-8E0C-4B63-9D09-BECB38C5F4E7}"/>
                                            </p:graphic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
                                            <p:graphicEl>
                                              <a:dgm id="{A52DBF9D-DE40-4E5B-BD07-1F885089AB00}"/>
                                            </p:graphicEl>
                                          </p:spTgt>
                                        </p:tgtEl>
                                        <p:attrNameLst>
                                          <p:attrName>style.visibility</p:attrName>
                                        </p:attrNameLst>
                                      </p:cBhvr>
                                      <p:to>
                                        <p:strVal val="visible"/>
                                      </p:to>
                                    </p:set>
                                    <p:animEffect transition="in" filter="fade">
                                      <p:cBhvr>
                                        <p:cTn id="82" dur="2000"/>
                                        <p:tgtEl>
                                          <p:spTgt spid="4">
                                            <p:graphicEl>
                                              <a:dgm id="{A52DBF9D-DE40-4E5B-BD07-1F885089AB00}"/>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
                                            <p:graphicEl>
                                              <a:dgm id="{FEE6709B-02F5-4E7E-8CE0-9801155AEBE4}"/>
                                            </p:graphicEl>
                                          </p:spTgt>
                                        </p:tgtEl>
                                        <p:attrNameLst>
                                          <p:attrName>style.visibility</p:attrName>
                                        </p:attrNameLst>
                                      </p:cBhvr>
                                      <p:to>
                                        <p:strVal val="visible"/>
                                      </p:to>
                                    </p:set>
                                    <p:animEffect transition="in" filter="fade">
                                      <p:cBhvr>
                                        <p:cTn id="87" dur="2000"/>
                                        <p:tgtEl>
                                          <p:spTgt spid="4">
                                            <p:graphicEl>
                                              <a:dgm id="{FEE6709B-02F5-4E7E-8CE0-9801155AEBE4}"/>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
                                            <p:graphicEl>
                                              <a:dgm id="{CD7413C0-210B-4454-B647-59B552DF2CE8}"/>
                                            </p:graphicEl>
                                          </p:spTgt>
                                        </p:tgtEl>
                                        <p:attrNameLst>
                                          <p:attrName>style.visibility</p:attrName>
                                        </p:attrNameLst>
                                      </p:cBhvr>
                                      <p:to>
                                        <p:strVal val="visible"/>
                                      </p:to>
                                    </p:set>
                                    <p:animEffect transition="in" filter="fade">
                                      <p:cBhvr>
                                        <p:cTn id="92" dur="2000"/>
                                        <p:tgtEl>
                                          <p:spTgt spid="4">
                                            <p:graphicEl>
                                              <a:dgm id="{CD7413C0-210B-4454-B647-59B552DF2CE8}"/>
                                            </p:graphicEl>
                                          </p:spTgt>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
                                            <p:graphicEl>
                                              <a:dgm id="{D1279A54-8571-4BED-A389-1AB5A495D52E}"/>
                                            </p:graphicEl>
                                          </p:spTgt>
                                        </p:tgtEl>
                                        <p:attrNameLst>
                                          <p:attrName>style.visibility</p:attrName>
                                        </p:attrNameLst>
                                      </p:cBhvr>
                                      <p:to>
                                        <p:strVal val="visible"/>
                                      </p:to>
                                    </p:set>
                                    <p:animEffect transition="in" filter="fade">
                                      <p:cBhvr>
                                        <p:cTn id="97" dur="2000"/>
                                        <p:tgtEl>
                                          <p:spTgt spid="4">
                                            <p:graphicEl>
                                              <a:dgm id="{D1279A54-8571-4BED-A389-1AB5A495D52E}"/>
                                            </p:graphic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
                                            <p:graphicEl>
                                              <a:dgm id="{C96C0238-07A5-4636-862F-EA93FC29855E}"/>
                                            </p:graphicEl>
                                          </p:spTgt>
                                        </p:tgtEl>
                                        <p:attrNameLst>
                                          <p:attrName>style.visibility</p:attrName>
                                        </p:attrNameLst>
                                      </p:cBhvr>
                                      <p:to>
                                        <p:strVal val="visible"/>
                                      </p:to>
                                    </p:set>
                                    <p:animEffect transition="in" filter="fade">
                                      <p:cBhvr>
                                        <p:cTn id="102" dur="2000"/>
                                        <p:tgtEl>
                                          <p:spTgt spid="4">
                                            <p:graphicEl>
                                              <a:dgm id="{C96C0238-07A5-4636-862F-EA93FC29855E}"/>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16633"/>
            <a:ext cx="8668072" cy="838200"/>
          </a:xfrm>
        </p:spPr>
        <p:txBody>
          <a:bodyPr/>
          <a:lstStyle/>
          <a:p>
            <a:pPr algn="ctr"/>
            <a:r>
              <a:rPr lang="en-US" dirty="0" smtClean="0"/>
              <a:t>Conveyor</a:t>
            </a:r>
            <a:endParaRPr lang="en-US" dirty="0"/>
          </a:p>
        </p:txBody>
      </p:sp>
      <p:sp>
        <p:nvSpPr>
          <p:cNvPr id="3" name="Content Placeholder 2"/>
          <p:cNvSpPr>
            <a:spLocks noGrp="1"/>
          </p:cNvSpPr>
          <p:nvPr>
            <p:ph idx="1"/>
          </p:nvPr>
        </p:nvSpPr>
        <p:spPr>
          <a:xfrm>
            <a:off x="251520" y="1124744"/>
            <a:ext cx="8740080" cy="4955381"/>
          </a:xfrm>
        </p:spPr>
        <p:txBody>
          <a:bodyPr/>
          <a:lstStyle/>
          <a:p>
            <a:pPr marL="0" indent="0">
              <a:buNone/>
            </a:pPr>
            <a:r>
              <a:rPr lang="en-US" sz="1800" dirty="0" smtClean="0">
                <a:latin typeface="Times New Roman" pitchFamily="18" charset="0"/>
                <a:cs typeface="Times New Roman" pitchFamily="18" charset="0"/>
              </a:rPr>
              <a:t> </a:t>
            </a:r>
            <a:endParaRPr lang="en-US" sz="18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51520" y="1111970"/>
            <a:ext cx="4032448"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28335" y="3717032"/>
            <a:ext cx="4300512" cy="25799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572000" y="1268760"/>
            <a:ext cx="4572000" cy="923330"/>
          </a:xfrm>
          <a:prstGeom prst="rect">
            <a:avLst/>
          </a:prstGeom>
        </p:spPr>
        <p:txBody>
          <a:bodyPr>
            <a:spAutoFit/>
          </a:bodyPr>
          <a:lstStyle/>
          <a:p>
            <a:r>
              <a:rPr lang="en-US" dirty="0">
                <a:latin typeface="Times New Roman" pitchFamily="18" charset="0"/>
                <a:cs typeface="Times New Roman" pitchFamily="18" charset="0"/>
              </a:rPr>
              <a:t>A </a:t>
            </a:r>
            <a:r>
              <a:rPr lang="en-US" b="1" dirty="0">
                <a:latin typeface="Times New Roman" pitchFamily="18" charset="0"/>
                <a:cs typeface="Times New Roman" pitchFamily="18" charset="0"/>
              </a:rPr>
              <a:t>conveyor system</a:t>
            </a:r>
            <a:r>
              <a:rPr lang="en-US" dirty="0">
                <a:latin typeface="Times New Roman" pitchFamily="18" charset="0"/>
                <a:cs typeface="Times New Roman" pitchFamily="18" charset="0"/>
              </a:rPr>
              <a:t> is a common piece of mechanical handling equipment that moves materials from one location to </a:t>
            </a:r>
            <a:r>
              <a:rPr lang="en-US" dirty="0" smtClean="0">
                <a:latin typeface="Times New Roman" pitchFamily="18" charset="0"/>
                <a:cs typeface="Times New Roman" pitchFamily="18" charset="0"/>
              </a:rPr>
              <a:t>another.</a:t>
            </a:r>
            <a:endParaRPr lang="en-US" dirty="0">
              <a:latin typeface="Times New Roman" pitchFamily="18" charset="0"/>
              <a:cs typeface="Times New Roman" pitchFamily="18" charset="0"/>
            </a:endParaRPr>
          </a:p>
        </p:txBody>
      </p:sp>
      <p:sp>
        <p:nvSpPr>
          <p:cNvPr id="5" name="Rectangle 4"/>
          <p:cNvSpPr/>
          <p:nvPr/>
        </p:nvSpPr>
        <p:spPr>
          <a:xfrm>
            <a:off x="4455647" y="2306338"/>
            <a:ext cx="4572000" cy="646331"/>
          </a:xfrm>
          <a:prstGeom prst="rect">
            <a:avLst/>
          </a:prstGeom>
        </p:spPr>
        <p:txBody>
          <a:bodyPr>
            <a:spAutoFit/>
          </a:bodyPr>
          <a:lstStyle/>
          <a:p>
            <a:r>
              <a:rPr lang="en-US" dirty="0">
                <a:latin typeface="Times New Roman" pitchFamily="18" charset="0"/>
                <a:cs typeface="Times New Roman" pitchFamily="18" charset="0"/>
              </a:rPr>
              <a:t>It is especially useful in applications involving the transportation of </a:t>
            </a:r>
            <a:r>
              <a:rPr lang="en-US" b="1" dirty="0">
                <a:latin typeface="Times New Roman" pitchFamily="18" charset="0"/>
                <a:cs typeface="Times New Roman" pitchFamily="18" charset="0"/>
              </a:rPr>
              <a:t>heavy </a:t>
            </a:r>
            <a:r>
              <a:rPr lang="en-US" dirty="0">
                <a:latin typeface="Times New Roman" pitchFamily="18" charset="0"/>
                <a:cs typeface="Times New Roman" pitchFamily="18" charset="0"/>
              </a:rPr>
              <a:t>or</a:t>
            </a:r>
            <a:r>
              <a:rPr lang="en-US" b="1" dirty="0">
                <a:latin typeface="Times New Roman" pitchFamily="18" charset="0"/>
                <a:cs typeface="Times New Roman" pitchFamily="18" charset="0"/>
              </a:rPr>
              <a:t> bulky materials</a:t>
            </a:r>
            <a:endParaRPr lang="en-US" b="1" dirty="0"/>
          </a:p>
        </p:txBody>
      </p:sp>
      <p:sp>
        <p:nvSpPr>
          <p:cNvPr id="6" name="Rectangle 5"/>
          <p:cNvSpPr/>
          <p:nvPr/>
        </p:nvSpPr>
        <p:spPr>
          <a:xfrm>
            <a:off x="251520" y="3717032"/>
            <a:ext cx="4320480" cy="1477328"/>
          </a:xfrm>
          <a:prstGeom prst="rect">
            <a:avLst/>
          </a:prstGeom>
        </p:spPr>
        <p:txBody>
          <a:bodyPr wrap="square">
            <a:spAutoFit/>
          </a:bodyPr>
          <a:lstStyle/>
          <a:p>
            <a:r>
              <a:rPr lang="en-US" dirty="0">
                <a:latin typeface="Times New Roman" pitchFamily="18" charset="0"/>
                <a:cs typeface="Times New Roman" pitchFamily="18" charset="0"/>
              </a:rPr>
              <a:t>It may be in </a:t>
            </a:r>
            <a:r>
              <a:rPr lang="en-US" b="1" dirty="0">
                <a:latin typeface="Times New Roman" pitchFamily="18" charset="0"/>
                <a:cs typeface="Times New Roman" pitchFamily="18" charset="0"/>
              </a:rPr>
              <a:t>horizontal, inclined or vertical</a:t>
            </a:r>
            <a:r>
              <a:rPr lang="en-US" dirty="0">
                <a:latin typeface="Times New Roman" pitchFamily="18" charset="0"/>
                <a:cs typeface="Times New Roman" pitchFamily="18" charset="0"/>
              </a:rPr>
              <a:t>.</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movement may be either </a:t>
            </a:r>
            <a:r>
              <a:rPr lang="en-US" b="1" dirty="0">
                <a:latin typeface="Times New Roman" pitchFamily="18" charset="0"/>
                <a:cs typeface="Times New Roman" pitchFamily="18" charset="0"/>
              </a:rPr>
              <a:t>continually </a:t>
            </a:r>
            <a:r>
              <a:rPr lang="en-US" dirty="0">
                <a:latin typeface="Times New Roman" pitchFamily="18" charset="0"/>
                <a:cs typeface="Times New Roman" pitchFamily="18" charset="0"/>
              </a:rPr>
              <a:t>or</a:t>
            </a:r>
            <a:r>
              <a:rPr lang="en-US" b="1" dirty="0">
                <a:latin typeface="Times New Roman" pitchFamily="18" charset="0"/>
                <a:cs typeface="Times New Roman" pitchFamily="18" charset="0"/>
              </a:rPr>
              <a:t> intermittently.</a:t>
            </a:r>
          </a:p>
        </p:txBody>
      </p:sp>
    </p:spTree>
    <p:extLst>
      <p:ext uri="{BB962C8B-B14F-4D97-AF65-F5344CB8AC3E}">
        <p14:creationId xmlns:p14="http://schemas.microsoft.com/office/powerpoint/2010/main" xmlns="" val="36410018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1052736"/>
            <a:ext cx="8596064" cy="5027389"/>
          </a:xfrm>
        </p:spPr>
        <p:txBody>
          <a:bodyPr>
            <a:normAutofit/>
          </a:bodyPr>
          <a:lstStyle/>
          <a:p>
            <a:pPr marL="0" indent="0">
              <a:buNone/>
            </a:pPr>
            <a:endParaRPr lang="en-US" sz="3000" dirty="0">
              <a:latin typeface="Times New Roman" pitchFamily="18" charset="0"/>
              <a:cs typeface="Times New Roman" pitchFamily="18" charset="0"/>
            </a:endParaRPr>
          </a:p>
          <a:p>
            <a:pPr marL="0" indent="0">
              <a:buNone/>
            </a:pPr>
            <a:r>
              <a:rPr lang="en-US" sz="3000" b="1" dirty="0" smtClean="0">
                <a:latin typeface="Times New Roman" pitchFamily="18" charset="0"/>
                <a:cs typeface="Times New Roman" pitchFamily="18" charset="0"/>
              </a:rPr>
              <a:t>     ADVANTAGE</a:t>
            </a:r>
            <a:r>
              <a:rPr lang="en-US" sz="3000" dirty="0" smtClean="0">
                <a:latin typeface="Times New Roman" pitchFamily="18" charset="0"/>
                <a:cs typeface="Times New Roman" pitchFamily="18" charset="0"/>
              </a:rPr>
              <a:t>:</a:t>
            </a:r>
          </a:p>
          <a:p>
            <a:r>
              <a:rPr lang="en-US" sz="3000" dirty="0" smtClean="0">
                <a:latin typeface="Times New Roman" pitchFamily="18" charset="0"/>
                <a:cs typeface="Times New Roman" pitchFamily="18" charset="0"/>
              </a:rPr>
              <a:t> </a:t>
            </a:r>
            <a:r>
              <a:rPr lang="en-US" sz="3000" dirty="0">
                <a:latin typeface="Times New Roman" pitchFamily="18" charset="0"/>
                <a:cs typeface="Times New Roman" pitchFamily="18" charset="0"/>
              </a:rPr>
              <a:t>Moves the material without the use of </a:t>
            </a:r>
            <a:r>
              <a:rPr lang="en-US" sz="3000" dirty="0" smtClean="0">
                <a:latin typeface="Times New Roman" pitchFamily="18" charset="0"/>
                <a:cs typeface="Times New Roman" pitchFamily="18" charset="0"/>
              </a:rPr>
              <a:t>labour</a:t>
            </a:r>
            <a:r>
              <a:rPr lang="en-US" sz="3000" dirty="0">
                <a:latin typeface="Times New Roman" pitchFamily="18" charset="0"/>
                <a:cs typeface="Times New Roman" pitchFamily="18" charset="0"/>
              </a:rPr>
              <a:t>.</a:t>
            </a:r>
          </a:p>
          <a:p>
            <a:pPr marL="0" indent="0">
              <a:buNone/>
            </a:pPr>
            <a:endParaRPr lang="en-US" sz="3000" b="1" dirty="0" smtClean="0">
              <a:latin typeface="Times New Roman" pitchFamily="18" charset="0"/>
              <a:cs typeface="Times New Roman" pitchFamily="18" charset="0"/>
            </a:endParaRPr>
          </a:p>
          <a:p>
            <a:pPr marL="0" indent="0">
              <a:buNone/>
            </a:pPr>
            <a:r>
              <a:rPr lang="en-US" sz="3000" b="1" dirty="0" smtClean="0">
                <a:latin typeface="Times New Roman" pitchFamily="18" charset="0"/>
                <a:cs typeface="Times New Roman" pitchFamily="18" charset="0"/>
              </a:rPr>
              <a:t>     DISADVANTAGE</a:t>
            </a:r>
            <a:r>
              <a:rPr lang="en-US" sz="3000" dirty="0">
                <a:latin typeface="Times New Roman" pitchFamily="18" charset="0"/>
                <a:cs typeface="Times New Roman" pitchFamily="18" charset="0"/>
              </a:rPr>
              <a:t>: </a:t>
            </a:r>
            <a:endParaRPr lang="en-US" sz="3000" dirty="0" smtClean="0">
              <a:latin typeface="Times New Roman" pitchFamily="18" charset="0"/>
              <a:cs typeface="Times New Roman" pitchFamily="18" charset="0"/>
            </a:endParaRPr>
          </a:p>
          <a:p>
            <a:r>
              <a:rPr lang="en-US" sz="3000" dirty="0" smtClean="0">
                <a:latin typeface="Times New Roman" pitchFamily="18" charset="0"/>
                <a:cs typeface="Times New Roman" pitchFamily="18" charset="0"/>
              </a:rPr>
              <a:t>It </a:t>
            </a:r>
            <a:r>
              <a:rPr lang="en-US" sz="3000" dirty="0">
                <a:latin typeface="Times New Roman" pitchFamily="18" charset="0"/>
                <a:cs typeface="Times New Roman" pitchFamily="18" charset="0"/>
              </a:rPr>
              <a:t>occupies space even when it is not in operation.</a:t>
            </a:r>
          </a:p>
          <a:p>
            <a:endParaRPr lang="en-US" dirty="0"/>
          </a:p>
        </p:txBody>
      </p:sp>
    </p:spTree>
    <p:extLst>
      <p:ext uri="{BB962C8B-B14F-4D97-AF65-F5344CB8AC3E}">
        <p14:creationId xmlns:p14="http://schemas.microsoft.com/office/powerpoint/2010/main" xmlns="" val="2784783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0648"/>
            <a:ext cx="8686800" cy="792088"/>
          </a:xfrm>
        </p:spPr>
        <p:txBody>
          <a:bodyPr>
            <a:normAutofit fontScale="90000"/>
          </a:bodyPr>
          <a:lstStyle/>
          <a:p>
            <a:pPr algn="ctr"/>
            <a:r>
              <a:rPr lang="en-US" dirty="0" smtClean="0"/>
              <a:t/>
            </a:r>
            <a:br>
              <a:rPr lang="en-US" dirty="0" smtClean="0"/>
            </a:br>
            <a:r>
              <a:rPr lang="en-US" dirty="0" smtClean="0"/>
              <a:t>TYPES Of Conveyor</a:t>
            </a:r>
            <a:br>
              <a:rPr lang="en-US" dirty="0" smtClean="0"/>
            </a:br>
            <a:endParaRPr lang="en-US" dirty="0"/>
          </a:p>
        </p:txBody>
      </p:sp>
      <p:pic>
        <p:nvPicPr>
          <p:cNvPr id="2050" name="Picture 2" descr="C:\Users\Rehan\Desktop\belt_conveyorRB - Copy.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11560" y="1556792"/>
            <a:ext cx="4302646" cy="3744416"/>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5220072" y="1628800"/>
            <a:ext cx="3419872" cy="3539430"/>
          </a:xfrm>
          <a:prstGeom prst="rect">
            <a:avLst/>
          </a:prstGeom>
        </p:spPr>
        <p:txBody>
          <a:bodyPr wrap="square">
            <a:spAutoFit/>
          </a:bodyPr>
          <a:lstStyle/>
          <a:p>
            <a:r>
              <a:rPr lang="en-US" sz="3200" dirty="0">
                <a:latin typeface="Times New Roman" pitchFamily="18" charset="0"/>
                <a:cs typeface="Times New Roman" pitchFamily="18" charset="0"/>
              </a:rPr>
              <a:t>Belt conveyor</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Roller </a:t>
            </a:r>
            <a:r>
              <a:rPr lang="en-US" sz="3200" dirty="0">
                <a:latin typeface="Times New Roman" pitchFamily="18" charset="0"/>
                <a:cs typeface="Times New Roman" pitchFamily="18" charset="0"/>
              </a:rPr>
              <a:t>conveyor</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Screw </a:t>
            </a:r>
            <a:r>
              <a:rPr lang="en-US" sz="3200" dirty="0">
                <a:latin typeface="Times New Roman" pitchFamily="18" charset="0"/>
                <a:cs typeface="Times New Roman" pitchFamily="18" charset="0"/>
              </a:rPr>
              <a:t>conveyor</a:t>
            </a:r>
          </a:p>
          <a:p>
            <a:endParaRPr lang="en-US" sz="3200" dirty="0" smtClean="0">
              <a:latin typeface="Times New Roman" pitchFamily="18" charset="0"/>
              <a:cs typeface="Times New Roman" pitchFamily="18" charset="0"/>
            </a:endParaRPr>
          </a:p>
          <a:p>
            <a:r>
              <a:rPr lang="en-US" sz="3200" dirty="0" smtClean="0">
                <a:latin typeface="Times New Roman" pitchFamily="18" charset="0"/>
                <a:cs typeface="Times New Roman" pitchFamily="18" charset="0"/>
              </a:rPr>
              <a:t>Bucket </a:t>
            </a:r>
            <a:r>
              <a:rPr lang="en-US" sz="3200" dirty="0">
                <a:latin typeface="Times New Roman" pitchFamily="18" charset="0"/>
                <a:cs typeface="Times New Roman" pitchFamily="18" charset="0"/>
              </a:rPr>
              <a:t>conveyor</a:t>
            </a:r>
          </a:p>
        </p:txBody>
      </p:sp>
    </p:spTree>
    <p:extLst>
      <p:ext uri="{BB962C8B-B14F-4D97-AF65-F5344CB8AC3E}">
        <p14:creationId xmlns:p14="http://schemas.microsoft.com/office/powerpoint/2010/main" xmlns="" val="35932407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60648"/>
            <a:ext cx="8668072" cy="792088"/>
          </a:xfrm>
        </p:spPr>
        <p:txBody>
          <a:bodyPr>
            <a:normAutofit fontScale="90000"/>
          </a:bodyPr>
          <a:lstStyle/>
          <a:p>
            <a:pPr algn="ctr"/>
            <a:r>
              <a:rPr lang="en-US" dirty="0" smtClean="0"/>
              <a:t/>
            </a:r>
            <a:br>
              <a:rPr lang="en-US" dirty="0" smtClean="0"/>
            </a:br>
            <a:r>
              <a:rPr lang="en-US" dirty="0" smtClean="0"/>
              <a:t>BELT Conveyor</a:t>
            </a:r>
            <a:br>
              <a:rPr lang="en-US" dirty="0" smtClean="0"/>
            </a:br>
            <a:endParaRPr lang="en-US" dirty="0"/>
          </a:p>
        </p:txBody>
      </p:sp>
      <p:pic>
        <p:nvPicPr>
          <p:cNvPr id="3074" name="Picture 2"/>
          <p:cNvPicPr>
            <a:picLocks noGrp="1" noChangeAspect="1" noChangeArrowheads="1" noCrop="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724128" y="2094872"/>
            <a:ext cx="2736304" cy="1801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4"/>
          <p:cNvSpPr/>
          <p:nvPr/>
        </p:nvSpPr>
        <p:spPr>
          <a:xfrm>
            <a:off x="395536" y="1196752"/>
            <a:ext cx="7992888" cy="369332"/>
          </a:xfrm>
          <a:prstGeom prst="rect">
            <a:avLst/>
          </a:prstGeom>
        </p:spPr>
        <p:txBody>
          <a:bodyPr wrap="square">
            <a:spAutoFit/>
          </a:bodyPr>
          <a:lstStyle/>
          <a:p>
            <a:r>
              <a:rPr lang="en-US" dirty="0">
                <a:latin typeface="Times New Roman" pitchFamily="18" charset="0"/>
                <a:cs typeface="Times New Roman" pitchFamily="18" charset="0"/>
              </a:rPr>
              <a:t>It Consists of a belt mounted over a frame and the belt is driven </a:t>
            </a:r>
            <a:r>
              <a:rPr lang="en-US" dirty="0" smtClean="0">
                <a:latin typeface="Times New Roman" pitchFamily="18" charset="0"/>
                <a:cs typeface="Times New Roman" pitchFamily="18" charset="0"/>
              </a:rPr>
              <a:t>by </a:t>
            </a:r>
            <a:r>
              <a:rPr lang="en-US" dirty="0">
                <a:latin typeface="Times New Roman" pitchFamily="18" charset="0"/>
                <a:cs typeface="Times New Roman" pitchFamily="18" charset="0"/>
              </a:rPr>
              <a:t>rolls at both </a:t>
            </a:r>
            <a:r>
              <a:rPr lang="en-US" dirty="0" smtClean="0">
                <a:latin typeface="Times New Roman" pitchFamily="18" charset="0"/>
                <a:cs typeface="Times New Roman" pitchFamily="18" charset="0"/>
              </a:rPr>
              <a:t>ends.</a:t>
            </a:r>
            <a:endParaRPr lang="en-US" dirty="0"/>
          </a:p>
        </p:txBody>
      </p:sp>
      <p:sp>
        <p:nvSpPr>
          <p:cNvPr id="6" name="Rectangle 5"/>
          <p:cNvSpPr/>
          <p:nvPr/>
        </p:nvSpPr>
        <p:spPr>
          <a:xfrm>
            <a:off x="395536" y="1725540"/>
            <a:ext cx="6102424" cy="369332"/>
          </a:xfrm>
          <a:prstGeom prst="rect">
            <a:avLst/>
          </a:prstGeom>
        </p:spPr>
        <p:txBody>
          <a:bodyPr wrap="square">
            <a:spAutoFit/>
          </a:bodyPr>
          <a:lstStyle/>
          <a:p>
            <a:r>
              <a:rPr lang="en-US" dirty="0">
                <a:latin typeface="Times New Roman" pitchFamily="18" charset="0"/>
                <a:cs typeface="Times New Roman" pitchFamily="18" charset="0"/>
              </a:rPr>
              <a:t>One of the roll is power operated while other is </a:t>
            </a:r>
            <a:r>
              <a:rPr lang="en-US" b="1" dirty="0">
                <a:latin typeface="Times New Roman" pitchFamily="18" charset="0"/>
                <a:cs typeface="Times New Roman" pitchFamily="18" charset="0"/>
              </a:rPr>
              <a:t>idler </a:t>
            </a:r>
            <a:r>
              <a:rPr lang="en-US" b="1" dirty="0" smtClean="0">
                <a:latin typeface="Times New Roman" pitchFamily="18" charset="0"/>
                <a:cs typeface="Times New Roman" pitchFamily="18" charset="0"/>
              </a:rPr>
              <a:t>roll</a:t>
            </a:r>
            <a:r>
              <a:rPr lang="en-US" dirty="0" smtClean="0">
                <a:latin typeface="Times New Roman" pitchFamily="18" charset="0"/>
                <a:cs typeface="Times New Roman" pitchFamily="18" charset="0"/>
              </a:rPr>
              <a:t>.</a:t>
            </a:r>
            <a:endParaRPr lang="en-US" dirty="0"/>
          </a:p>
        </p:txBody>
      </p:sp>
      <p:sp>
        <p:nvSpPr>
          <p:cNvPr id="7" name="Rectangle 6"/>
          <p:cNvSpPr/>
          <p:nvPr/>
        </p:nvSpPr>
        <p:spPr>
          <a:xfrm>
            <a:off x="395536" y="2276872"/>
            <a:ext cx="4968552" cy="923330"/>
          </a:xfrm>
          <a:prstGeom prst="rect">
            <a:avLst/>
          </a:prstGeom>
        </p:spPr>
        <p:txBody>
          <a:bodyPr wrap="square">
            <a:spAutoFit/>
          </a:bodyPr>
          <a:lstStyle/>
          <a:p>
            <a:r>
              <a:rPr lang="en-US" dirty="0">
                <a:latin typeface="Times New Roman" pitchFamily="18" charset="0"/>
                <a:cs typeface="Times New Roman" pitchFamily="18" charset="0"/>
              </a:rPr>
              <a:t>Half part of the belt which is at the top surface of the frame is used for carry material and the other half is the return belt.</a:t>
            </a:r>
          </a:p>
        </p:txBody>
      </p:sp>
      <p:sp>
        <p:nvSpPr>
          <p:cNvPr id="8" name="Rectangle 7"/>
          <p:cNvSpPr/>
          <p:nvPr/>
        </p:nvSpPr>
        <p:spPr>
          <a:xfrm>
            <a:off x="395536" y="3428999"/>
            <a:ext cx="5328592" cy="369332"/>
          </a:xfrm>
          <a:prstGeom prst="rect">
            <a:avLst/>
          </a:prstGeom>
        </p:spPr>
        <p:txBody>
          <a:bodyPr wrap="square">
            <a:spAutoFit/>
          </a:bodyPr>
          <a:lstStyle/>
          <a:p>
            <a:r>
              <a:rPr lang="en-US" dirty="0">
                <a:latin typeface="Times New Roman" pitchFamily="18" charset="0"/>
                <a:cs typeface="Times New Roman" pitchFamily="18" charset="0"/>
              </a:rPr>
              <a:t>The belt is made of </a:t>
            </a:r>
            <a:r>
              <a:rPr lang="en-US" b="1" dirty="0">
                <a:latin typeface="Times New Roman" pitchFamily="18" charset="0"/>
                <a:cs typeface="Times New Roman" pitchFamily="18" charset="0"/>
              </a:rPr>
              <a:t>rubber, Leather </a:t>
            </a:r>
            <a:r>
              <a:rPr lang="en-US" dirty="0">
                <a:latin typeface="Times New Roman" pitchFamily="18" charset="0"/>
                <a:cs typeface="Times New Roman" pitchFamily="18" charset="0"/>
              </a:rPr>
              <a:t>or</a:t>
            </a:r>
            <a:r>
              <a:rPr lang="en-US" b="1" dirty="0">
                <a:latin typeface="Times New Roman" pitchFamily="18" charset="0"/>
                <a:cs typeface="Times New Roman" pitchFamily="18" charset="0"/>
              </a:rPr>
              <a:t> Steel </a:t>
            </a:r>
            <a:r>
              <a:rPr lang="en-US" b="1" dirty="0" smtClean="0">
                <a:latin typeface="Times New Roman" pitchFamily="18" charset="0"/>
                <a:cs typeface="Times New Roman" pitchFamily="18" charset="0"/>
              </a:rPr>
              <a:t>material.</a:t>
            </a:r>
            <a:endParaRPr lang="en-US" b="1" dirty="0"/>
          </a:p>
        </p:txBody>
      </p:sp>
      <p:sp>
        <p:nvSpPr>
          <p:cNvPr id="9" name="Rectangle 8"/>
          <p:cNvSpPr/>
          <p:nvPr/>
        </p:nvSpPr>
        <p:spPr>
          <a:xfrm>
            <a:off x="395536" y="4005064"/>
            <a:ext cx="6480720" cy="646331"/>
          </a:xfrm>
          <a:prstGeom prst="rect">
            <a:avLst/>
          </a:prstGeom>
        </p:spPr>
        <p:txBody>
          <a:bodyPr wrap="square">
            <a:spAutoFit/>
          </a:bodyPr>
          <a:lstStyle/>
          <a:p>
            <a:r>
              <a:rPr lang="en-US" dirty="0">
                <a:latin typeface="Times New Roman" pitchFamily="18" charset="0"/>
                <a:cs typeface="Times New Roman" pitchFamily="18" charset="0"/>
              </a:rPr>
              <a:t>It is used to deliver material over a </a:t>
            </a:r>
            <a:r>
              <a:rPr lang="en-US" b="1" dirty="0">
                <a:latin typeface="Times New Roman" pitchFamily="18" charset="0"/>
                <a:cs typeface="Times New Roman" pitchFamily="18" charset="0"/>
              </a:rPr>
              <a:t>short as well as long distance </a:t>
            </a:r>
            <a:r>
              <a:rPr lang="en-US" dirty="0">
                <a:latin typeface="Times New Roman" pitchFamily="18" charset="0"/>
                <a:cs typeface="Times New Roman" pitchFamily="18" charset="0"/>
              </a:rPr>
              <a:t>used for transportation of cement, coal and other similar material.</a:t>
            </a:r>
          </a:p>
        </p:txBody>
      </p:sp>
      <p:sp>
        <p:nvSpPr>
          <p:cNvPr id="10" name="Rectangle 9"/>
          <p:cNvSpPr/>
          <p:nvPr/>
        </p:nvSpPr>
        <p:spPr>
          <a:xfrm>
            <a:off x="414086" y="4789649"/>
            <a:ext cx="4138697" cy="369332"/>
          </a:xfrm>
          <a:prstGeom prst="rect">
            <a:avLst/>
          </a:prstGeom>
        </p:spPr>
        <p:txBody>
          <a:bodyPr wrap="none">
            <a:spAutoFit/>
          </a:bodyPr>
          <a:lstStyle/>
          <a:p>
            <a:r>
              <a:rPr lang="en-US" dirty="0">
                <a:latin typeface="Times New Roman" pitchFamily="18" charset="0"/>
                <a:cs typeface="Times New Roman" pitchFamily="18" charset="0"/>
              </a:rPr>
              <a:t>It can operate in </a:t>
            </a:r>
            <a:r>
              <a:rPr lang="en-US" b="1" dirty="0">
                <a:latin typeface="Times New Roman" pitchFamily="18" charset="0"/>
                <a:cs typeface="Times New Roman" pitchFamily="18" charset="0"/>
              </a:rPr>
              <a:t>horizonta</a:t>
            </a:r>
            <a:r>
              <a:rPr lang="en-US" dirty="0">
                <a:latin typeface="Times New Roman" pitchFamily="18" charset="0"/>
                <a:cs typeface="Times New Roman" pitchFamily="18" charset="0"/>
              </a:rPr>
              <a:t>l direction only.</a:t>
            </a:r>
          </a:p>
        </p:txBody>
      </p:sp>
      <p:sp>
        <p:nvSpPr>
          <p:cNvPr id="12" name="Rectangle 11"/>
          <p:cNvSpPr/>
          <p:nvPr/>
        </p:nvSpPr>
        <p:spPr>
          <a:xfrm>
            <a:off x="395536" y="5373216"/>
            <a:ext cx="2176817" cy="369332"/>
          </a:xfrm>
          <a:prstGeom prst="rect">
            <a:avLst/>
          </a:prstGeom>
        </p:spPr>
        <p:txBody>
          <a:bodyPr wrap="square">
            <a:spAutoFit/>
          </a:bodyPr>
          <a:lstStyle/>
          <a:p>
            <a:r>
              <a:rPr lang="en-US" b="1" dirty="0">
                <a:latin typeface="Times New Roman" pitchFamily="18" charset="0"/>
                <a:cs typeface="Times New Roman" pitchFamily="18" charset="0"/>
              </a:rPr>
              <a:t>Main Components</a:t>
            </a:r>
            <a:r>
              <a:rPr lang="en-US" dirty="0">
                <a:latin typeface="Times New Roman" pitchFamily="18" charset="0"/>
                <a:cs typeface="Times New Roman" pitchFamily="18" charset="0"/>
              </a:rPr>
              <a:t>:</a:t>
            </a:r>
          </a:p>
        </p:txBody>
      </p:sp>
      <p:sp>
        <p:nvSpPr>
          <p:cNvPr id="13" name="Rectangle 12"/>
          <p:cNvSpPr/>
          <p:nvPr/>
        </p:nvSpPr>
        <p:spPr>
          <a:xfrm>
            <a:off x="2444962" y="5373216"/>
            <a:ext cx="1075936" cy="369332"/>
          </a:xfrm>
          <a:prstGeom prst="rect">
            <a:avLst/>
          </a:prstGeom>
        </p:spPr>
        <p:txBody>
          <a:bodyPr wrap="none">
            <a:spAutoFit/>
          </a:bodyPr>
          <a:lstStyle/>
          <a:p>
            <a:r>
              <a:rPr lang="en-US" dirty="0">
                <a:latin typeface="Times New Roman" pitchFamily="18" charset="0"/>
                <a:cs typeface="Times New Roman" pitchFamily="18" charset="0"/>
              </a:rPr>
              <a:t>Idler Roll</a:t>
            </a:r>
          </a:p>
        </p:txBody>
      </p:sp>
      <p:sp>
        <p:nvSpPr>
          <p:cNvPr id="14" name="Rectangle 13"/>
          <p:cNvSpPr/>
          <p:nvPr/>
        </p:nvSpPr>
        <p:spPr>
          <a:xfrm>
            <a:off x="3635897" y="5373216"/>
            <a:ext cx="1728192" cy="369332"/>
          </a:xfrm>
          <a:prstGeom prst="rect">
            <a:avLst/>
          </a:prstGeom>
        </p:spPr>
        <p:txBody>
          <a:bodyPr wrap="square">
            <a:spAutoFit/>
          </a:bodyPr>
          <a:lstStyle/>
          <a:p>
            <a:r>
              <a:rPr lang="en-US" dirty="0">
                <a:latin typeface="Times New Roman" pitchFamily="18" charset="0"/>
                <a:cs typeface="Times New Roman" pitchFamily="18" charset="0"/>
              </a:rPr>
              <a:t>Support Ladder</a:t>
            </a:r>
          </a:p>
        </p:txBody>
      </p:sp>
      <p:sp>
        <p:nvSpPr>
          <p:cNvPr id="15" name="Rectangle 14"/>
          <p:cNvSpPr/>
          <p:nvPr/>
        </p:nvSpPr>
        <p:spPr>
          <a:xfrm>
            <a:off x="5364089" y="5373216"/>
            <a:ext cx="1512167" cy="369332"/>
          </a:xfrm>
          <a:prstGeom prst="rect">
            <a:avLst/>
          </a:prstGeom>
        </p:spPr>
        <p:txBody>
          <a:bodyPr wrap="square">
            <a:spAutoFit/>
          </a:bodyPr>
          <a:lstStyle/>
          <a:p>
            <a:r>
              <a:rPr lang="en-US" dirty="0">
                <a:latin typeface="Times New Roman" pitchFamily="18" charset="0"/>
                <a:cs typeface="Times New Roman" pitchFamily="18" charset="0"/>
              </a:rPr>
              <a:t>Return Loop</a:t>
            </a:r>
          </a:p>
        </p:txBody>
      </p:sp>
      <p:sp>
        <p:nvSpPr>
          <p:cNvPr id="16" name="Rectangle 15"/>
          <p:cNvSpPr/>
          <p:nvPr/>
        </p:nvSpPr>
        <p:spPr>
          <a:xfrm>
            <a:off x="6876256" y="5373216"/>
            <a:ext cx="1165704" cy="369332"/>
          </a:xfrm>
          <a:prstGeom prst="rect">
            <a:avLst/>
          </a:prstGeom>
        </p:spPr>
        <p:txBody>
          <a:bodyPr wrap="none">
            <a:spAutoFit/>
          </a:bodyPr>
          <a:lstStyle/>
          <a:p>
            <a:r>
              <a:rPr lang="en-US" dirty="0">
                <a:latin typeface="Times New Roman" pitchFamily="18" charset="0"/>
                <a:cs typeface="Times New Roman" pitchFamily="18" charset="0"/>
              </a:rPr>
              <a:t>Drive Roll</a:t>
            </a:r>
          </a:p>
        </p:txBody>
      </p:sp>
    </p:spTree>
    <p:extLst>
      <p:ext uri="{BB962C8B-B14F-4D97-AF65-F5344CB8AC3E}">
        <p14:creationId xmlns:p14="http://schemas.microsoft.com/office/powerpoint/2010/main" xmlns="" val="42846002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95536"/>
          </a:xfrm>
        </p:spPr>
        <p:txBody>
          <a:bodyPr>
            <a:noAutofit/>
          </a:bodyPr>
          <a:lstStyle/>
          <a:p>
            <a:pPr algn="ctr"/>
            <a:r>
              <a:rPr lang="en-US" dirty="0" smtClean="0"/>
              <a:t>Roller conveyor</a:t>
            </a:r>
            <a:endParaRPr lang="en-US" dirty="0"/>
          </a:p>
        </p:txBody>
      </p:sp>
      <p:sp>
        <p:nvSpPr>
          <p:cNvPr id="3" name="Content Placeholder 2"/>
          <p:cNvSpPr>
            <a:spLocks noGrp="1"/>
          </p:cNvSpPr>
          <p:nvPr>
            <p:ph idx="1"/>
          </p:nvPr>
        </p:nvSpPr>
        <p:spPr>
          <a:xfrm>
            <a:off x="323528" y="1052736"/>
            <a:ext cx="8686800" cy="4525963"/>
          </a:xfrm>
        </p:spPr>
        <p:txBody>
          <a:bodyPr/>
          <a:lstStyle/>
          <a:p>
            <a:pPr marL="0" indent="0">
              <a:buNone/>
            </a:pPr>
            <a:endParaRPr lang="en-US" dirty="0" smtClean="0">
              <a:latin typeface="Times New Roman" pitchFamily="18" charset="0"/>
              <a:cs typeface="Times New Roman" pitchFamily="18" charset="0"/>
            </a:endParaRPr>
          </a:p>
          <a:p>
            <a:pPr marL="0" indent="0">
              <a:buNone/>
            </a:pPr>
            <a:r>
              <a:rPr lang="en-US" sz="1800" dirty="0" smtClean="0">
                <a:latin typeface="Times New Roman" pitchFamily="18" charset="0"/>
                <a:cs typeface="Times New Roman" pitchFamily="18" charset="0"/>
              </a:rPr>
              <a:t>  </a:t>
            </a:r>
            <a:endParaRPr lang="en-US" sz="1800" dirty="0"/>
          </a:p>
        </p:txBody>
      </p:sp>
      <p:pic>
        <p:nvPicPr>
          <p:cNvPr id="4098" name="Picture 2" descr="C:\Users\Rehan\Desktop\roller-conveyor-rollers-250x250.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128997" y="1988840"/>
            <a:ext cx="2448272" cy="209155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467544" y="1124744"/>
            <a:ext cx="7776864" cy="369332"/>
          </a:xfrm>
          <a:prstGeom prst="rect">
            <a:avLst/>
          </a:prstGeom>
        </p:spPr>
        <p:txBody>
          <a:bodyPr wrap="square">
            <a:spAutoFit/>
          </a:bodyPr>
          <a:lstStyle/>
          <a:p>
            <a:r>
              <a:rPr lang="en-US" dirty="0">
                <a:latin typeface="Times New Roman" pitchFamily="18" charset="0"/>
                <a:cs typeface="Times New Roman" pitchFamily="18" charset="0"/>
              </a:rPr>
              <a:t>It consists of rollers supported in frame over which material are allowed to move.</a:t>
            </a:r>
          </a:p>
        </p:txBody>
      </p:sp>
      <p:sp>
        <p:nvSpPr>
          <p:cNvPr id="5" name="Rectangle 4"/>
          <p:cNvSpPr/>
          <p:nvPr/>
        </p:nvSpPr>
        <p:spPr>
          <a:xfrm>
            <a:off x="497232" y="2212098"/>
            <a:ext cx="5946976" cy="369332"/>
          </a:xfrm>
          <a:prstGeom prst="rect">
            <a:avLst/>
          </a:prstGeom>
        </p:spPr>
        <p:txBody>
          <a:bodyPr wrap="square">
            <a:spAutoFit/>
          </a:bodyPr>
          <a:lstStyle/>
          <a:p>
            <a:r>
              <a:rPr lang="en-US" dirty="0">
                <a:latin typeface="Times New Roman" pitchFamily="18" charset="0"/>
                <a:cs typeface="Times New Roman" pitchFamily="18" charset="0"/>
              </a:rPr>
              <a:t>The frame is mounted above the floor level at </a:t>
            </a:r>
            <a:r>
              <a:rPr lang="en-US" b="1" dirty="0">
                <a:latin typeface="Times New Roman" pitchFamily="18" charset="0"/>
                <a:cs typeface="Times New Roman" pitchFamily="18" charset="0"/>
              </a:rPr>
              <a:t>certain </a:t>
            </a:r>
            <a:r>
              <a:rPr lang="en-US" b="1" dirty="0" smtClean="0">
                <a:latin typeface="Times New Roman" pitchFamily="18" charset="0"/>
                <a:cs typeface="Times New Roman" pitchFamily="18" charset="0"/>
              </a:rPr>
              <a:t>height</a:t>
            </a:r>
            <a:r>
              <a:rPr lang="en-US" b="1" dirty="0">
                <a:latin typeface="Times New Roman" pitchFamily="18" charset="0"/>
                <a:cs typeface="Times New Roman" pitchFamily="18" charset="0"/>
              </a:rPr>
              <a:t>.</a:t>
            </a:r>
          </a:p>
        </p:txBody>
      </p:sp>
      <p:sp>
        <p:nvSpPr>
          <p:cNvPr id="6" name="Rectangle 5"/>
          <p:cNvSpPr/>
          <p:nvPr/>
        </p:nvSpPr>
        <p:spPr>
          <a:xfrm>
            <a:off x="497232" y="1494076"/>
            <a:ext cx="7531152" cy="646331"/>
          </a:xfrm>
          <a:prstGeom prst="rect">
            <a:avLst/>
          </a:prstGeom>
        </p:spPr>
        <p:txBody>
          <a:bodyPr wrap="square">
            <a:spAutoFit/>
          </a:bodyPr>
          <a:lstStyle/>
          <a:p>
            <a:r>
              <a:rPr lang="en-US" dirty="0">
                <a:latin typeface="Times New Roman" pitchFamily="18" charset="0"/>
                <a:cs typeface="Times New Roman" pitchFamily="18" charset="0"/>
              </a:rPr>
              <a:t>The material must posses a </a:t>
            </a:r>
            <a:r>
              <a:rPr lang="en-US" b="1" dirty="0">
                <a:latin typeface="Times New Roman" pitchFamily="18" charset="0"/>
                <a:cs typeface="Times New Roman" pitchFamily="18" charset="0"/>
              </a:rPr>
              <a:t>flat bottom surface </a:t>
            </a:r>
            <a:r>
              <a:rPr lang="en-US" dirty="0">
                <a:latin typeface="Times New Roman" pitchFamily="18" charset="0"/>
                <a:cs typeface="Times New Roman" pitchFamily="18" charset="0"/>
              </a:rPr>
              <a:t>of sufficient area to span several adjacent </a:t>
            </a:r>
            <a:r>
              <a:rPr lang="en-US" dirty="0" smtClean="0">
                <a:latin typeface="Times New Roman" pitchFamily="18" charset="0"/>
                <a:cs typeface="Times New Roman" pitchFamily="18" charset="0"/>
              </a:rPr>
              <a:t>rollers.</a:t>
            </a:r>
            <a:endParaRPr lang="en-US" dirty="0"/>
          </a:p>
        </p:txBody>
      </p:sp>
      <p:sp>
        <p:nvSpPr>
          <p:cNvPr id="7" name="Rectangle 6"/>
          <p:cNvSpPr/>
          <p:nvPr/>
        </p:nvSpPr>
        <p:spPr>
          <a:xfrm>
            <a:off x="497233" y="2581430"/>
            <a:ext cx="5631764" cy="646331"/>
          </a:xfrm>
          <a:prstGeom prst="rect">
            <a:avLst/>
          </a:prstGeom>
        </p:spPr>
        <p:txBody>
          <a:bodyPr wrap="square">
            <a:spAutoFit/>
          </a:bodyPr>
          <a:lstStyle/>
          <a:p>
            <a:r>
              <a:rPr lang="en-US" dirty="0">
                <a:latin typeface="Times New Roman" pitchFamily="18" charset="0"/>
                <a:cs typeface="Times New Roman" pitchFamily="18" charset="0"/>
              </a:rPr>
              <a:t>Roller conveyor may be </a:t>
            </a:r>
            <a:r>
              <a:rPr lang="en-US" b="1" dirty="0">
                <a:latin typeface="Times New Roman" pitchFamily="18" charset="0"/>
                <a:cs typeface="Times New Roman" pitchFamily="18" charset="0"/>
              </a:rPr>
              <a:t>gravity operated </a:t>
            </a:r>
            <a:r>
              <a:rPr lang="en-US" dirty="0">
                <a:latin typeface="Times New Roman" pitchFamily="18" charset="0"/>
                <a:cs typeface="Times New Roman" pitchFamily="18" charset="0"/>
              </a:rPr>
              <a:t>or </a:t>
            </a:r>
            <a:r>
              <a:rPr lang="en-US" b="1" dirty="0">
                <a:latin typeface="Times New Roman" pitchFamily="18" charset="0"/>
                <a:cs typeface="Times New Roman" pitchFamily="18" charset="0"/>
              </a:rPr>
              <a:t>power operated.</a:t>
            </a:r>
          </a:p>
        </p:txBody>
      </p:sp>
      <p:sp>
        <p:nvSpPr>
          <p:cNvPr id="8" name="Rectangle 7"/>
          <p:cNvSpPr/>
          <p:nvPr/>
        </p:nvSpPr>
        <p:spPr>
          <a:xfrm>
            <a:off x="482388" y="3244334"/>
            <a:ext cx="5661453" cy="369332"/>
          </a:xfrm>
          <a:prstGeom prst="rect">
            <a:avLst/>
          </a:prstGeom>
        </p:spPr>
        <p:txBody>
          <a:bodyPr wrap="square">
            <a:spAutoFit/>
          </a:bodyPr>
          <a:lstStyle/>
          <a:p>
            <a:r>
              <a:rPr lang="en-US" dirty="0">
                <a:latin typeface="Times New Roman" pitchFamily="18" charset="0"/>
                <a:cs typeface="Times New Roman" pitchFamily="18" charset="0"/>
              </a:rPr>
              <a:t>It can move the material along </a:t>
            </a:r>
            <a:r>
              <a:rPr lang="en-US" b="1" dirty="0">
                <a:latin typeface="Times New Roman" pitchFamily="18" charset="0"/>
                <a:cs typeface="Times New Roman" pitchFamily="18" charset="0"/>
              </a:rPr>
              <a:t>straight </a:t>
            </a:r>
            <a:r>
              <a:rPr lang="en-US" dirty="0">
                <a:latin typeface="Times New Roman" pitchFamily="18" charset="0"/>
                <a:cs typeface="Times New Roman" pitchFamily="18" charset="0"/>
              </a:rPr>
              <a:t>or</a:t>
            </a:r>
            <a:r>
              <a:rPr lang="en-US" b="1" dirty="0">
                <a:latin typeface="Times New Roman" pitchFamily="18" charset="0"/>
                <a:cs typeface="Times New Roman" pitchFamily="18" charset="0"/>
              </a:rPr>
              <a:t> curved path.</a:t>
            </a:r>
          </a:p>
        </p:txBody>
      </p:sp>
      <p:sp>
        <p:nvSpPr>
          <p:cNvPr id="9" name="Rectangle 8"/>
          <p:cNvSpPr/>
          <p:nvPr/>
        </p:nvSpPr>
        <p:spPr>
          <a:xfrm>
            <a:off x="497234" y="3711064"/>
            <a:ext cx="4176080" cy="369332"/>
          </a:xfrm>
          <a:prstGeom prst="rect">
            <a:avLst/>
          </a:prstGeom>
        </p:spPr>
        <p:txBody>
          <a:bodyPr wrap="square">
            <a:spAutoFit/>
          </a:bodyPr>
          <a:lstStyle/>
          <a:p>
            <a:r>
              <a:rPr lang="en-US" dirty="0">
                <a:latin typeface="Times New Roman" pitchFamily="18" charset="0"/>
                <a:cs typeface="Times New Roman" pitchFamily="18" charset="0"/>
              </a:rPr>
              <a:t>It can operate in </a:t>
            </a:r>
            <a:r>
              <a:rPr lang="en-US" b="1" dirty="0">
                <a:latin typeface="Times New Roman" pitchFamily="18" charset="0"/>
                <a:cs typeface="Times New Roman" pitchFamily="18" charset="0"/>
              </a:rPr>
              <a:t>horizontal</a:t>
            </a:r>
            <a:r>
              <a:rPr lang="en-US" dirty="0">
                <a:latin typeface="Times New Roman" pitchFamily="18" charset="0"/>
                <a:cs typeface="Times New Roman" pitchFamily="18" charset="0"/>
              </a:rPr>
              <a:t> direction only.</a:t>
            </a:r>
          </a:p>
        </p:txBody>
      </p:sp>
    </p:spTree>
    <p:extLst>
      <p:ext uri="{BB962C8B-B14F-4D97-AF65-F5344CB8AC3E}">
        <p14:creationId xmlns:p14="http://schemas.microsoft.com/office/powerpoint/2010/main" xmlns="" val="102008825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152400"/>
            <a:ext cx="8686800" cy="838200"/>
          </a:xfrm>
        </p:spPr>
        <p:txBody>
          <a:bodyPr/>
          <a:lstStyle/>
          <a:p>
            <a:pPr algn="ctr"/>
            <a:r>
              <a:rPr lang="en-US" dirty="0" smtClean="0"/>
              <a:t>SCREW CONVEYOR</a:t>
            </a:r>
            <a:endParaRPr lang="en-US" dirty="0"/>
          </a:p>
        </p:txBody>
      </p:sp>
      <p:sp>
        <p:nvSpPr>
          <p:cNvPr id="4" name="Content Placeholder 3"/>
          <p:cNvSpPr>
            <a:spLocks noGrp="1"/>
          </p:cNvSpPr>
          <p:nvPr>
            <p:ph idx="1"/>
          </p:nvPr>
        </p:nvSpPr>
        <p:spPr>
          <a:xfrm>
            <a:off x="266700" y="1066800"/>
            <a:ext cx="8686800" cy="4525963"/>
          </a:xfrm>
        </p:spPr>
        <p:txBody>
          <a:bodyPr/>
          <a:lstStyle/>
          <a:p>
            <a:r>
              <a:rPr lang="en-US" dirty="0" smtClean="0">
                <a:latin typeface="Times New Roman" pitchFamily="18" charset="0"/>
                <a:cs typeface="Times New Roman" pitchFamily="18" charset="0"/>
              </a:rPr>
              <a:t>Can operate in </a:t>
            </a:r>
            <a:r>
              <a:rPr lang="en-US" dirty="0" err="1" smtClean="0">
                <a:latin typeface="Times New Roman" pitchFamily="18" charset="0"/>
                <a:cs typeface="Times New Roman" pitchFamily="18" charset="0"/>
              </a:rPr>
              <a:t>horizontal,vertical</a:t>
            </a:r>
            <a:r>
              <a:rPr lang="en-US" dirty="0" smtClean="0">
                <a:latin typeface="Times New Roman" pitchFamily="18" charset="0"/>
                <a:cs typeface="Times New Roman" pitchFamily="18" charset="0"/>
              </a:rPr>
              <a:t> and inclined direction</a:t>
            </a:r>
          </a:p>
          <a:p>
            <a:r>
              <a:rPr lang="en-US" dirty="0" smtClean="0">
                <a:latin typeface="Times New Roman" pitchFamily="18" charset="0"/>
                <a:cs typeface="Times New Roman" pitchFamily="18" charset="0"/>
                <a:hlinkClick r:id="rId2" action="ppaction://hlinkfile"/>
              </a:rPr>
              <a:t>videos\Vertical Screw Conveyor test for Nestle - powdered sugar - YouTube (360p).mp4</a:t>
            </a:r>
            <a:r>
              <a:rPr lang="en-US"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pic>
        <p:nvPicPr>
          <p:cNvPr id="3075" name="Picture 3" descr="C:\Users\admin\Desktop\PEOdnT.gif"/>
          <p:cNvPicPr>
            <a:picLocks noChangeAspect="1" noChangeArrowheads="1" noCrop="1"/>
          </p:cNvPicPr>
          <p:nvPr/>
        </p:nvPicPr>
        <p:blipFill>
          <a:blip r:embed="rId3">
            <a:extLst>
              <a:ext uri="{28A0092B-C50C-407E-A947-70E740481C1C}">
                <a14:useLocalDpi xmlns:a14="http://schemas.microsoft.com/office/drawing/2010/main" xmlns="" val="0"/>
              </a:ext>
            </a:extLst>
          </a:blip>
          <a:srcRect/>
          <a:stretch>
            <a:fillRect/>
          </a:stretch>
        </p:blipFill>
        <p:spPr bwMode="auto">
          <a:xfrm>
            <a:off x="1600200" y="3200400"/>
            <a:ext cx="6019800" cy="338613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84587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2656"/>
            <a:ext cx="8424936" cy="576064"/>
          </a:xfrm>
        </p:spPr>
        <p:txBody>
          <a:bodyPr>
            <a:normAutofit fontScale="90000"/>
          </a:bodyPr>
          <a:lstStyle/>
          <a:p>
            <a:pPr algn="ctr"/>
            <a:r>
              <a:rPr lang="en-US" dirty="0" smtClean="0"/>
              <a:t>Bucket conveyor</a:t>
            </a:r>
            <a:endParaRPr lang="en-US" dirty="0"/>
          </a:p>
        </p:txBody>
      </p:sp>
      <p:pic>
        <p:nvPicPr>
          <p:cNvPr id="1026" name="Picture 2" descr="C:\Users\Rehan\Desktop\bucket conveyo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62688" y="1991898"/>
            <a:ext cx="3802022" cy="338131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95536" y="1124745"/>
            <a:ext cx="5140725" cy="830997"/>
          </a:xfrm>
          <a:prstGeom prst="rect">
            <a:avLst/>
          </a:prstGeom>
        </p:spPr>
        <p:txBody>
          <a:bodyPr wrap="square">
            <a:spAutoFit/>
          </a:bodyPr>
          <a:lstStyle/>
          <a:p>
            <a:r>
              <a:rPr lang="en-US" sz="2400" dirty="0">
                <a:latin typeface="Times New Roman" pitchFamily="18" charset="0"/>
                <a:cs typeface="Times New Roman" pitchFamily="18" charset="0"/>
              </a:rPr>
              <a:t>It uses buckets arranged at </a:t>
            </a:r>
            <a:r>
              <a:rPr lang="en-US" sz="2400" b="1" dirty="0">
                <a:latin typeface="Times New Roman" pitchFamily="18" charset="0"/>
                <a:cs typeface="Times New Roman" pitchFamily="18" charset="0"/>
              </a:rPr>
              <a:t>regular intervals </a:t>
            </a:r>
            <a:r>
              <a:rPr lang="en-US" sz="2400" dirty="0">
                <a:latin typeface="Times New Roman" pitchFamily="18" charset="0"/>
                <a:cs typeface="Times New Roman" pitchFamily="18" charset="0"/>
              </a:rPr>
              <a:t>for movement of </a:t>
            </a:r>
            <a:r>
              <a:rPr lang="en-US" sz="2400" dirty="0" smtClean="0">
                <a:latin typeface="Times New Roman" pitchFamily="18" charset="0"/>
                <a:cs typeface="Times New Roman" pitchFamily="18" charset="0"/>
              </a:rPr>
              <a:t>materials</a:t>
            </a:r>
            <a:r>
              <a:rPr lang="en-US" dirty="0" smtClean="0">
                <a:latin typeface="Times New Roman" pitchFamily="18" charset="0"/>
                <a:cs typeface="Times New Roman" pitchFamily="18" charset="0"/>
              </a:rPr>
              <a:t>.</a:t>
            </a:r>
            <a:endParaRPr lang="en-US" dirty="0"/>
          </a:p>
        </p:txBody>
      </p:sp>
      <p:sp>
        <p:nvSpPr>
          <p:cNvPr id="6" name="Rectangle 5"/>
          <p:cNvSpPr/>
          <p:nvPr/>
        </p:nvSpPr>
        <p:spPr>
          <a:xfrm>
            <a:off x="395536" y="2204864"/>
            <a:ext cx="4767152" cy="830997"/>
          </a:xfrm>
          <a:prstGeom prst="rect">
            <a:avLst/>
          </a:prstGeom>
        </p:spPr>
        <p:txBody>
          <a:bodyPr wrap="square">
            <a:spAutoFit/>
          </a:bodyPr>
          <a:lstStyle/>
          <a:p>
            <a:r>
              <a:rPr lang="en-US" sz="2400" dirty="0">
                <a:latin typeface="Times New Roman" pitchFamily="18" charset="0"/>
                <a:cs typeface="Times New Roman" pitchFamily="18" charset="0"/>
              </a:rPr>
              <a:t>It is used to operate in </a:t>
            </a:r>
            <a:r>
              <a:rPr lang="en-US" sz="2400" b="1" dirty="0">
                <a:latin typeface="Times New Roman" pitchFamily="18" charset="0"/>
                <a:cs typeface="Times New Roman" pitchFamily="18" charset="0"/>
              </a:rPr>
              <a:t>vertical </a:t>
            </a:r>
            <a:r>
              <a:rPr lang="en-US" sz="2400" dirty="0">
                <a:latin typeface="Times New Roman" pitchFamily="18" charset="0"/>
                <a:cs typeface="Times New Roman" pitchFamily="18" charset="0"/>
              </a:rPr>
              <a:t>or in </a:t>
            </a:r>
            <a:r>
              <a:rPr lang="en-US" sz="2400" b="1" dirty="0">
                <a:latin typeface="Times New Roman" pitchFamily="18" charset="0"/>
                <a:cs typeface="Times New Roman" pitchFamily="18" charset="0"/>
              </a:rPr>
              <a:t>horizontal direction</a:t>
            </a:r>
            <a:r>
              <a:rPr lang="en-US" sz="2400" dirty="0">
                <a:latin typeface="Times New Roman" pitchFamily="18" charset="0"/>
                <a:cs typeface="Times New Roman" pitchFamily="18" charset="0"/>
              </a:rPr>
              <a:t>.</a:t>
            </a:r>
          </a:p>
        </p:txBody>
      </p:sp>
      <p:sp>
        <p:nvSpPr>
          <p:cNvPr id="7" name="Rectangle 6"/>
          <p:cNvSpPr/>
          <p:nvPr/>
        </p:nvSpPr>
        <p:spPr>
          <a:xfrm>
            <a:off x="395536" y="3434224"/>
            <a:ext cx="4629074" cy="1938992"/>
          </a:xfrm>
          <a:prstGeom prst="rect">
            <a:avLst/>
          </a:prstGeom>
        </p:spPr>
        <p:txBody>
          <a:bodyPr wrap="square">
            <a:spAutoFit/>
          </a:bodyPr>
          <a:lstStyle/>
          <a:p>
            <a:r>
              <a:rPr lang="en-US" sz="2400" dirty="0">
                <a:latin typeface="Times New Roman" pitchFamily="18" charset="0"/>
                <a:cs typeface="Times New Roman" pitchFamily="18" charset="0"/>
              </a:rPr>
              <a:t>Material is fed at the </a:t>
            </a:r>
            <a:r>
              <a:rPr lang="en-US" sz="2400" b="1" dirty="0">
                <a:latin typeface="Times New Roman" pitchFamily="18" charset="0"/>
                <a:cs typeface="Times New Roman" pitchFamily="18" charset="0"/>
              </a:rPr>
              <a:t>bottom</a:t>
            </a:r>
            <a:r>
              <a:rPr lang="en-US" sz="2400" dirty="0">
                <a:latin typeface="Times New Roman" pitchFamily="18" charset="0"/>
                <a:cs typeface="Times New Roman" pitchFamily="18" charset="0"/>
              </a:rPr>
              <a:t> and is delivered either by </a:t>
            </a:r>
            <a:r>
              <a:rPr lang="en-US" sz="2400" b="1" dirty="0">
                <a:latin typeface="Times New Roman" pitchFamily="18" charset="0"/>
                <a:cs typeface="Times New Roman" pitchFamily="18" charset="0"/>
              </a:rPr>
              <a:t>gravity</a:t>
            </a:r>
            <a:r>
              <a:rPr lang="en-US" sz="2400" dirty="0">
                <a:latin typeface="Times New Roman" pitchFamily="18" charset="0"/>
                <a:cs typeface="Times New Roman" pitchFamily="18" charset="0"/>
              </a:rPr>
              <a:t> or by </a:t>
            </a:r>
            <a:r>
              <a:rPr lang="en-US" sz="2400" b="1" dirty="0">
                <a:latin typeface="Times New Roman" pitchFamily="18" charset="0"/>
                <a:cs typeface="Times New Roman" pitchFamily="18" charset="0"/>
              </a:rPr>
              <a:t>centrifugal action</a:t>
            </a:r>
            <a:r>
              <a:rPr lang="en-US" sz="2400" dirty="0">
                <a:latin typeface="Times New Roman" pitchFamily="18" charset="0"/>
                <a:cs typeface="Times New Roman" pitchFamily="18" charset="0"/>
              </a:rPr>
              <a:t> as the buckets invert after passing over the head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of </a:t>
            </a:r>
            <a:r>
              <a:rPr lang="en-US" sz="2400" dirty="0">
                <a:latin typeface="Times New Roman" pitchFamily="18" charset="0"/>
                <a:cs typeface="Times New Roman" pitchFamily="18" charset="0"/>
              </a:rPr>
              <a:t>the elevator.</a:t>
            </a:r>
          </a:p>
        </p:txBody>
      </p:sp>
      <p:sp>
        <p:nvSpPr>
          <p:cNvPr id="8" name="Rectangle 7"/>
          <p:cNvSpPr/>
          <p:nvPr/>
        </p:nvSpPr>
        <p:spPr>
          <a:xfrm>
            <a:off x="1691681" y="5589240"/>
            <a:ext cx="5921640" cy="830997"/>
          </a:xfrm>
          <a:prstGeom prst="rect">
            <a:avLst/>
          </a:prstGeom>
        </p:spPr>
        <p:txBody>
          <a:bodyPr wrap="square">
            <a:spAutoFit/>
          </a:bodyPr>
          <a:lstStyle/>
          <a:p>
            <a:r>
              <a:rPr lang="en-US" sz="2400" dirty="0">
                <a:latin typeface="Times New Roman" pitchFamily="18" charset="0"/>
                <a:cs typeface="Times New Roman" pitchFamily="18" charset="0"/>
              </a:rPr>
              <a:t>A bucket conveyor moves the </a:t>
            </a:r>
            <a:r>
              <a:rPr lang="en-US" sz="2400" b="1" dirty="0">
                <a:latin typeface="Times New Roman" pitchFamily="18" charset="0"/>
                <a:cs typeface="Times New Roman" pitchFamily="18" charset="0"/>
              </a:rPr>
              <a:t>granular </a:t>
            </a:r>
            <a:r>
              <a:rPr lang="en-US" sz="2400" dirty="0">
                <a:latin typeface="Times New Roman" pitchFamily="18" charset="0"/>
                <a:cs typeface="Times New Roman" pitchFamily="18" charset="0"/>
              </a:rPr>
              <a:t>or</a:t>
            </a:r>
            <a:r>
              <a:rPr lang="en-US" sz="2400" b="1" dirty="0">
                <a:latin typeface="Times New Roman" pitchFamily="18" charset="0"/>
                <a:cs typeface="Times New Roman" pitchFamily="18" charset="0"/>
              </a:rPr>
              <a:t> powdered material </a:t>
            </a:r>
            <a:r>
              <a:rPr lang="en-US" sz="2400" dirty="0">
                <a:latin typeface="Times New Roman" pitchFamily="18" charset="0"/>
                <a:cs typeface="Times New Roman" pitchFamily="18" charset="0"/>
              </a:rPr>
              <a:t>or</a:t>
            </a:r>
            <a:r>
              <a:rPr lang="en-US" sz="2400" b="1" dirty="0">
                <a:latin typeface="Times New Roman" pitchFamily="18" charset="0"/>
                <a:cs typeface="Times New Roman" pitchFamily="18" charset="0"/>
              </a:rPr>
              <a:t> liquid.</a:t>
            </a:r>
          </a:p>
        </p:txBody>
      </p:sp>
    </p:spTree>
    <p:extLst>
      <p:ext uri="{BB962C8B-B14F-4D97-AF65-F5344CB8AC3E}">
        <p14:creationId xmlns:p14="http://schemas.microsoft.com/office/powerpoint/2010/main" xmlns="" val="342886286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BUCKET CONVEYOR</a:t>
            </a:r>
            <a:endParaRPr lang="en-US" dirty="0"/>
          </a:p>
        </p:txBody>
      </p:sp>
      <p:sp>
        <p:nvSpPr>
          <p:cNvPr id="4" name="Content Placeholder 3"/>
          <p:cNvSpPr>
            <a:spLocks noGrp="1"/>
          </p:cNvSpPr>
          <p:nvPr>
            <p:ph idx="1"/>
          </p:nvPr>
        </p:nvSpPr>
        <p:spPr/>
        <p:txBody>
          <a:bodyPr/>
          <a:lstStyle/>
          <a:p>
            <a:r>
              <a:rPr lang="en-US" dirty="0" smtClean="0"/>
              <a:t>Uses buckets arranged at regular intervals for the movement of material</a:t>
            </a:r>
          </a:p>
          <a:p>
            <a:r>
              <a:rPr lang="en-US" dirty="0" smtClean="0"/>
              <a:t>Operated in vertical or in inclined direction</a:t>
            </a:r>
          </a:p>
          <a:p>
            <a:r>
              <a:rPr lang="en-US" dirty="0" smtClean="0">
                <a:hlinkClick r:id="rId2" action="ppaction://hlinkfile"/>
              </a:rPr>
              <a:t>videos\Gough Engineering </a:t>
            </a:r>
            <a:r>
              <a:rPr lang="en-US" dirty="0" err="1" smtClean="0">
                <a:hlinkClick r:id="rId2" action="ppaction://hlinkfile"/>
              </a:rPr>
              <a:t>Swinglink</a:t>
            </a:r>
            <a:r>
              <a:rPr lang="en-US" dirty="0" smtClean="0">
                <a:hlinkClick r:id="rId2" action="ppaction://hlinkfile"/>
              </a:rPr>
              <a:t> Bucket Elevator conveying wrapped confectionery - YouTube (360p).mp4</a:t>
            </a:r>
            <a:endParaRPr lang="en-US" dirty="0" smtClean="0"/>
          </a:p>
          <a:p>
            <a:pPr marL="0" indent="0">
              <a:buNone/>
            </a:pPr>
            <a:endParaRPr lang="en-US" dirty="0"/>
          </a:p>
        </p:txBody>
      </p:sp>
    </p:spTree>
    <p:extLst>
      <p:ext uri="{BB962C8B-B14F-4D97-AF65-F5344CB8AC3E}">
        <p14:creationId xmlns:p14="http://schemas.microsoft.com/office/powerpoint/2010/main" xmlns="" val="9431646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457200"/>
            <a:ext cx="8308032" cy="595536"/>
          </a:xfrm>
        </p:spPr>
        <p:txBody>
          <a:bodyPr>
            <a:normAutofit fontScale="90000"/>
          </a:bodyPr>
          <a:lstStyle/>
          <a:p>
            <a:pPr algn="ctr"/>
            <a:r>
              <a:rPr lang="en-US" dirty="0"/>
              <a:t>Hoist</a:t>
            </a:r>
          </a:p>
        </p:txBody>
      </p:sp>
      <p:pic>
        <p:nvPicPr>
          <p:cNvPr id="2050" name="Picture 2" descr="C:\Users\Rehan\Desktop\chain hois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flipH="1">
            <a:off x="6732240" y="2838534"/>
            <a:ext cx="2088232" cy="3254762"/>
          </a:xfrm>
          <a:prstGeom prst="rect">
            <a:avLst/>
          </a:prstGeom>
          <a:noFill/>
          <a:extLst>
            <a:ext uri="{909E8E84-426E-40DD-AFC4-6F175D3DCCD1}">
              <a14:hiddenFill xmlns:a14="http://schemas.microsoft.com/office/drawing/2010/main" xmlns="">
                <a:solidFill>
                  <a:srgbClr val="FFFFFF"/>
                </a:solidFill>
              </a14:hiddenFill>
            </a:ext>
          </a:extLst>
        </p:spPr>
      </p:pic>
      <p:pic>
        <p:nvPicPr>
          <p:cNvPr id="2052" name="Picture 4" descr="C:\Users\Rehan\Desktop\electric-wire-rope-hoist-500x500.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flipH="1">
            <a:off x="323528" y="1196752"/>
            <a:ext cx="2736304" cy="3024336"/>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067706" y="1887236"/>
            <a:ext cx="5824774" cy="954107"/>
          </a:xfrm>
          <a:prstGeom prst="rect">
            <a:avLst/>
          </a:prstGeom>
        </p:spPr>
        <p:txBody>
          <a:bodyPr wrap="square">
            <a:spAutoFit/>
          </a:bodyPr>
          <a:lstStyle/>
          <a:p>
            <a:r>
              <a:rPr lang="en-US" sz="2800" dirty="0">
                <a:latin typeface="Times New Roman" pitchFamily="18" charset="0"/>
                <a:cs typeface="Times New Roman" pitchFamily="18" charset="0"/>
              </a:rPr>
              <a:t>It is a mechanical device that can be used to</a:t>
            </a:r>
            <a:r>
              <a:rPr lang="en-US" sz="2800" b="1" dirty="0">
                <a:latin typeface="Times New Roman" pitchFamily="18" charset="0"/>
                <a:cs typeface="Times New Roman" pitchFamily="18" charset="0"/>
              </a:rPr>
              <a:t> raise and lower loads.</a:t>
            </a:r>
          </a:p>
        </p:txBody>
      </p:sp>
      <p:sp>
        <p:nvSpPr>
          <p:cNvPr id="5" name="Rectangle 4"/>
          <p:cNvSpPr/>
          <p:nvPr/>
        </p:nvSpPr>
        <p:spPr>
          <a:xfrm>
            <a:off x="323528" y="4465915"/>
            <a:ext cx="6264696" cy="954107"/>
          </a:xfrm>
          <a:prstGeom prst="rect">
            <a:avLst/>
          </a:prstGeom>
        </p:spPr>
        <p:txBody>
          <a:bodyPr wrap="square">
            <a:spAutoFit/>
          </a:bodyPr>
          <a:lstStyle/>
          <a:p>
            <a:r>
              <a:rPr lang="en-US" sz="2800" dirty="0">
                <a:latin typeface="Times New Roman" pitchFamily="18" charset="0"/>
                <a:cs typeface="Times New Roman" pitchFamily="18" charset="0"/>
              </a:rPr>
              <a:t>Depending upon </a:t>
            </a:r>
            <a:r>
              <a:rPr lang="en-US" sz="2800" b="1" dirty="0">
                <a:latin typeface="Times New Roman" pitchFamily="18" charset="0"/>
                <a:cs typeface="Times New Roman" pitchFamily="18" charset="0"/>
              </a:rPr>
              <a:t>capacities of loads</a:t>
            </a:r>
            <a:r>
              <a:rPr lang="en-US" sz="2800" dirty="0">
                <a:latin typeface="Times New Roman" pitchFamily="18" charset="0"/>
                <a:cs typeface="Times New Roman" pitchFamily="18" charset="0"/>
              </a:rPr>
              <a:t> to be carried, hoists are available.</a:t>
            </a:r>
            <a:endParaRPr lang="en-US" sz="2800" dirty="0"/>
          </a:p>
        </p:txBody>
      </p:sp>
    </p:spTree>
    <p:extLst>
      <p:ext uri="{BB962C8B-B14F-4D97-AF65-F5344CB8AC3E}">
        <p14:creationId xmlns:p14="http://schemas.microsoft.com/office/powerpoint/2010/main" xmlns="" val="307439655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595536"/>
          </a:xfrm>
        </p:spPr>
        <p:txBody>
          <a:bodyPr>
            <a:normAutofit fontScale="90000"/>
          </a:bodyPr>
          <a:lstStyle/>
          <a:p>
            <a:pPr algn="ctr"/>
            <a:r>
              <a:rPr lang="en-US" dirty="0"/>
              <a:t>CRANES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052736"/>
            <a:ext cx="3810000" cy="272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95528" y="2780928"/>
            <a:ext cx="4014886" cy="34613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4134443" y="1052736"/>
            <a:ext cx="4572000" cy="1200329"/>
          </a:xfrm>
          <a:prstGeom prst="rect">
            <a:avLst/>
          </a:prstGeom>
        </p:spPr>
        <p:txBody>
          <a:bodyPr>
            <a:spAutoFit/>
          </a:bodyPr>
          <a:lstStyle/>
          <a:p>
            <a:r>
              <a:rPr lang="en-US" sz="2400" b="1" dirty="0">
                <a:latin typeface="Times New Roman" pitchFamily="18" charset="0"/>
                <a:cs typeface="Times New Roman" pitchFamily="18" charset="0"/>
              </a:rPr>
              <a:t>Lifting</a:t>
            </a:r>
            <a:r>
              <a:rPr lang="en-US" sz="2400" dirty="0">
                <a:latin typeface="Times New Roman" pitchFamily="18" charset="0"/>
                <a:cs typeface="Times New Roman" pitchFamily="18" charset="0"/>
              </a:rPr>
              <a:t> and </a:t>
            </a:r>
            <a:r>
              <a:rPr lang="en-US" sz="2400" b="1" dirty="0">
                <a:latin typeface="Times New Roman" pitchFamily="18" charset="0"/>
                <a:cs typeface="Times New Roman" pitchFamily="18" charset="0"/>
              </a:rPr>
              <a:t>moving</a:t>
            </a:r>
            <a:r>
              <a:rPr lang="en-US" sz="2400" dirty="0">
                <a:latin typeface="Times New Roman" pitchFamily="18" charset="0"/>
                <a:cs typeface="Times New Roman" pitchFamily="18" charset="0"/>
              </a:rPr>
              <a:t> heavy loads using one or more overhead beams for support</a:t>
            </a:r>
            <a:r>
              <a:rPr lang="en-US" sz="2000" dirty="0">
                <a:latin typeface="Times New Roman" pitchFamily="18" charset="0"/>
                <a:cs typeface="Times New Roman" pitchFamily="18" charset="0"/>
              </a:rPr>
              <a:t>.</a:t>
            </a:r>
          </a:p>
        </p:txBody>
      </p:sp>
      <p:sp>
        <p:nvSpPr>
          <p:cNvPr id="6" name="Rectangle 5"/>
          <p:cNvSpPr/>
          <p:nvPr/>
        </p:nvSpPr>
        <p:spPr>
          <a:xfrm>
            <a:off x="323528" y="4451508"/>
            <a:ext cx="4572000" cy="1200329"/>
          </a:xfrm>
          <a:prstGeom prst="rect">
            <a:avLst/>
          </a:prstGeom>
        </p:spPr>
        <p:txBody>
          <a:bodyPr>
            <a:spAutoFit/>
          </a:bodyPr>
          <a:lstStyle/>
          <a:p>
            <a:r>
              <a:rPr lang="en-US" sz="2400" dirty="0" smtClean="0">
                <a:latin typeface="Times New Roman" pitchFamily="18" charset="0"/>
                <a:cs typeface="Times New Roman" pitchFamily="18" charset="0"/>
              </a:rPr>
              <a:t>Hoist is </a:t>
            </a:r>
            <a:r>
              <a:rPr lang="en-US" sz="2400" dirty="0">
                <a:latin typeface="Times New Roman" pitchFamily="18" charset="0"/>
                <a:cs typeface="Times New Roman" pitchFamily="18" charset="0"/>
              </a:rPr>
              <a:t>m</a:t>
            </a:r>
            <a:r>
              <a:rPr lang="en-US" sz="2400" dirty="0" smtClean="0">
                <a:latin typeface="Times New Roman" pitchFamily="18" charset="0"/>
                <a:cs typeface="Times New Roman" pitchFamily="18" charset="0"/>
              </a:rPr>
              <a:t>ounted </a:t>
            </a:r>
            <a:r>
              <a:rPr lang="en-US" sz="2400" dirty="0">
                <a:latin typeface="Times New Roman" pitchFamily="18" charset="0"/>
                <a:cs typeface="Times New Roman" pitchFamily="18" charset="0"/>
              </a:rPr>
              <a:t>in a crane to a trolley which allows </a:t>
            </a:r>
            <a:r>
              <a:rPr lang="en-US" sz="2400" b="1" dirty="0">
                <a:latin typeface="Times New Roman" pitchFamily="18" charset="0"/>
                <a:cs typeface="Times New Roman" pitchFamily="18" charset="0"/>
              </a:rPr>
              <a:t>horizontal movement </a:t>
            </a:r>
            <a:r>
              <a:rPr lang="en-US" sz="2400" dirty="0">
                <a:latin typeface="Times New Roman" pitchFamily="18" charset="0"/>
                <a:cs typeface="Times New Roman" pitchFamily="18" charset="0"/>
              </a:rPr>
              <a:t>of material</a:t>
            </a:r>
            <a:endParaRPr lang="en-US" sz="2400" dirty="0"/>
          </a:p>
        </p:txBody>
      </p:sp>
    </p:spTree>
    <p:extLst>
      <p:ext uri="{BB962C8B-B14F-4D97-AF65-F5344CB8AC3E}">
        <p14:creationId xmlns:p14="http://schemas.microsoft.com/office/powerpoint/2010/main" xmlns="" val="11884923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Principles of Layout:</a:t>
            </a:r>
            <a:endParaRPr lang="en-US" dirty="0"/>
          </a:p>
        </p:txBody>
      </p:sp>
      <p:graphicFrame>
        <p:nvGraphicFramePr>
          <p:cNvPr id="4" name="Content Placeholder 3"/>
          <p:cNvGraphicFramePr>
            <a:graphicFrameLocks noGrp="1"/>
          </p:cNvGraphicFramePr>
          <p:nvPr>
            <p:ph idx="1"/>
          </p:nvPr>
        </p:nvGraphicFramePr>
        <p:xfrm>
          <a:off x="304800" y="1554163"/>
          <a:ext cx="86868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9B2BA32-E0B2-477A-B93F-69816E0D245E}"/>
                                            </p:graphicEl>
                                          </p:spTgt>
                                        </p:tgtEl>
                                        <p:attrNameLst>
                                          <p:attrName>style.visibility</p:attrName>
                                        </p:attrNameLst>
                                      </p:cBhvr>
                                      <p:to>
                                        <p:strVal val="visible"/>
                                      </p:to>
                                    </p:set>
                                    <p:animEffect transition="in" filter="fade">
                                      <p:cBhvr>
                                        <p:cTn id="7" dur="2000"/>
                                        <p:tgtEl>
                                          <p:spTgt spid="4">
                                            <p:graphicEl>
                                              <a:dgm id="{19B2BA32-E0B2-477A-B93F-69816E0D245E}"/>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5A0109D-26A5-4B4D-A228-E2102EC2E03D}"/>
                                            </p:graphicEl>
                                          </p:spTgt>
                                        </p:tgtEl>
                                        <p:attrNameLst>
                                          <p:attrName>style.visibility</p:attrName>
                                        </p:attrNameLst>
                                      </p:cBhvr>
                                      <p:to>
                                        <p:strVal val="visible"/>
                                      </p:to>
                                    </p:set>
                                    <p:animEffect transition="in" filter="fade">
                                      <p:cBhvr>
                                        <p:cTn id="12" dur="2000"/>
                                        <p:tgtEl>
                                          <p:spTgt spid="4">
                                            <p:graphicEl>
                                              <a:dgm id="{D5A0109D-26A5-4B4D-A228-E2102EC2E03D}"/>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EF15DEA2-027D-4C92-BC09-79677CABEEBC}"/>
                                            </p:graphicEl>
                                          </p:spTgt>
                                        </p:tgtEl>
                                        <p:attrNameLst>
                                          <p:attrName>style.visibility</p:attrName>
                                        </p:attrNameLst>
                                      </p:cBhvr>
                                      <p:to>
                                        <p:strVal val="visible"/>
                                      </p:to>
                                    </p:set>
                                    <p:animEffect transition="in" filter="fade">
                                      <p:cBhvr>
                                        <p:cTn id="17" dur="2000"/>
                                        <p:tgtEl>
                                          <p:spTgt spid="4">
                                            <p:graphicEl>
                                              <a:dgm id="{EF15DEA2-027D-4C92-BC09-79677CABEEB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4581AE70-2791-4D3B-9AAA-A18BC8173FB9}"/>
                                            </p:graphicEl>
                                          </p:spTgt>
                                        </p:tgtEl>
                                        <p:attrNameLst>
                                          <p:attrName>style.visibility</p:attrName>
                                        </p:attrNameLst>
                                      </p:cBhvr>
                                      <p:to>
                                        <p:strVal val="visible"/>
                                      </p:to>
                                    </p:set>
                                    <p:animEffect transition="in" filter="fade">
                                      <p:cBhvr>
                                        <p:cTn id="22" dur="2000"/>
                                        <p:tgtEl>
                                          <p:spTgt spid="4">
                                            <p:graphicEl>
                                              <a:dgm id="{4581AE70-2791-4D3B-9AAA-A18BC8173FB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BE3C501A-5715-4DC9-95D6-FE98BC84705C}"/>
                                            </p:graphicEl>
                                          </p:spTgt>
                                        </p:tgtEl>
                                        <p:attrNameLst>
                                          <p:attrName>style.visibility</p:attrName>
                                        </p:attrNameLst>
                                      </p:cBhvr>
                                      <p:to>
                                        <p:strVal val="visible"/>
                                      </p:to>
                                    </p:set>
                                    <p:animEffect transition="in" filter="fade">
                                      <p:cBhvr>
                                        <p:cTn id="27" dur="2000"/>
                                        <p:tgtEl>
                                          <p:spTgt spid="4">
                                            <p:graphicEl>
                                              <a:dgm id="{BE3C501A-5715-4DC9-95D6-FE98BC84705C}"/>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graphicEl>
                                              <a:dgm id="{810190A4-5159-40D0-A254-89098235D854}"/>
                                            </p:graphicEl>
                                          </p:spTgt>
                                        </p:tgtEl>
                                        <p:attrNameLst>
                                          <p:attrName>style.visibility</p:attrName>
                                        </p:attrNameLst>
                                      </p:cBhvr>
                                      <p:to>
                                        <p:strVal val="visible"/>
                                      </p:to>
                                    </p:set>
                                    <p:animEffect transition="in" filter="fade">
                                      <p:cBhvr>
                                        <p:cTn id="32" dur="2000"/>
                                        <p:tgtEl>
                                          <p:spTgt spid="4">
                                            <p:graphicEl>
                                              <a:dgm id="{810190A4-5159-40D0-A254-89098235D854}"/>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graphicEl>
                                              <a:dgm id="{AB12CE5D-79F2-42BF-9B81-D075AD9D5EA8}"/>
                                            </p:graphicEl>
                                          </p:spTgt>
                                        </p:tgtEl>
                                        <p:attrNameLst>
                                          <p:attrName>style.visibility</p:attrName>
                                        </p:attrNameLst>
                                      </p:cBhvr>
                                      <p:to>
                                        <p:strVal val="visible"/>
                                      </p:to>
                                    </p:set>
                                    <p:animEffect transition="in" filter="fade">
                                      <p:cBhvr>
                                        <p:cTn id="37" dur="2000"/>
                                        <p:tgtEl>
                                          <p:spTgt spid="4">
                                            <p:graphicEl>
                                              <a:dgm id="{AB12CE5D-79F2-42BF-9B81-D075AD9D5EA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422" y="188640"/>
            <a:ext cx="8686800" cy="864096"/>
          </a:xfrm>
        </p:spPr>
        <p:txBody>
          <a:bodyPr/>
          <a:lstStyle/>
          <a:p>
            <a:pPr algn="ctr"/>
            <a:r>
              <a:rPr lang="en-US" dirty="0" smtClean="0"/>
              <a:t>Principal types of cranes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133455"/>
            <a:ext cx="5029200" cy="41764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652120" y="1628800"/>
            <a:ext cx="3384376" cy="584775"/>
          </a:xfrm>
          <a:prstGeom prst="rect">
            <a:avLst/>
          </a:prstGeom>
        </p:spPr>
        <p:txBody>
          <a:bodyPr wrap="square">
            <a:spAutoFit/>
          </a:bodyPr>
          <a:lstStyle/>
          <a:p>
            <a:r>
              <a:rPr lang="en-US" sz="3200" dirty="0">
                <a:latin typeface="Times New Roman" pitchFamily="18" charset="0"/>
                <a:cs typeface="Times New Roman" pitchFamily="18" charset="0"/>
              </a:rPr>
              <a:t>Bridge crane </a:t>
            </a:r>
          </a:p>
        </p:txBody>
      </p:sp>
      <p:sp>
        <p:nvSpPr>
          <p:cNvPr id="5" name="Rectangle 4"/>
          <p:cNvSpPr/>
          <p:nvPr/>
        </p:nvSpPr>
        <p:spPr>
          <a:xfrm>
            <a:off x="5652120" y="2636912"/>
            <a:ext cx="2631160" cy="584775"/>
          </a:xfrm>
          <a:prstGeom prst="rect">
            <a:avLst/>
          </a:prstGeom>
        </p:spPr>
        <p:txBody>
          <a:bodyPr wrap="square">
            <a:spAutoFit/>
          </a:bodyPr>
          <a:lstStyle/>
          <a:p>
            <a:r>
              <a:rPr lang="en-US" sz="3200" dirty="0">
                <a:latin typeface="Times New Roman" pitchFamily="18" charset="0"/>
                <a:cs typeface="Times New Roman" pitchFamily="18" charset="0"/>
              </a:rPr>
              <a:t>Gantry crane</a:t>
            </a:r>
          </a:p>
        </p:txBody>
      </p:sp>
      <p:sp>
        <p:nvSpPr>
          <p:cNvPr id="6" name="Rectangle 5"/>
          <p:cNvSpPr/>
          <p:nvPr/>
        </p:nvSpPr>
        <p:spPr>
          <a:xfrm>
            <a:off x="5651585" y="3645024"/>
            <a:ext cx="2467708" cy="584775"/>
          </a:xfrm>
          <a:prstGeom prst="rect">
            <a:avLst/>
          </a:prstGeom>
        </p:spPr>
        <p:txBody>
          <a:bodyPr wrap="square">
            <a:spAutoFit/>
          </a:bodyPr>
          <a:lstStyle/>
          <a:p>
            <a:r>
              <a:rPr lang="en-US" sz="3200" dirty="0">
                <a:latin typeface="Times New Roman" pitchFamily="18" charset="0"/>
                <a:cs typeface="Times New Roman" pitchFamily="18" charset="0"/>
              </a:rPr>
              <a:t>Jib crane</a:t>
            </a:r>
          </a:p>
        </p:txBody>
      </p:sp>
    </p:spTree>
    <p:extLst>
      <p:ext uri="{BB962C8B-B14F-4D97-AF65-F5344CB8AC3E}">
        <p14:creationId xmlns:p14="http://schemas.microsoft.com/office/powerpoint/2010/main" xmlns="" val="357012369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Bridge crane</a:t>
            </a:r>
            <a:endParaRPr lang="en-US" dirty="0"/>
          </a:p>
        </p:txBody>
      </p:sp>
      <p:pic>
        <p:nvPicPr>
          <p:cNvPr id="5122" name="Picture 2" descr="C:\Users\Rehan\Desktop\bridgecrane_.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242679" y="1268761"/>
            <a:ext cx="3024335" cy="2187382"/>
          </a:xfrm>
          <a:prstGeom prst="rect">
            <a:avLst/>
          </a:prstGeom>
          <a:noFill/>
          <a:extLst>
            <a:ext uri="{909E8E84-426E-40DD-AFC4-6F175D3DCCD1}">
              <a14:hiddenFill xmlns:a14="http://schemas.microsoft.com/office/drawing/2010/main" xmlns="">
                <a:solidFill>
                  <a:srgbClr val="FFFFFF"/>
                </a:solidFill>
              </a14:hiddenFill>
            </a:ext>
          </a:extLst>
        </p:spPr>
      </p:pic>
      <p:pic>
        <p:nvPicPr>
          <p:cNvPr id="5123" name="Picture 3" descr="C:\Users\Rehan\Desktop\bridge crane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364088" y="4005064"/>
            <a:ext cx="3550318" cy="24482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203848" y="1556792"/>
            <a:ext cx="5400600" cy="830997"/>
          </a:xfrm>
          <a:prstGeom prst="rect">
            <a:avLst/>
          </a:prstGeom>
        </p:spPr>
        <p:txBody>
          <a:bodyPr wrap="square">
            <a:spAutoFit/>
          </a:bodyPr>
          <a:lstStyle/>
          <a:p>
            <a:r>
              <a:rPr lang="en-US" sz="2400" dirty="0">
                <a:latin typeface="Times New Roman" pitchFamily="18" charset="0"/>
                <a:cs typeface="Times New Roman" pitchFamily="18" charset="0"/>
              </a:rPr>
              <a:t>It is also called as </a:t>
            </a:r>
            <a:r>
              <a:rPr lang="en-US" sz="2400" b="1" dirty="0">
                <a:latin typeface="Times New Roman" pitchFamily="18" charset="0"/>
                <a:cs typeface="Times New Roman" pitchFamily="18" charset="0"/>
              </a:rPr>
              <a:t>electric overhead travel (EOT) </a:t>
            </a:r>
            <a:r>
              <a:rPr lang="en-US" sz="2400" dirty="0">
                <a:latin typeface="Times New Roman" pitchFamily="18" charset="0"/>
                <a:cs typeface="Times New Roman" pitchFamily="18" charset="0"/>
              </a:rPr>
              <a:t>crane.</a:t>
            </a:r>
          </a:p>
        </p:txBody>
      </p:sp>
      <p:sp>
        <p:nvSpPr>
          <p:cNvPr id="5" name="Rectangle 4"/>
          <p:cNvSpPr/>
          <p:nvPr/>
        </p:nvSpPr>
        <p:spPr>
          <a:xfrm>
            <a:off x="242679" y="3651121"/>
            <a:ext cx="5121410" cy="1200329"/>
          </a:xfrm>
          <a:prstGeom prst="rect">
            <a:avLst/>
          </a:prstGeom>
        </p:spPr>
        <p:txBody>
          <a:bodyPr wrap="square">
            <a:spAutoFit/>
          </a:bodyPr>
          <a:lstStyle/>
          <a:p>
            <a:r>
              <a:rPr lang="en-US" sz="2400" dirty="0" smtClean="0">
                <a:latin typeface="Times New Roman" pitchFamily="18" charset="0"/>
                <a:cs typeface="Times New Roman" pitchFamily="18" charset="0"/>
              </a:rPr>
              <a:t>Consists of </a:t>
            </a:r>
            <a:r>
              <a:rPr lang="en-US" sz="2400" b="1" dirty="0" smtClean="0">
                <a:latin typeface="Times New Roman" pitchFamily="18" charset="0"/>
                <a:cs typeface="Times New Roman" pitchFamily="18" charset="0"/>
              </a:rPr>
              <a:t>two </a:t>
            </a:r>
            <a:r>
              <a:rPr lang="en-US" sz="2400" b="1" dirty="0">
                <a:latin typeface="Times New Roman" pitchFamily="18" charset="0"/>
                <a:cs typeface="Times New Roman" pitchFamily="18" charset="0"/>
              </a:rPr>
              <a:t>horizontal girders </a:t>
            </a:r>
            <a:r>
              <a:rPr lang="en-US" sz="2400" dirty="0">
                <a:latin typeface="Times New Roman" pitchFamily="18" charset="0"/>
                <a:cs typeface="Times New Roman" pitchFamily="18" charset="0"/>
              </a:rPr>
              <a:t>suspended between fixed rails on either end to form a rectangle.</a:t>
            </a:r>
          </a:p>
        </p:txBody>
      </p:sp>
      <p:sp>
        <p:nvSpPr>
          <p:cNvPr id="6" name="Rectangle 5"/>
          <p:cNvSpPr/>
          <p:nvPr/>
        </p:nvSpPr>
        <p:spPr>
          <a:xfrm>
            <a:off x="125315" y="5589240"/>
            <a:ext cx="4806725" cy="830997"/>
          </a:xfrm>
          <a:prstGeom prst="rect">
            <a:avLst/>
          </a:prstGeom>
        </p:spPr>
        <p:txBody>
          <a:bodyPr wrap="square">
            <a:spAutoFit/>
          </a:bodyPr>
          <a:lstStyle/>
          <a:p>
            <a:r>
              <a:rPr lang="en-US" sz="2400" dirty="0">
                <a:latin typeface="Times New Roman" pitchFamily="18" charset="0"/>
                <a:cs typeface="Times New Roman" pitchFamily="18" charset="0"/>
              </a:rPr>
              <a:t>Entire unit is connected to the </a:t>
            </a:r>
            <a:r>
              <a:rPr lang="en-US" sz="2400" b="1" dirty="0">
                <a:latin typeface="Times New Roman" pitchFamily="18" charset="0"/>
                <a:cs typeface="Times New Roman" pitchFamily="18" charset="0"/>
              </a:rPr>
              <a:t>structure of the building</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xmlns="" val="116652347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GANTRY CRANE</a:t>
            </a:r>
            <a:endParaRPr lang="en-US" dirty="0"/>
          </a:p>
        </p:txBody>
      </p:sp>
      <p:sp>
        <p:nvSpPr>
          <p:cNvPr id="3" name="Content Placeholder 2"/>
          <p:cNvSpPr>
            <a:spLocks noGrp="1"/>
          </p:cNvSpPr>
          <p:nvPr>
            <p:ph idx="1"/>
          </p:nvPr>
        </p:nvSpPr>
        <p:spPr/>
        <p:txBody>
          <a:bodyPr>
            <a:normAutofit/>
          </a:bodyPr>
          <a:lstStyle/>
          <a:p>
            <a:r>
              <a:rPr lang="en-US" sz="2400" dirty="0" smtClean="0"/>
              <a:t>Similar to bridge crane</a:t>
            </a:r>
          </a:p>
          <a:p>
            <a:r>
              <a:rPr lang="en-US" sz="2400" dirty="0" smtClean="0"/>
              <a:t>Crane structure is mounted on wheels and can be moved at the place of use</a:t>
            </a:r>
          </a:p>
          <a:p>
            <a:r>
              <a:rPr lang="en-US" sz="2400" dirty="0" smtClean="0"/>
              <a:t>Vertical lifting is accomplished by hoist.</a:t>
            </a:r>
            <a:endParaRPr lang="en-US" sz="2400" dirty="0"/>
          </a:p>
        </p:txBody>
      </p:sp>
    </p:spTree>
    <p:extLst>
      <p:ext uri="{BB962C8B-B14F-4D97-AF65-F5344CB8AC3E}">
        <p14:creationId xmlns:p14="http://schemas.microsoft.com/office/powerpoint/2010/main" xmlns="" val="27950268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ER_DEEPIKA\internet\gantry cran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457200" y="304800"/>
            <a:ext cx="8354875" cy="617912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3928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1)">
                                      <p:cBhvr>
                                        <p:cTn id="7"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Jib crane</a:t>
            </a:r>
            <a:endParaRPr lang="en-US" dirty="0"/>
          </a:p>
        </p:txBody>
      </p:sp>
      <p:pic>
        <p:nvPicPr>
          <p:cNvPr id="6146" name="Picture 2" descr="C:\Users\Rehan\Desktop\jib crane.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156176" y="1863701"/>
            <a:ext cx="2808312" cy="280831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05566" y="2132856"/>
            <a:ext cx="5688632" cy="584775"/>
          </a:xfrm>
          <a:prstGeom prst="rect">
            <a:avLst/>
          </a:prstGeom>
        </p:spPr>
        <p:txBody>
          <a:bodyPr wrap="square">
            <a:spAutoFit/>
          </a:bodyPr>
          <a:lstStyle/>
          <a:p>
            <a:r>
              <a:rPr lang="en-US" sz="3200" dirty="0">
                <a:latin typeface="Times New Roman" pitchFamily="18" charset="0"/>
                <a:cs typeface="Times New Roman" pitchFamily="18" charset="0"/>
              </a:rPr>
              <a:t>Also called as </a:t>
            </a:r>
            <a:r>
              <a:rPr lang="en-US" sz="3200" b="1" dirty="0">
                <a:latin typeface="Times New Roman" pitchFamily="18" charset="0"/>
                <a:cs typeface="Times New Roman" pitchFamily="18" charset="0"/>
              </a:rPr>
              <a:t>Pillar crane</a:t>
            </a:r>
            <a:r>
              <a:rPr lang="en-US" sz="2400" dirty="0">
                <a:latin typeface="Times New Roman" pitchFamily="18" charset="0"/>
                <a:cs typeface="Times New Roman" pitchFamily="18" charset="0"/>
              </a:rPr>
              <a:t>.</a:t>
            </a:r>
          </a:p>
        </p:txBody>
      </p:sp>
      <p:sp>
        <p:nvSpPr>
          <p:cNvPr id="5" name="Rectangle 4"/>
          <p:cNvSpPr/>
          <p:nvPr/>
        </p:nvSpPr>
        <p:spPr>
          <a:xfrm>
            <a:off x="134905" y="3405580"/>
            <a:ext cx="5832648" cy="1569660"/>
          </a:xfrm>
          <a:prstGeom prst="rect">
            <a:avLst/>
          </a:prstGeom>
        </p:spPr>
        <p:txBody>
          <a:bodyPr wrap="square">
            <a:spAutoFit/>
          </a:bodyPr>
          <a:lstStyle/>
          <a:p>
            <a:r>
              <a:rPr lang="en-US" sz="3200" dirty="0">
                <a:latin typeface="Times New Roman" pitchFamily="18" charset="0"/>
                <a:cs typeface="Times New Roman" pitchFamily="18" charset="0"/>
              </a:rPr>
              <a:t>Consist of </a:t>
            </a:r>
            <a:r>
              <a:rPr lang="en-US" sz="3200" b="1" dirty="0">
                <a:latin typeface="Times New Roman" pitchFamily="18" charset="0"/>
                <a:cs typeface="Times New Roman" pitchFamily="18" charset="0"/>
              </a:rPr>
              <a:t>horizontal beam </a:t>
            </a:r>
            <a:r>
              <a:rPr lang="en-US" sz="3200" dirty="0">
                <a:latin typeface="Times New Roman" pitchFamily="18" charset="0"/>
                <a:cs typeface="Times New Roman" pitchFamily="18" charset="0"/>
              </a:rPr>
              <a:t>that comes out from a vertical pillar or wall </a:t>
            </a:r>
            <a:r>
              <a:rPr lang="en-US" sz="3200" dirty="0" smtClean="0">
                <a:latin typeface="Times New Roman" pitchFamily="18" charset="0"/>
                <a:cs typeface="Times New Roman" pitchFamily="18" charset="0"/>
              </a:rPr>
              <a:t>support</a:t>
            </a:r>
            <a:r>
              <a:rPr lang="en-US" sz="2400" dirty="0" smtClean="0">
                <a:latin typeface="Times New Roman" pitchFamily="18" charset="0"/>
                <a:cs typeface="Times New Roman" pitchFamily="18" charset="0"/>
              </a:rPr>
              <a:t>.</a:t>
            </a:r>
            <a:endParaRPr lang="en-US" sz="2400" dirty="0"/>
          </a:p>
        </p:txBody>
      </p:sp>
    </p:spTree>
    <p:extLst>
      <p:ext uri="{BB962C8B-B14F-4D97-AF65-F5344CB8AC3E}">
        <p14:creationId xmlns:p14="http://schemas.microsoft.com/office/powerpoint/2010/main" xmlns="" val="29693103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esktop\PER_DEEPIKA\internet\jib crane.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609600" y="1143000"/>
            <a:ext cx="8021320" cy="5013325"/>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85800" y="609600"/>
            <a:ext cx="4419351" cy="369332"/>
          </a:xfrm>
          <a:prstGeom prst="rect">
            <a:avLst/>
          </a:prstGeom>
          <a:noFill/>
        </p:spPr>
        <p:txBody>
          <a:bodyPr wrap="none" rtlCol="0">
            <a:spAutoFit/>
          </a:bodyPr>
          <a:lstStyle/>
          <a:p>
            <a:r>
              <a:rPr lang="en-US" dirty="0" smtClean="0">
                <a:hlinkClick r:id="rId3" action="ppaction://hlinkfile"/>
              </a:rPr>
              <a:t>PER_DEEPIKA\videos\jib cranes video.mp4</a:t>
            </a:r>
            <a:endParaRPr lang="en-US" dirty="0"/>
          </a:p>
        </p:txBody>
      </p:sp>
    </p:spTree>
    <p:extLst>
      <p:ext uri="{BB962C8B-B14F-4D97-AF65-F5344CB8AC3E}">
        <p14:creationId xmlns:p14="http://schemas.microsoft.com/office/powerpoint/2010/main" xmlns="" val="347716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Fork lift trucks</a:t>
            </a:r>
          </a:p>
        </p:txBody>
      </p:sp>
      <p:pic>
        <p:nvPicPr>
          <p:cNvPr id="1026" name="Picture 2" descr="C:\Users\Rehan\Desktop\cartoon_forklift.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8517" y="1124744"/>
            <a:ext cx="3137311" cy="3207261"/>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C:\Users\Rehan\Desktop\forklift-clipart-fork-lift-truck-clipart-colony-187-scout-clipart-CCfcpW-clipart.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2120" y="4653136"/>
            <a:ext cx="3431653" cy="198884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3275856" y="1134408"/>
            <a:ext cx="5544616" cy="461665"/>
          </a:xfrm>
          <a:prstGeom prst="rect">
            <a:avLst/>
          </a:prstGeom>
        </p:spPr>
        <p:txBody>
          <a:bodyPr wrap="square">
            <a:spAutoFit/>
          </a:bodyPr>
          <a:lstStyle/>
          <a:p>
            <a:r>
              <a:rPr lang="en-US" sz="2400" dirty="0">
                <a:latin typeface="Times New Roman" pitchFamily="18" charset="0"/>
                <a:cs typeface="Times New Roman" pitchFamily="18" charset="0"/>
              </a:rPr>
              <a:t>It is an industrial truck of small capacity</a:t>
            </a:r>
            <a:r>
              <a:rPr lang="en-US" dirty="0">
                <a:latin typeface="Times New Roman" pitchFamily="18" charset="0"/>
                <a:cs typeface="Times New Roman" pitchFamily="18" charset="0"/>
              </a:rPr>
              <a:t>.</a:t>
            </a:r>
          </a:p>
        </p:txBody>
      </p:sp>
      <p:sp>
        <p:nvSpPr>
          <p:cNvPr id="6" name="Rectangle 5"/>
          <p:cNvSpPr/>
          <p:nvPr/>
        </p:nvSpPr>
        <p:spPr>
          <a:xfrm>
            <a:off x="3275856" y="1844824"/>
            <a:ext cx="5544616" cy="830997"/>
          </a:xfrm>
          <a:prstGeom prst="rect">
            <a:avLst/>
          </a:prstGeom>
        </p:spPr>
        <p:txBody>
          <a:bodyPr wrap="square">
            <a:spAutoFit/>
          </a:bodyPr>
          <a:lstStyle/>
          <a:p>
            <a:r>
              <a:rPr lang="en-US" sz="2400" dirty="0">
                <a:latin typeface="Times New Roman" pitchFamily="18" charset="0"/>
                <a:cs typeface="Times New Roman" pitchFamily="18" charset="0"/>
              </a:rPr>
              <a:t>Used for transporting material at a distance inside a factory.</a:t>
            </a:r>
          </a:p>
        </p:txBody>
      </p:sp>
      <p:sp>
        <p:nvSpPr>
          <p:cNvPr id="7" name="Rectangle 6"/>
          <p:cNvSpPr/>
          <p:nvPr/>
        </p:nvSpPr>
        <p:spPr>
          <a:xfrm>
            <a:off x="3275856" y="2875002"/>
            <a:ext cx="5544616" cy="461665"/>
          </a:xfrm>
          <a:prstGeom prst="rect">
            <a:avLst/>
          </a:prstGeom>
        </p:spPr>
        <p:txBody>
          <a:bodyPr wrap="square">
            <a:spAutoFit/>
          </a:bodyPr>
          <a:lstStyle/>
          <a:p>
            <a:r>
              <a:rPr lang="en-US" sz="2400" dirty="0">
                <a:latin typeface="Times New Roman" pitchFamily="18" charset="0"/>
                <a:cs typeface="Times New Roman" pitchFamily="18" charset="0"/>
              </a:rPr>
              <a:t>Also used to stack material at a height</a:t>
            </a:r>
            <a:r>
              <a:rPr lang="en-US" dirty="0">
                <a:latin typeface="Times New Roman" pitchFamily="18" charset="0"/>
                <a:cs typeface="Times New Roman" pitchFamily="18" charset="0"/>
              </a:rPr>
              <a:t>.</a:t>
            </a:r>
          </a:p>
        </p:txBody>
      </p:sp>
      <p:sp>
        <p:nvSpPr>
          <p:cNvPr id="9" name="Rectangle 8"/>
          <p:cNvSpPr/>
          <p:nvPr/>
        </p:nvSpPr>
        <p:spPr>
          <a:xfrm>
            <a:off x="251520" y="4653136"/>
            <a:ext cx="5796644" cy="830997"/>
          </a:xfrm>
          <a:prstGeom prst="rect">
            <a:avLst/>
          </a:prstGeom>
        </p:spPr>
        <p:txBody>
          <a:bodyPr wrap="square">
            <a:spAutoFit/>
          </a:bodyPr>
          <a:lstStyle/>
          <a:p>
            <a:r>
              <a:rPr lang="en-US" sz="2400" dirty="0">
                <a:latin typeface="Times New Roman" pitchFamily="18" charset="0"/>
                <a:cs typeface="Times New Roman" pitchFamily="18" charset="0"/>
              </a:rPr>
              <a:t>Operator can lower or raise the fork by the use of control levers.</a:t>
            </a:r>
          </a:p>
        </p:txBody>
      </p:sp>
      <p:sp>
        <p:nvSpPr>
          <p:cNvPr id="10" name="Rectangle 9"/>
          <p:cNvSpPr/>
          <p:nvPr/>
        </p:nvSpPr>
        <p:spPr>
          <a:xfrm>
            <a:off x="251520" y="5647556"/>
            <a:ext cx="5796644" cy="830997"/>
          </a:xfrm>
          <a:prstGeom prst="rect">
            <a:avLst/>
          </a:prstGeom>
        </p:spPr>
        <p:txBody>
          <a:bodyPr wrap="square">
            <a:spAutoFit/>
          </a:bodyPr>
          <a:lstStyle/>
          <a:p>
            <a:r>
              <a:rPr lang="en-US" sz="2400" dirty="0">
                <a:latin typeface="Times New Roman" pitchFamily="18" charset="0"/>
                <a:cs typeface="Times New Roman" pitchFamily="18" charset="0"/>
              </a:rPr>
              <a:t>Can be battery operated or use fuel for its running</a:t>
            </a:r>
            <a:r>
              <a:rPr lang="en-US" dirty="0">
                <a:latin typeface="Times New Roman" pitchFamily="18" charset="0"/>
                <a:cs typeface="Times New Roman" pitchFamily="18" charset="0"/>
              </a:rPr>
              <a:t>.</a:t>
            </a:r>
          </a:p>
        </p:txBody>
      </p:sp>
    </p:spTree>
    <p:extLst>
      <p:ext uri="{BB962C8B-B14F-4D97-AF65-F5344CB8AC3E}">
        <p14:creationId xmlns:p14="http://schemas.microsoft.com/office/powerpoint/2010/main" xmlns="" val="238671475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PER_DEEPIKA\internet\fork lift.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1295400" y="1447800"/>
            <a:ext cx="6172200" cy="48548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8095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additive="base">
                                        <p:cTn id="7" dur="500" fill="hold"/>
                                        <p:tgtEl>
                                          <p:spTgt spid="3074"/>
                                        </p:tgtEl>
                                        <p:attrNameLst>
                                          <p:attrName>ppt_x</p:attrName>
                                        </p:attrNameLst>
                                      </p:cBhvr>
                                      <p:tavLst>
                                        <p:tav tm="0">
                                          <p:val>
                                            <p:strVal val="#ppt_x"/>
                                          </p:val>
                                        </p:tav>
                                        <p:tav tm="100000">
                                          <p:val>
                                            <p:strVal val="#ppt_x"/>
                                          </p:val>
                                        </p:tav>
                                      </p:tavLst>
                                    </p:anim>
                                    <p:anim calcmode="lin" valueType="num">
                                      <p:cBhvr additive="base">
                                        <p:cTn id="8"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TROLLEY</a:t>
            </a:r>
            <a:endParaRPr lang="en-US" dirty="0"/>
          </a:p>
        </p:txBody>
      </p:sp>
      <p:pic>
        <p:nvPicPr>
          <p:cNvPr id="4098" name="Picture 2" descr="C:\Users\admin\Desktop\PER_DEEPIKA\internet\trolley.jpg"/>
          <p:cNvPicPr>
            <a:picLocks noGrp="1" noChangeAspect="1" noChangeArrowheads="1"/>
          </p:cNvPicPr>
          <p:nvPr>
            <p:ph idx="1"/>
          </p:nvPr>
        </p:nvPicPr>
        <p:blipFill>
          <a:blip r:embed="rId2">
            <a:extLst>
              <a:ext uri="{28A0092B-C50C-407E-A947-70E740481C1C}">
                <a14:useLocalDpi xmlns:a14="http://schemas.microsoft.com/office/drawing/2010/main" xmlns="" val="0"/>
              </a:ext>
            </a:extLst>
          </a:blip>
          <a:srcRect/>
          <a:stretch>
            <a:fillRect/>
          </a:stretch>
        </p:blipFill>
        <p:spPr bwMode="auto">
          <a:xfrm>
            <a:off x="5867400" y="558800"/>
            <a:ext cx="3086100" cy="271576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3" name="Picture 7" descr="C:\Users\admin\Desktop\PER_DEEPIKA\internet\trolley 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4282" y="3179618"/>
            <a:ext cx="2286000" cy="228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4" name="Picture 8" descr="C:\Users\admin\Desktop\PER_DEEPIKA\internet\trolley 2.jpg"/>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769100" y="3733800"/>
            <a:ext cx="2286000" cy="228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5" name="Picture 9" descr="C:\Users\admin\Desktop\PER_DEEPIKA\internet\trolley 3.jpg"/>
          <p:cNvPicPr>
            <a:picLocks noChangeAspect="1" noChangeArrowheads="1"/>
          </p:cNvPicPr>
          <p:nvPr/>
        </p:nvPicPr>
        <p:blipFill>
          <a:blip r:embed="rId5">
            <a:extLst>
              <a:ext uri="{BEBA8EAE-BF5A-486C-A8C5-ECC9F3942E4B}">
                <a14:imgProps xmlns:a14="http://schemas.microsoft.com/office/drawing/2010/main" xmlns="">
                  <a14:imgLayer r:embed="rId6">
                    <a14:imgEffect>
                      <a14:artisticFilmGrain/>
                    </a14:imgEffect>
                  </a14:imgLayer>
                </a14:imgProps>
              </a:ext>
              <a:ext uri="{28A0092B-C50C-407E-A947-70E740481C1C}">
                <a14:useLocalDpi xmlns:a14="http://schemas.microsoft.com/office/drawing/2010/main" xmlns="" val="0"/>
              </a:ext>
            </a:extLst>
          </a:blip>
          <a:srcRect/>
          <a:stretch>
            <a:fillRect/>
          </a:stretch>
        </p:blipFill>
        <p:spPr bwMode="auto">
          <a:xfrm>
            <a:off x="2443018" y="762000"/>
            <a:ext cx="3175000" cy="3175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106" name="Picture 10" descr="C:\Users\admin\Desktop\PER_DEEPIKA\internet\trolley 4.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352800" y="4322618"/>
            <a:ext cx="2286000" cy="22860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78309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additive="base">
                                        <p:cTn id="7" dur="500" fill="hold"/>
                                        <p:tgtEl>
                                          <p:spTgt spid="4105"/>
                                        </p:tgtEl>
                                        <p:attrNameLst>
                                          <p:attrName>ppt_x</p:attrName>
                                        </p:attrNameLst>
                                      </p:cBhvr>
                                      <p:tavLst>
                                        <p:tav tm="0">
                                          <p:val>
                                            <p:strVal val="#ppt_x"/>
                                          </p:val>
                                        </p:tav>
                                        <p:tav tm="100000">
                                          <p:val>
                                            <p:strVal val="#ppt_x"/>
                                          </p:val>
                                        </p:tav>
                                      </p:tavLst>
                                    </p:anim>
                                    <p:anim calcmode="lin" valueType="num">
                                      <p:cBhvr additive="base">
                                        <p:cTn id="8" dur="500" fill="hold"/>
                                        <p:tgtEl>
                                          <p:spTgt spid="410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03"/>
                                        </p:tgtEl>
                                        <p:attrNameLst>
                                          <p:attrName>style.visibility</p:attrName>
                                        </p:attrNameLst>
                                      </p:cBhvr>
                                      <p:to>
                                        <p:strVal val="visible"/>
                                      </p:to>
                                    </p:set>
                                    <p:anim calcmode="lin" valueType="num">
                                      <p:cBhvr additive="base">
                                        <p:cTn id="13" dur="500" fill="hold"/>
                                        <p:tgtEl>
                                          <p:spTgt spid="4103"/>
                                        </p:tgtEl>
                                        <p:attrNameLst>
                                          <p:attrName>ppt_x</p:attrName>
                                        </p:attrNameLst>
                                      </p:cBhvr>
                                      <p:tavLst>
                                        <p:tav tm="0">
                                          <p:val>
                                            <p:strVal val="#ppt_x"/>
                                          </p:val>
                                        </p:tav>
                                        <p:tav tm="100000">
                                          <p:val>
                                            <p:strVal val="#ppt_x"/>
                                          </p:val>
                                        </p:tav>
                                      </p:tavLst>
                                    </p:anim>
                                    <p:anim calcmode="lin" valueType="num">
                                      <p:cBhvr additive="base">
                                        <p:cTn id="14" dur="500" fill="hold"/>
                                        <p:tgtEl>
                                          <p:spTgt spid="410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additive="base">
                                        <p:cTn id="19" dur="500" fill="hold"/>
                                        <p:tgtEl>
                                          <p:spTgt spid="4098"/>
                                        </p:tgtEl>
                                        <p:attrNameLst>
                                          <p:attrName>ppt_x</p:attrName>
                                        </p:attrNameLst>
                                      </p:cBhvr>
                                      <p:tavLst>
                                        <p:tav tm="0">
                                          <p:val>
                                            <p:strVal val="#ppt_x"/>
                                          </p:val>
                                        </p:tav>
                                        <p:tav tm="100000">
                                          <p:val>
                                            <p:strVal val="#ppt_x"/>
                                          </p:val>
                                        </p:tav>
                                      </p:tavLst>
                                    </p:anim>
                                    <p:anim calcmode="lin" valueType="num">
                                      <p:cBhvr additive="base">
                                        <p:cTn id="20"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06"/>
                                        </p:tgtEl>
                                        <p:attrNameLst>
                                          <p:attrName>style.visibility</p:attrName>
                                        </p:attrNameLst>
                                      </p:cBhvr>
                                      <p:to>
                                        <p:strVal val="visible"/>
                                      </p:to>
                                    </p:set>
                                    <p:anim calcmode="lin" valueType="num">
                                      <p:cBhvr additive="base">
                                        <p:cTn id="25" dur="500" fill="hold"/>
                                        <p:tgtEl>
                                          <p:spTgt spid="4106"/>
                                        </p:tgtEl>
                                        <p:attrNameLst>
                                          <p:attrName>ppt_x</p:attrName>
                                        </p:attrNameLst>
                                      </p:cBhvr>
                                      <p:tavLst>
                                        <p:tav tm="0">
                                          <p:val>
                                            <p:strVal val="#ppt_x"/>
                                          </p:val>
                                        </p:tav>
                                        <p:tav tm="100000">
                                          <p:val>
                                            <p:strVal val="#ppt_x"/>
                                          </p:val>
                                        </p:tav>
                                      </p:tavLst>
                                    </p:anim>
                                    <p:anim calcmode="lin" valueType="num">
                                      <p:cBhvr additive="base">
                                        <p:cTn id="26" dur="500" fill="hold"/>
                                        <p:tgtEl>
                                          <p:spTgt spid="410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104"/>
                                        </p:tgtEl>
                                        <p:attrNameLst>
                                          <p:attrName>style.visibility</p:attrName>
                                        </p:attrNameLst>
                                      </p:cBhvr>
                                      <p:to>
                                        <p:strVal val="visible"/>
                                      </p:to>
                                    </p:set>
                                    <p:anim calcmode="lin" valueType="num">
                                      <p:cBhvr additive="base">
                                        <p:cTn id="31" dur="500" fill="hold"/>
                                        <p:tgtEl>
                                          <p:spTgt spid="4104"/>
                                        </p:tgtEl>
                                        <p:attrNameLst>
                                          <p:attrName>ppt_x</p:attrName>
                                        </p:attrNameLst>
                                      </p:cBhvr>
                                      <p:tavLst>
                                        <p:tav tm="0">
                                          <p:val>
                                            <p:strVal val="#ppt_x"/>
                                          </p:val>
                                        </p:tav>
                                        <p:tav tm="100000">
                                          <p:val>
                                            <p:strVal val="#ppt_x"/>
                                          </p:val>
                                        </p:tav>
                                      </p:tavLst>
                                    </p:anim>
                                    <p:anim calcmode="lin" valueType="num">
                                      <p:cBhvr additive="base">
                                        <p:cTn id="32" dur="500" fill="hold"/>
                                        <p:tgtEl>
                                          <p:spTgt spid="4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Criteria for the Selection of material handling equipment</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latin typeface="Times New Roman" pitchFamily="18" charset="0"/>
                <a:cs typeface="Times New Roman" pitchFamily="18" charset="0"/>
              </a:rPr>
              <a:t>Material to be moved</a:t>
            </a:r>
          </a:p>
          <a:p>
            <a:r>
              <a:rPr lang="en-US" dirty="0" smtClean="0">
                <a:latin typeface="Times New Roman" pitchFamily="18" charset="0"/>
                <a:cs typeface="Times New Roman" pitchFamily="18" charset="0"/>
              </a:rPr>
              <a:t>Plant buildings and layout</a:t>
            </a:r>
          </a:p>
          <a:p>
            <a:r>
              <a:rPr lang="en-US" dirty="0" smtClean="0">
                <a:latin typeface="Times New Roman" pitchFamily="18" charset="0"/>
                <a:cs typeface="Times New Roman" pitchFamily="18" charset="0"/>
              </a:rPr>
              <a:t>Type of production machines</a:t>
            </a:r>
          </a:p>
          <a:p>
            <a:r>
              <a:rPr lang="en-US" dirty="0" smtClean="0">
                <a:latin typeface="Times New Roman" pitchFamily="18" charset="0"/>
                <a:cs typeface="Times New Roman" pitchFamily="18" charset="0"/>
              </a:rPr>
              <a:t>Type of material flow pattern</a:t>
            </a:r>
          </a:p>
          <a:p>
            <a:r>
              <a:rPr lang="en-US" dirty="0" smtClean="0">
                <a:latin typeface="Times New Roman" pitchFamily="18" charset="0"/>
                <a:cs typeface="Times New Roman" pitchFamily="18" charset="0"/>
              </a:rPr>
              <a:t>Type of production</a:t>
            </a:r>
          </a:p>
          <a:p>
            <a:r>
              <a:rPr lang="en-US" dirty="0" smtClean="0">
                <a:latin typeface="Times New Roman" pitchFamily="18" charset="0"/>
                <a:cs typeface="Times New Roman" pitchFamily="18" charset="0"/>
              </a:rPr>
              <a:t>Cost of material handling equipment</a:t>
            </a:r>
          </a:p>
          <a:p>
            <a:r>
              <a:rPr lang="en-US" dirty="0" smtClean="0">
                <a:latin typeface="Times New Roman" pitchFamily="18" charset="0"/>
                <a:cs typeface="Times New Roman" pitchFamily="18" charset="0"/>
              </a:rPr>
              <a:t>Handling cost</a:t>
            </a:r>
          </a:p>
          <a:p>
            <a:r>
              <a:rPr lang="en-US" dirty="0" smtClean="0">
                <a:latin typeface="Times New Roman" pitchFamily="18" charset="0"/>
                <a:cs typeface="Times New Roman" pitchFamily="18" charset="0"/>
              </a:rPr>
              <a:t>List of the equipment</a:t>
            </a:r>
          </a:p>
          <a:p>
            <a:r>
              <a:rPr lang="en-US" dirty="0" smtClean="0">
                <a:latin typeface="Times New Roman" pitchFamily="18" charset="0"/>
                <a:cs typeface="Times New Roman" pitchFamily="18" charset="0"/>
              </a:rPr>
              <a:t>Amount of care &amp; maintenance require for the material handling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40392338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754375" y="527605"/>
            <a:ext cx="6122189" cy="584775"/>
          </a:xfrm>
          <a:prstGeom prst="rect">
            <a:avLst/>
          </a:prstGeom>
          <a:noFill/>
          <a:ln w="9525">
            <a:noFill/>
            <a:miter lim="800000"/>
            <a:headEnd/>
            <a:tailEnd/>
          </a:ln>
          <a:effectLst/>
        </p:spPr>
        <p:txBody>
          <a:bodyPr wrap="none">
            <a:spAutoFit/>
          </a:bodyPr>
          <a:lstStyle/>
          <a:p>
            <a:pPr>
              <a:spcBef>
                <a:spcPct val="0"/>
              </a:spcBef>
            </a:pPr>
            <a:r>
              <a:rPr lang="en-GB" sz="3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rPr>
              <a:t>Factors affecting Plant Layout</a:t>
            </a:r>
            <a:endParaRPr lang="fr-FR" sz="3200" dirty="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endParaRPr>
          </a:p>
        </p:txBody>
      </p:sp>
      <p:sp>
        <p:nvSpPr>
          <p:cNvPr id="18435" name="Text Box 3"/>
          <p:cNvSpPr txBox="1">
            <a:spLocks noChangeArrowheads="1"/>
          </p:cNvSpPr>
          <p:nvPr/>
        </p:nvSpPr>
        <p:spPr bwMode="auto">
          <a:xfrm>
            <a:off x="601670" y="1901950"/>
            <a:ext cx="7129462" cy="4393406"/>
          </a:xfrm>
          <a:prstGeom prst="rect">
            <a:avLst/>
          </a:prstGeom>
          <a:noFill/>
          <a:ln w="9525">
            <a:noFill/>
            <a:miter lim="800000"/>
            <a:headEnd/>
            <a:tailEnd/>
          </a:ln>
          <a:effectLst/>
        </p:spPr>
        <p:txBody>
          <a:bodyPr/>
          <a:lstStyle/>
          <a:p>
            <a:pPr marL="457200" indent="-457200">
              <a:lnSpc>
                <a:spcPct val="90000"/>
              </a:lnSpc>
              <a:buFont typeface="+mj-lt"/>
              <a:buAutoNum type="arabicPeriod"/>
            </a:pPr>
            <a:endParaRPr lang="en-US" sz="2100" b="1" dirty="0">
              <a:latin typeface="Segoe UI Light" pitchFamily="34" charset="0"/>
            </a:endParaRPr>
          </a:p>
        </p:txBody>
      </p:sp>
      <p:sp>
        <p:nvSpPr>
          <p:cNvPr id="4" name="TextBox 3"/>
          <p:cNvSpPr txBox="1"/>
          <p:nvPr/>
        </p:nvSpPr>
        <p:spPr>
          <a:xfrm>
            <a:off x="907080" y="1292053"/>
            <a:ext cx="7200800" cy="5565947"/>
          </a:xfrm>
          <a:prstGeom prst="rect">
            <a:avLst/>
          </a:prstGeom>
          <a:noFill/>
        </p:spPr>
        <p:txBody>
          <a:bodyPr wrap="square" rtlCol="0">
            <a:spAutoFit/>
          </a:bodyPr>
          <a:lstStyle/>
          <a:p>
            <a:pPr marL="342900" indent="-342900">
              <a:lnSpc>
                <a:spcPct val="150000"/>
              </a:lnSpc>
              <a:buFont typeface="+mj-lt"/>
              <a:buAutoNum type="arabicPeriod"/>
            </a:pPr>
            <a:r>
              <a:rPr lang="en-US" sz="2400" dirty="0" smtClean="0">
                <a:latin typeface="Times New Roman" pitchFamily="18" charset="0"/>
                <a:cs typeface="Times New Roman" pitchFamily="18" charset="0"/>
              </a:rPr>
              <a:t>Plant location and building</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Nature of Product</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Type of Industry</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Plant Environment</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Spatial Requirements</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Repairs and Maintenance</a:t>
            </a:r>
            <a:endParaRPr lang="en-IN" sz="2400" dirty="0" smtClean="0">
              <a:latin typeface="Times New Roman" pitchFamily="18" charset="0"/>
              <a:cs typeface="Times New Roman" pitchFamily="18" charset="0"/>
            </a:endParaRPr>
          </a:p>
          <a:p>
            <a:pPr marL="342900" indent="-342900">
              <a:lnSpc>
                <a:spcPct val="150000"/>
              </a:lnSpc>
              <a:buFont typeface="+mj-lt"/>
              <a:buAutoNum type="arabicPeriod"/>
            </a:pPr>
            <a:r>
              <a:rPr lang="en-US" sz="2400" dirty="0" smtClean="0">
                <a:latin typeface="Times New Roman" pitchFamily="18" charset="0"/>
                <a:cs typeface="Times New Roman" pitchFamily="18" charset="0"/>
              </a:rPr>
              <a:t>Balance</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Management Policy</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Human Needs</a:t>
            </a:r>
          </a:p>
          <a:p>
            <a:pPr marL="342900" indent="-342900">
              <a:lnSpc>
                <a:spcPct val="150000"/>
              </a:lnSpc>
              <a:buFont typeface="+mj-lt"/>
              <a:buAutoNum type="arabicPeriod"/>
            </a:pPr>
            <a:r>
              <a:rPr lang="en-US" sz="2400" dirty="0" smtClean="0">
                <a:latin typeface="Times New Roman" pitchFamily="18" charset="0"/>
                <a:cs typeface="Times New Roman" pitchFamily="18" charset="0"/>
              </a:rPr>
              <a:t>Types of machinery and equipment</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Automated guided vehicles</a:t>
            </a:r>
            <a:endParaRPr lang="en-US" dirty="0"/>
          </a:p>
        </p:txBody>
      </p:sp>
      <p:pic>
        <p:nvPicPr>
          <p:cNvPr id="2050" name="Picture 2" descr="C:\Users\Rehan\Desktop\agv.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8144" y="1340768"/>
            <a:ext cx="3168351" cy="2223405"/>
          </a:xfrm>
          <a:prstGeom prst="rect">
            <a:avLst/>
          </a:prstGeom>
          <a:noFill/>
          <a:extLst>
            <a:ext uri="{909E8E84-426E-40DD-AFC4-6F175D3DCCD1}">
              <a14:hiddenFill xmlns:a14="http://schemas.microsoft.com/office/drawing/2010/main" xmlns="">
                <a:solidFill>
                  <a:srgbClr val="FFFFFF"/>
                </a:solidFill>
              </a14:hiddenFill>
            </a:ext>
          </a:extLst>
        </p:spPr>
      </p:pic>
      <p:pic>
        <p:nvPicPr>
          <p:cNvPr id="2051" name="Picture 3" descr="C:\Users\Rehan\Desktop\agv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79512" y="4385573"/>
            <a:ext cx="2955312" cy="2276872"/>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179512" y="1124744"/>
            <a:ext cx="5688632" cy="1200329"/>
          </a:xfrm>
          <a:prstGeom prst="rect">
            <a:avLst/>
          </a:prstGeom>
        </p:spPr>
        <p:txBody>
          <a:bodyPr wrap="square">
            <a:spAutoFit/>
          </a:bodyPr>
          <a:lstStyle/>
          <a:p>
            <a:r>
              <a:rPr lang="en-US" sz="2400" dirty="0">
                <a:latin typeface="Times New Roman" pitchFamily="18" charset="0"/>
                <a:cs typeface="Times New Roman" pitchFamily="18" charset="0"/>
              </a:rPr>
              <a:t>AGV is a material handling device that uses </a:t>
            </a:r>
            <a:r>
              <a:rPr lang="en-US" sz="2400" b="1" dirty="0">
                <a:latin typeface="Times New Roman" pitchFamily="18" charset="0"/>
                <a:cs typeface="Times New Roman" pitchFamily="18" charset="0"/>
              </a:rPr>
              <a:t>independently operated, self- guided vehicles,</a:t>
            </a:r>
            <a:r>
              <a:rPr lang="en-US" sz="2400" dirty="0">
                <a:latin typeface="Times New Roman" pitchFamily="18" charset="0"/>
                <a:cs typeface="Times New Roman" pitchFamily="18" charset="0"/>
              </a:rPr>
              <a:t> along defined pathways</a:t>
            </a:r>
            <a:r>
              <a:rPr lang="en-US" sz="2000" dirty="0"/>
              <a:t>.</a:t>
            </a:r>
          </a:p>
        </p:txBody>
      </p:sp>
      <p:sp>
        <p:nvSpPr>
          <p:cNvPr id="3" name="Rectangle 2"/>
          <p:cNvSpPr/>
          <p:nvPr/>
        </p:nvSpPr>
        <p:spPr>
          <a:xfrm>
            <a:off x="3419872" y="4422774"/>
            <a:ext cx="4572000" cy="1384995"/>
          </a:xfrm>
          <a:prstGeom prst="rect">
            <a:avLst/>
          </a:prstGeom>
        </p:spPr>
        <p:txBody>
          <a:bodyPr>
            <a:spAutoFit/>
          </a:bodyPr>
          <a:lstStyle/>
          <a:p>
            <a:r>
              <a:rPr lang="en-US" dirty="0">
                <a:latin typeface="Times New Roman" pitchFamily="18" charset="0"/>
                <a:cs typeface="Times New Roman" pitchFamily="18" charset="0"/>
              </a:rPr>
              <a:t>“</a:t>
            </a:r>
            <a:r>
              <a:rPr lang="en-US" sz="2800" dirty="0">
                <a:latin typeface="Times New Roman" pitchFamily="18" charset="0"/>
                <a:cs typeface="Times New Roman" pitchFamily="18" charset="0"/>
              </a:rPr>
              <a:t>A driverless vehicle used to move materials efficiently in a facility”</a:t>
            </a:r>
          </a:p>
        </p:txBody>
      </p:sp>
      <p:sp>
        <p:nvSpPr>
          <p:cNvPr id="7" name="Rectangle 6"/>
          <p:cNvSpPr/>
          <p:nvPr/>
        </p:nvSpPr>
        <p:spPr>
          <a:xfrm>
            <a:off x="251520" y="2852936"/>
            <a:ext cx="5328592" cy="1200329"/>
          </a:xfrm>
          <a:prstGeom prst="rect">
            <a:avLst/>
          </a:prstGeom>
        </p:spPr>
        <p:txBody>
          <a:bodyPr wrap="square">
            <a:spAutoFit/>
          </a:bodyPr>
          <a:lstStyle/>
          <a:p>
            <a:r>
              <a:rPr lang="en-US" sz="2400" dirty="0">
                <a:latin typeface="Times New Roman" pitchFamily="18" charset="0"/>
                <a:cs typeface="Times New Roman" pitchFamily="18" charset="0"/>
              </a:rPr>
              <a:t>AGVs can increase efficiency and productivity as well as reduce product damage and labor costs.</a:t>
            </a:r>
          </a:p>
        </p:txBody>
      </p:sp>
    </p:spTree>
    <p:extLst>
      <p:ext uri="{BB962C8B-B14F-4D97-AF65-F5344CB8AC3E}">
        <p14:creationId xmlns:p14="http://schemas.microsoft.com/office/powerpoint/2010/main" xmlns="" val="11260239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Types of </a:t>
            </a:r>
            <a:r>
              <a:rPr lang="en-US" dirty="0" err="1" smtClean="0"/>
              <a:t>agv</a:t>
            </a:r>
            <a:endParaRPr lang="en-US" dirty="0"/>
          </a:p>
        </p:txBody>
      </p:sp>
      <p:graphicFrame>
        <p:nvGraphicFramePr>
          <p:cNvPr id="9" name="Content Placeholder 8"/>
          <p:cNvGraphicFramePr>
            <a:graphicFrameLocks noGrp="1"/>
          </p:cNvGraphicFramePr>
          <p:nvPr>
            <p:ph idx="1"/>
            <p:extLst>
              <p:ext uri="{D42A27DB-BD31-4B8C-83A1-F6EECF244321}">
                <p14:modId xmlns:p14="http://schemas.microsoft.com/office/powerpoint/2010/main" xmlns="" val="2348289336"/>
              </p:ext>
            </p:extLst>
          </p:nvPr>
        </p:nvGraphicFramePr>
        <p:xfrm>
          <a:off x="251520" y="1556792"/>
          <a:ext cx="86868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86255247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Driverless automated guided train</a:t>
            </a:r>
            <a:br>
              <a:rPr lang="en-US" dirty="0" smtClean="0"/>
            </a:br>
            <a:endParaRPr lang="en-US" dirty="0"/>
          </a:p>
        </p:txBody>
      </p:sp>
      <p:sp>
        <p:nvSpPr>
          <p:cNvPr id="3" name="Content Placeholder 2"/>
          <p:cNvSpPr>
            <a:spLocks noGrp="1"/>
          </p:cNvSpPr>
          <p:nvPr>
            <p:ph idx="1"/>
          </p:nvPr>
        </p:nvSpPr>
        <p:spPr>
          <a:xfrm>
            <a:off x="323528" y="1124744"/>
            <a:ext cx="8568952" cy="5616624"/>
          </a:xfrm>
        </p:spPr>
        <p:txBody>
          <a:bodyPr/>
          <a:lstStyle/>
          <a:p>
            <a:pPr marL="0" indent="0">
              <a:buNone/>
            </a:pPr>
            <a:r>
              <a:rPr lang="en-US" dirty="0" smtClean="0"/>
              <a:t>      </a:t>
            </a:r>
            <a:endParaRPr lang="en-US" dirty="0"/>
          </a:p>
        </p:txBody>
      </p:sp>
      <p:pic>
        <p:nvPicPr>
          <p:cNvPr id="4099" name="Picture 3" descr="C:\Users\Rehan\Desktop\Tow AGV.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6096" y="1268760"/>
            <a:ext cx="3456384" cy="2016224"/>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C:\Users\Rehan\Desktop\Dematic_LaserTruck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67544" y="4557654"/>
            <a:ext cx="2857500" cy="200025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5"/>
          <p:cNvSpPr/>
          <p:nvPr/>
        </p:nvSpPr>
        <p:spPr>
          <a:xfrm>
            <a:off x="467544" y="1335531"/>
            <a:ext cx="4572000" cy="830997"/>
          </a:xfrm>
          <a:prstGeom prst="rect">
            <a:avLst/>
          </a:prstGeom>
        </p:spPr>
        <p:txBody>
          <a:bodyPr>
            <a:spAutoFit/>
          </a:bodyPr>
          <a:lstStyle/>
          <a:p>
            <a:r>
              <a:rPr lang="en-US" sz="2400" dirty="0">
                <a:latin typeface="Times New Roman" pitchFamily="18" charset="0"/>
                <a:cs typeface="Times New Roman" pitchFamily="18" charset="0"/>
              </a:rPr>
              <a:t>A driverless train pulls one or more trailers to form a train.</a:t>
            </a:r>
          </a:p>
        </p:txBody>
      </p:sp>
      <p:sp>
        <p:nvSpPr>
          <p:cNvPr id="7" name="Rectangle 6"/>
          <p:cNvSpPr/>
          <p:nvPr/>
        </p:nvSpPr>
        <p:spPr>
          <a:xfrm>
            <a:off x="467544" y="2638653"/>
            <a:ext cx="4716016" cy="1200329"/>
          </a:xfrm>
          <a:prstGeom prst="rect">
            <a:avLst/>
          </a:prstGeom>
        </p:spPr>
        <p:txBody>
          <a:bodyPr wrap="square">
            <a:spAutoFit/>
          </a:bodyPr>
          <a:lstStyle/>
          <a:p>
            <a:r>
              <a:rPr lang="en-US" sz="2400" dirty="0" smtClean="0">
                <a:latin typeface="Times New Roman" pitchFamily="18" charset="0"/>
                <a:cs typeface="Times New Roman" pitchFamily="18" charset="0"/>
              </a:rPr>
              <a:t>This type is applicable in moving heavy pay loads over large distances in warehouses.</a:t>
            </a:r>
            <a:endParaRPr lang="en-US" sz="2400" dirty="0">
              <a:latin typeface="Times New Roman" pitchFamily="18" charset="0"/>
              <a:cs typeface="Times New Roman" pitchFamily="18" charset="0"/>
            </a:endParaRPr>
          </a:p>
        </p:txBody>
      </p:sp>
      <p:sp>
        <p:nvSpPr>
          <p:cNvPr id="8" name="Rectangle 7"/>
          <p:cNvSpPr/>
          <p:nvPr/>
        </p:nvSpPr>
        <p:spPr>
          <a:xfrm>
            <a:off x="3432548" y="4557654"/>
            <a:ext cx="5711452" cy="830997"/>
          </a:xfrm>
          <a:prstGeom prst="rect">
            <a:avLst/>
          </a:prstGeom>
        </p:spPr>
        <p:txBody>
          <a:bodyPr wrap="square">
            <a:spAutoFit/>
          </a:bodyPr>
          <a:lstStyle/>
          <a:p>
            <a:r>
              <a:rPr lang="en-US" sz="2400" dirty="0">
                <a:latin typeface="Times New Roman" pitchFamily="18" charset="0"/>
                <a:cs typeface="Times New Roman" pitchFamily="18" charset="0"/>
              </a:rPr>
              <a:t>It consists of 5-10 trailers and is an efficient transport system.</a:t>
            </a:r>
          </a:p>
        </p:txBody>
      </p:sp>
    </p:spTree>
    <p:extLst>
      <p:ext uri="{BB962C8B-B14F-4D97-AF65-F5344CB8AC3E}">
        <p14:creationId xmlns:p14="http://schemas.microsoft.com/office/powerpoint/2010/main" xmlns="" val="323395004"/>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Pallet trucks</a:t>
            </a:r>
            <a:endParaRPr lang="en-US" dirty="0"/>
          </a:p>
        </p:txBody>
      </p:sp>
      <p:pic>
        <p:nvPicPr>
          <p:cNvPr id="5122" name="Picture 2" descr="C:\Users\Rehan\Desktop\hydraulic-hand-pallet-truck-manufacturer.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148064" y="1484784"/>
            <a:ext cx="3727432" cy="4032448"/>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95536" y="1340768"/>
            <a:ext cx="4752528" cy="1200329"/>
          </a:xfrm>
          <a:prstGeom prst="rect">
            <a:avLst/>
          </a:prstGeom>
        </p:spPr>
        <p:txBody>
          <a:bodyPr wrap="square">
            <a:spAutoFit/>
          </a:bodyPr>
          <a:lstStyle/>
          <a:p>
            <a:r>
              <a:rPr lang="en-US" sz="2400" dirty="0">
                <a:latin typeface="Times New Roman" pitchFamily="18" charset="0"/>
                <a:cs typeface="Times New Roman" pitchFamily="18" charset="0"/>
              </a:rPr>
              <a:t>Pallet trucks are used to move palletized loads along predetermined routes.</a:t>
            </a:r>
          </a:p>
        </p:txBody>
      </p:sp>
      <p:sp>
        <p:nvSpPr>
          <p:cNvPr id="5" name="Rectangle 4"/>
          <p:cNvSpPr/>
          <p:nvPr/>
        </p:nvSpPr>
        <p:spPr>
          <a:xfrm>
            <a:off x="395536" y="2708920"/>
            <a:ext cx="4752528" cy="3046988"/>
          </a:xfrm>
          <a:prstGeom prst="rect">
            <a:avLst/>
          </a:prstGeom>
        </p:spPr>
        <p:txBody>
          <a:bodyPr wrap="square">
            <a:spAutoFit/>
          </a:bodyPr>
          <a:lstStyle/>
          <a:p>
            <a:r>
              <a:rPr lang="en-US" sz="2400" dirty="0">
                <a:latin typeface="Times New Roman" pitchFamily="18" charset="0"/>
                <a:cs typeface="Times New Roman" pitchFamily="18" charset="0"/>
              </a:rPr>
              <a:t>A pallet is loaded by a </a:t>
            </a:r>
            <a:r>
              <a:rPr lang="en-US" sz="2400" b="1" dirty="0">
                <a:latin typeface="Times New Roman" pitchFamily="18" charset="0"/>
                <a:cs typeface="Times New Roman" pitchFamily="18" charset="0"/>
              </a:rPr>
              <a:t>human worker </a:t>
            </a:r>
            <a:r>
              <a:rPr lang="en-US" sz="2400" dirty="0">
                <a:latin typeface="Times New Roman" pitchFamily="18" charset="0"/>
                <a:cs typeface="Times New Roman" pitchFamily="18" charset="0"/>
              </a:rPr>
              <a:t>who </a:t>
            </a:r>
            <a:r>
              <a:rPr lang="en-US" sz="2400" b="1" dirty="0">
                <a:latin typeface="Times New Roman" pitchFamily="18" charset="0"/>
                <a:cs typeface="Times New Roman" pitchFamily="18" charset="0"/>
              </a:rPr>
              <a:t>steers the truck </a:t>
            </a:r>
            <a:r>
              <a:rPr lang="en-US" sz="2400" dirty="0">
                <a:latin typeface="Times New Roman" pitchFamily="18" charset="0"/>
                <a:cs typeface="Times New Roman" pitchFamily="18" charset="0"/>
              </a:rPr>
              <a:t>and uses its fork to elevate the load slightly then the worker drives the pallet truck to the </a:t>
            </a:r>
            <a:r>
              <a:rPr lang="en-US" sz="2400" b="1" dirty="0">
                <a:latin typeface="Times New Roman" pitchFamily="18" charset="0"/>
                <a:cs typeface="Times New Roman" pitchFamily="18" charset="0"/>
              </a:rPr>
              <a:t>guide path</a:t>
            </a:r>
            <a:r>
              <a:rPr lang="en-US" sz="2400" dirty="0">
                <a:latin typeface="Times New Roman" pitchFamily="18" charset="0"/>
                <a:cs typeface="Times New Roman" pitchFamily="18" charset="0"/>
              </a:rPr>
              <a:t>, </a:t>
            </a:r>
            <a:r>
              <a:rPr lang="en-US" sz="2400" b="1" dirty="0">
                <a:latin typeface="Times New Roman" pitchFamily="18" charset="0"/>
                <a:cs typeface="Times New Roman" pitchFamily="18" charset="0"/>
              </a:rPr>
              <a:t>programs</a:t>
            </a:r>
            <a:r>
              <a:rPr lang="en-US" sz="2400" dirty="0">
                <a:latin typeface="Times New Roman" pitchFamily="18" charset="0"/>
                <a:cs typeface="Times New Roman" pitchFamily="18" charset="0"/>
              </a:rPr>
              <a:t> its </a:t>
            </a:r>
            <a:r>
              <a:rPr lang="en-US" sz="2400" b="1" dirty="0">
                <a:latin typeface="Times New Roman" pitchFamily="18" charset="0"/>
                <a:cs typeface="Times New Roman" pitchFamily="18" charset="0"/>
              </a:rPr>
              <a:t>destination</a:t>
            </a:r>
            <a:r>
              <a:rPr lang="en-US" sz="2400" dirty="0">
                <a:latin typeface="Times New Roman" pitchFamily="18" charset="0"/>
                <a:cs typeface="Times New Roman" pitchFamily="18" charset="0"/>
              </a:rPr>
              <a:t>, and the vehicle proceeds </a:t>
            </a:r>
            <a:r>
              <a:rPr lang="en-US" sz="2400" b="1" dirty="0">
                <a:latin typeface="Times New Roman" pitchFamily="18" charset="0"/>
                <a:cs typeface="Times New Roman" pitchFamily="18" charset="0"/>
              </a:rPr>
              <a:t>automatically</a:t>
            </a:r>
            <a:r>
              <a:rPr lang="en-US" sz="2400" dirty="0">
                <a:latin typeface="Times New Roman" pitchFamily="18" charset="0"/>
                <a:cs typeface="Times New Roman" pitchFamily="18" charset="0"/>
              </a:rPr>
              <a:t> to the </a:t>
            </a:r>
            <a:r>
              <a:rPr lang="en-US" sz="2400" b="1" dirty="0">
                <a:latin typeface="Times New Roman" pitchFamily="18" charset="0"/>
                <a:cs typeface="Times New Roman" pitchFamily="18" charset="0"/>
              </a:rPr>
              <a:t>destination for unloading</a:t>
            </a:r>
            <a:r>
              <a:rPr lang="en-US" sz="2400" dirty="0">
                <a:latin typeface="Times New Roman" pitchFamily="18" charset="0"/>
                <a:cs typeface="Times New Roman" pitchFamily="18" charset="0"/>
              </a:rPr>
              <a:t>. </a:t>
            </a:r>
          </a:p>
        </p:txBody>
      </p:sp>
    </p:spTree>
    <p:extLst>
      <p:ext uri="{BB962C8B-B14F-4D97-AF65-F5344CB8AC3E}">
        <p14:creationId xmlns:p14="http://schemas.microsoft.com/office/powerpoint/2010/main" xmlns="" val="45357473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686800" cy="811560"/>
          </a:xfrm>
        </p:spPr>
        <p:txBody>
          <a:bodyPr/>
          <a:lstStyle/>
          <a:p>
            <a:pPr algn="ctr"/>
            <a:r>
              <a:rPr lang="en-US" dirty="0" smtClean="0"/>
              <a:t>Unit load carriers</a:t>
            </a:r>
            <a:endParaRPr lang="en-US" dirty="0"/>
          </a:p>
        </p:txBody>
      </p:sp>
      <p:pic>
        <p:nvPicPr>
          <p:cNvPr id="6146" name="Picture 2" descr="C:\Users\Rehan\Desktop\343232_110820135390_ExhibitPic.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08871" y="1242041"/>
            <a:ext cx="3066985" cy="2546999"/>
          </a:xfrm>
          <a:prstGeom prst="rect">
            <a:avLst/>
          </a:prstGeom>
          <a:noFill/>
          <a:extLst>
            <a:ext uri="{909E8E84-426E-40DD-AFC4-6F175D3DCCD1}">
              <a14:hiddenFill xmlns:a14="http://schemas.microsoft.com/office/drawing/2010/main" xmlns="">
                <a:solidFill>
                  <a:srgbClr val="FFFFFF"/>
                </a:solidFill>
              </a14:hiddenFill>
            </a:ext>
          </a:extLst>
        </p:spPr>
      </p:pic>
      <p:pic>
        <p:nvPicPr>
          <p:cNvPr id="6147" name="Picture 3" descr="C:\Users\Rehan\Desktop\AAEAAQAAAAAAAAlRAAAAJDQ3OTJkZmQ0LThlZWYtNDM3YS1iYmUyLTMxNzcyNzA5ZjhjMw.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796136" y="4581128"/>
            <a:ext cx="3240360" cy="201622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510136" y="1556792"/>
            <a:ext cx="5526360" cy="830997"/>
          </a:xfrm>
          <a:prstGeom prst="rect">
            <a:avLst/>
          </a:prstGeom>
        </p:spPr>
        <p:txBody>
          <a:bodyPr wrap="square">
            <a:spAutoFit/>
          </a:bodyPr>
          <a:lstStyle/>
          <a:p>
            <a:r>
              <a:rPr lang="en-US" sz="2400" dirty="0">
                <a:latin typeface="Times New Roman" pitchFamily="18" charset="0"/>
                <a:cs typeface="Times New Roman" pitchFamily="18" charset="0"/>
              </a:rPr>
              <a:t>AGV unit load carriers are used to move loads from one station to another</a:t>
            </a:r>
          </a:p>
        </p:txBody>
      </p:sp>
      <p:sp>
        <p:nvSpPr>
          <p:cNvPr id="5" name="Rectangle 4"/>
          <p:cNvSpPr/>
          <p:nvPr/>
        </p:nvSpPr>
        <p:spPr>
          <a:xfrm>
            <a:off x="3492498" y="2607981"/>
            <a:ext cx="5543998" cy="830997"/>
          </a:xfrm>
          <a:prstGeom prst="rect">
            <a:avLst/>
          </a:prstGeom>
        </p:spPr>
        <p:txBody>
          <a:bodyPr wrap="square">
            <a:spAutoFit/>
          </a:bodyPr>
          <a:lstStyle/>
          <a:p>
            <a:r>
              <a:rPr lang="en-US" sz="2400" dirty="0">
                <a:latin typeface="Times New Roman" pitchFamily="18" charset="0"/>
                <a:cs typeface="Times New Roman" pitchFamily="18" charset="0"/>
              </a:rPr>
              <a:t>It is also used for automatic loading and unloading of pallets by means of rollers</a:t>
            </a:r>
          </a:p>
        </p:txBody>
      </p:sp>
      <p:sp>
        <p:nvSpPr>
          <p:cNvPr id="6" name="Rectangle 5"/>
          <p:cNvSpPr/>
          <p:nvPr/>
        </p:nvSpPr>
        <p:spPr>
          <a:xfrm>
            <a:off x="265315" y="4211796"/>
            <a:ext cx="5314797" cy="461665"/>
          </a:xfrm>
          <a:prstGeom prst="rect">
            <a:avLst/>
          </a:prstGeom>
        </p:spPr>
        <p:txBody>
          <a:bodyPr wrap="square">
            <a:spAutoFit/>
          </a:bodyPr>
          <a:lstStyle/>
          <a:p>
            <a:r>
              <a:rPr lang="en-US" sz="2400" dirty="0">
                <a:latin typeface="Times New Roman" pitchFamily="18" charset="0"/>
                <a:cs typeface="Times New Roman" pitchFamily="18" charset="0"/>
              </a:rPr>
              <a:t>Load capacity ranges </a:t>
            </a:r>
            <a:r>
              <a:rPr lang="en-US" sz="2400" dirty="0" smtClean="0">
                <a:latin typeface="Times New Roman" pitchFamily="18" charset="0"/>
                <a:cs typeface="Times New Roman" pitchFamily="18" charset="0"/>
              </a:rPr>
              <a:t>250 </a:t>
            </a:r>
            <a:r>
              <a:rPr lang="en-US" sz="2400" dirty="0">
                <a:latin typeface="Times New Roman" pitchFamily="18" charset="0"/>
                <a:cs typeface="Times New Roman" pitchFamily="18" charset="0"/>
              </a:rPr>
              <a:t>kg or less.</a:t>
            </a:r>
          </a:p>
        </p:txBody>
      </p:sp>
      <p:sp>
        <p:nvSpPr>
          <p:cNvPr id="7" name="Rectangle 6"/>
          <p:cNvSpPr/>
          <p:nvPr/>
        </p:nvSpPr>
        <p:spPr>
          <a:xfrm>
            <a:off x="293124" y="5085184"/>
            <a:ext cx="5286988" cy="830997"/>
          </a:xfrm>
          <a:prstGeom prst="rect">
            <a:avLst/>
          </a:prstGeom>
        </p:spPr>
        <p:txBody>
          <a:bodyPr wrap="square">
            <a:spAutoFit/>
          </a:bodyPr>
          <a:lstStyle/>
          <a:p>
            <a:r>
              <a:rPr lang="en-US" sz="2400" dirty="0">
                <a:latin typeface="Times New Roman" pitchFamily="18" charset="0"/>
                <a:cs typeface="Times New Roman" pitchFamily="18" charset="0"/>
              </a:rPr>
              <a:t>Especially these vehicles are designed to move small loads</a:t>
            </a:r>
          </a:p>
        </p:txBody>
      </p:sp>
    </p:spTree>
    <p:extLst>
      <p:ext uri="{BB962C8B-B14F-4D97-AF65-F5344CB8AC3E}">
        <p14:creationId xmlns:p14="http://schemas.microsoft.com/office/powerpoint/2010/main" xmlns="" val="168850325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CAD\Desktop\thank-you.jpg"/>
          <p:cNvPicPr>
            <a:picLocks noGrp="1" noChangeAspect="1" noChangeArrowheads="1"/>
          </p:cNvPicPr>
          <p:nvPr>
            <p:ph idx="1"/>
          </p:nvPr>
        </p:nvPicPr>
        <p:blipFill>
          <a:blip r:embed="rId2" cstate="print"/>
          <a:srcRect/>
          <a:stretch>
            <a:fillRect/>
          </a:stretch>
        </p:blipFill>
        <p:spPr bwMode="auto">
          <a:xfrm>
            <a:off x="-41263" y="0"/>
            <a:ext cx="9185263" cy="6858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a:xfrm>
            <a:off x="250825" y="260350"/>
            <a:ext cx="8642350" cy="6264275"/>
          </a:xfrm>
        </p:spPr>
        <p:txBody>
          <a:bodyPr/>
          <a:lstStyle/>
          <a:p>
            <a:pPr eaLnBrk="1" hangingPunct="1">
              <a:buFont typeface="Wingdings 2" pitchFamily="18" charset="2"/>
              <a:buNone/>
            </a:pPr>
            <a:r>
              <a:rPr lang="en-US" sz="2800" b="1" u="sng" dirty="0" smtClean="0">
                <a:latin typeface="Times New Roman" pitchFamily="18" charset="0"/>
                <a:cs typeface="Times New Roman" pitchFamily="18" charset="0"/>
              </a:rPr>
              <a:t> </a:t>
            </a:r>
            <a:r>
              <a:rPr lang="en-US" sz="3200" b="1" u="sng" dirty="0" smtClean="0">
                <a:solidFill>
                  <a:schemeClr val="accent5">
                    <a:lumMod val="50000"/>
                  </a:schemeClr>
                </a:solidFill>
                <a:latin typeface="Times New Roman" pitchFamily="18" charset="0"/>
                <a:cs typeface="Times New Roman" pitchFamily="18" charset="0"/>
              </a:rPr>
              <a:t>Principles For Ideal Layout</a:t>
            </a:r>
            <a:endParaRPr lang="en-US" sz="3600" b="1" u="sng" dirty="0" smtClean="0">
              <a:solidFill>
                <a:schemeClr val="accent5">
                  <a:lumMod val="50000"/>
                </a:schemeClr>
              </a:solidFill>
              <a:latin typeface="Times New Roman" pitchFamily="18" charset="0"/>
              <a:cs typeface="Times New Roman" pitchFamily="18" charset="0"/>
            </a:endParaRPr>
          </a:p>
          <a:p>
            <a:pPr algn="ctr" eaLnBrk="1" hangingPunct="1">
              <a:buFont typeface="Wingdings 2" pitchFamily="18" charset="2"/>
              <a:buNone/>
            </a:pPr>
            <a:endParaRPr lang="en-US" sz="3600" b="1" u="sng" dirty="0" smtClean="0">
              <a:latin typeface="Times New Roman" pitchFamily="18" charset="0"/>
              <a:cs typeface="Times New Roman" pitchFamily="18" charset="0"/>
            </a:endParaRPr>
          </a:p>
          <a:p>
            <a:pPr eaLnBrk="1" hangingPunct="1">
              <a:buFont typeface="Wingdings 2" pitchFamily="18" charset="2"/>
              <a:buNone/>
            </a:pPr>
            <a:endParaRPr lang="en-US" sz="3600" b="1" u="sng" dirty="0" smtClean="0">
              <a:latin typeface="Times New Roman" pitchFamily="18" charset="0"/>
              <a:cs typeface="Times New Roman" pitchFamily="18" charset="0"/>
            </a:endParaRPr>
          </a:p>
          <a:p>
            <a:pPr eaLnBrk="1" hangingPunct="1">
              <a:buFont typeface="Wingdings 2" pitchFamily="18" charset="2"/>
              <a:buNone/>
            </a:pPr>
            <a:endParaRPr lang="en-US" sz="3600" b="1" u="sng" dirty="0" smtClean="0">
              <a:latin typeface="Times New Roman" pitchFamily="18" charset="0"/>
              <a:cs typeface="Times New Roman" pitchFamily="18" charset="0"/>
            </a:endParaRPr>
          </a:p>
          <a:p>
            <a:pPr algn="ctr" eaLnBrk="1" hangingPunct="1">
              <a:buFont typeface="Wingdings 2" pitchFamily="18" charset="2"/>
              <a:buNone/>
            </a:pPr>
            <a:r>
              <a:rPr lang="en-US" sz="2800" b="1" dirty="0" smtClean="0">
                <a:latin typeface="Times New Roman" pitchFamily="18" charset="0"/>
                <a:cs typeface="Times New Roman" pitchFamily="18" charset="0"/>
              </a:rPr>
              <a:t>Ideal</a:t>
            </a:r>
          </a:p>
          <a:p>
            <a:pPr algn="ctr" eaLnBrk="1" hangingPunct="1">
              <a:buFont typeface="Wingdings 2" pitchFamily="18" charset="2"/>
              <a:buNone/>
            </a:pPr>
            <a:r>
              <a:rPr lang="en-US" sz="2800" b="1" dirty="0" smtClean="0">
                <a:latin typeface="Times New Roman" pitchFamily="18" charset="0"/>
                <a:cs typeface="Times New Roman" pitchFamily="18" charset="0"/>
              </a:rPr>
              <a:t> Layout </a:t>
            </a:r>
          </a:p>
          <a:p>
            <a:pPr eaLnBrk="1" hangingPunct="1">
              <a:buFont typeface="Wingdings 2" pitchFamily="18" charset="2"/>
              <a:buNone/>
            </a:pPr>
            <a:endParaRPr lang="en-US" sz="3600" b="1" u="sng" dirty="0" smtClean="0">
              <a:latin typeface="Times New Roman" pitchFamily="18" charset="0"/>
              <a:cs typeface="Times New Roman" pitchFamily="18" charset="0"/>
            </a:endParaRPr>
          </a:p>
          <a:p>
            <a:pPr eaLnBrk="1" hangingPunct="1">
              <a:buFont typeface="Wingdings 2" pitchFamily="18" charset="2"/>
              <a:buNone/>
            </a:pPr>
            <a:endParaRPr lang="en-IN" dirty="0" smtClean="0"/>
          </a:p>
        </p:txBody>
      </p:sp>
      <p:graphicFrame>
        <p:nvGraphicFramePr>
          <p:cNvPr id="4" name="Diagram 3"/>
          <p:cNvGraphicFramePr/>
          <p:nvPr/>
        </p:nvGraphicFramePr>
        <p:xfrm>
          <a:off x="323528" y="908720"/>
          <a:ext cx="8352928" cy="5544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DA559C03-43D1-499D-978E-696B71395775}"/>
                                            </p:graphicEl>
                                          </p:spTgt>
                                        </p:tgtEl>
                                        <p:attrNameLst>
                                          <p:attrName>style.visibility</p:attrName>
                                        </p:attrNameLst>
                                      </p:cBhvr>
                                      <p:to>
                                        <p:strVal val="visible"/>
                                      </p:to>
                                    </p:set>
                                    <p:animEffect transition="in" filter="fade">
                                      <p:cBhvr>
                                        <p:cTn id="7" dur="2000"/>
                                        <p:tgtEl>
                                          <p:spTgt spid="4">
                                            <p:graphicEl>
                                              <a:dgm id="{DA559C03-43D1-499D-978E-696B7139577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D23D2944-1C0D-4CF9-B92D-FD6054E9A6DE}"/>
                                            </p:graphicEl>
                                          </p:spTgt>
                                        </p:tgtEl>
                                        <p:attrNameLst>
                                          <p:attrName>style.visibility</p:attrName>
                                        </p:attrNameLst>
                                      </p:cBhvr>
                                      <p:to>
                                        <p:strVal val="visible"/>
                                      </p:to>
                                    </p:set>
                                    <p:animEffect transition="in" filter="fade">
                                      <p:cBhvr>
                                        <p:cTn id="12" dur="2000"/>
                                        <p:tgtEl>
                                          <p:spTgt spid="4">
                                            <p:graphicEl>
                                              <a:dgm id="{D23D2944-1C0D-4CF9-B92D-FD6054E9A6D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922CCFA0-D10C-41DF-93EB-3F588D50A598}"/>
                                            </p:graphicEl>
                                          </p:spTgt>
                                        </p:tgtEl>
                                        <p:attrNameLst>
                                          <p:attrName>style.visibility</p:attrName>
                                        </p:attrNameLst>
                                      </p:cBhvr>
                                      <p:to>
                                        <p:strVal val="visible"/>
                                      </p:to>
                                    </p:set>
                                    <p:animEffect transition="in" filter="fade">
                                      <p:cBhvr>
                                        <p:cTn id="15" dur="2000"/>
                                        <p:tgtEl>
                                          <p:spTgt spid="4">
                                            <p:graphicEl>
                                              <a:dgm id="{922CCFA0-D10C-41DF-93EB-3F588D50A59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E439796D-D9DA-4895-8CCA-0DA472B4BAED}"/>
                                            </p:graphicEl>
                                          </p:spTgt>
                                        </p:tgtEl>
                                        <p:attrNameLst>
                                          <p:attrName>style.visibility</p:attrName>
                                        </p:attrNameLst>
                                      </p:cBhvr>
                                      <p:to>
                                        <p:strVal val="visible"/>
                                      </p:to>
                                    </p:set>
                                    <p:animEffect transition="in" filter="fade">
                                      <p:cBhvr>
                                        <p:cTn id="20" dur="2000"/>
                                        <p:tgtEl>
                                          <p:spTgt spid="4">
                                            <p:graphicEl>
                                              <a:dgm id="{E439796D-D9DA-4895-8CCA-0DA472B4BAED}"/>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887299E7-FA39-49B7-8955-26CF549453A4}"/>
                                            </p:graphicEl>
                                          </p:spTgt>
                                        </p:tgtEl>
                                        <p:attrNameLst>
                                          <p:attrName>style.visibility</p:attrName>
                                        </p:attrNameLst>
                                      </p:cBhvr>
                                      <p:to>
                                        <p:strVal val="visible"/>
                                      </p:to>
                                    </p:set>
                                    <p:animEffect transition="in" filter="fade">
                                      <p:cBhvr>
                                        <p:cTn id="23" dur="2000"/>
                                        <p:tgtEl>
                                          <p:spTgt spid="4">
                                            <p:graphicEl>
                                              <a:dgm id="{887299E7-FA39-49B7-8955-26CF549453A4}"/>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BFADEDB0-4F7E-4C30-82FA-E27896A90BCD}"/>
                                            </p:graphicEl>
                                          </p:spTgt>
                                        </p:tgtEl>
                                        <p:attrNameLst>
                                          <p:attrName>style.visibility</p:attrName>
                                        </p:attrNameLst>
                                      </p:cBhvr>
                                      <p:to>
                                        <p:strVal val="visible"/>
                                      </p:to>
                                    </p:set>
                                    <p:animEffect transition="in" filter="fade">
                                      <p:cBhvr>
                                        <p:cTn id="28" dur="2000"/>
                                        <p:tgtEl>
                                          <p:spTgt spid="4">
                                            <p:graphicEl>
                                              <a:dgm id="{BFADEDB0-4F7E-4C30-82FA-E27896A90BCD}"/>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ECA27840-C789-475A-BF0F-076EBDEBCB62}"/>
                                            </p:graphicEl>
                                          </p:spTgt>
                                        </p:tgtEl>
                                        <p:attrNameLst>
                                          <p:attrName>style.visibility</p:attrName>
                                        </p:attrNameLst>
                                      </p:cBhvr>
                                      <p:to>
                                        <p:strVal val="visible"/>
                                      </p:to>
                                    </p:set>
                                    <p:animEffect transition="in" filter="fade">
                                      <p:cBhvr>
                                        <p:cTn id="31" dur="2000"/>
                                        <p:tgtEl>
                                          <p:spTgt spid="4">
                                            <p:graphicEl>
                                              <a:dgm id="{ECA27840-C789-475A-BF0F-076EBDEBCB62}"/>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4E821EA-9D46-4225-B757-3CD1A5C46427}"/>
                                            </p:graphicEl>
                                          </p:spTgt>
                                        </p:tgtEl>
                                        <p:attrNameLst>
                                          <p:attrName>style.visibility</p:attrName>
                                        </p:attrNameLst>
                                      </p:cBhvr>
                                      <p:to>
                                        <p:strVal val="visible"/>
                                      </p:to>
                                    </p:set>
                                    <p:animEffect transition="in" filter="fade">
                                      <p:cBhvr>
                                        <p:cTn id="36" dur="2000"/>
                                        <p:tgtEl>
                                          <p:spTgt spid="4">
                                            <p:graphicEl>
                                              <a:dgm id="{A4E821EA-9D46-4225-B757-3CD1A5C46427}"/>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D952DC24-4802-4347-9C26-D40B61C71E19}"/>
                                            </p:graphicEl>
                                          </p:spTgt>
                                        </p:tgtEl>
                                        <p:attrNameLst>
                                          <p:attrName>style.visibility</p:attrName>
                                        </p:attrNameLst>
                                      </p:cBhvr>
                                      <p:to>
                                        <p:strVal val="visible"/>
                                      </p:to>
                                    </p:set>
                                    <p:animEffect transition="in" filter="fade">
                                      <p:cBhvr>
                                        <p:cTn id="39" dur="2000"/>
                                        <p:tgtEl>
                                          <p:spTgt spid="4">
                                            <p:graphicEl>
                                              <a:dgm id="{D952DC24-4802-4347-9C26-D40B61C71E19}"/>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276B4F83-8BF1-4F77-9E09-E48DEE863C65}"/>
                                            </p:graphicEl>
                                          </p:spTgt>
                                        </p:tgtEl>
                                        <p:attrNameLst>
                                          <p:attrName>style.visibility</p:attrName>
                                        </p:attrNameLst>
                                      </p:cBhvr>
                                      <p:to>
                                        <p:strVal val="visible"/>
                                      </p:to>
                                    </p:set>
                                    <p:animEffect transition="in" filter="fade">
                                      <p:cBhvr>
                                        <p:cTn id="42" dur="2000"/>
                                        <p:tgtEl>
                                          <p:spTgt spid="4">
                                            <p:graphicEl>
                                              <a:dgm id="{276B4F83-8BF1-4F77-9E09-E48DEE863C6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Content Placeholder 2"/>
          <p:cNvSpPr>
            <a:spLocks noGrp="1"/>
          </p:cNvSpPr>
          <p:nvPr>
            <p:ph idx="1"/>
          </p:nvPr>
        </p:nvSpPr>
        <p:spPr>
          <a:xfrm>
            <a:off x="250825" y="188913"/>
            <a:ext cx="8713788" cy="6480175"/>
          </a:xfrm>
        </p:spPr>
        <p:txBody>
          <a:bodyPr/>
          <a:lstStyle/>
          <a:p>
            <a:pPr>
              <a:buFont typeface="Wingdings 2" pitchFamily="18" charset="2"/>
              <a:buNone/>
            </a:pPr>
            <a:r>
              <a:rPr lang="en-US" b="1" u="sng" dirty="0" smtClean="0">
                <a:solidFill>
                  <a:schemeClr val="accent5">
                    <a:lumMod val="50000"/>
                  </a:schemeClr>
                </a:solidFill>
                <a:latin typeface="Times New Roman" pitchFamily="18" charset="0"/>
                <a:cs typeface="Times New Roman" pitchFamily="18" charset="0"/>
              </a:rPr>
              <a:t>Types of Layouts</a:t>
            </a:r>
          </a:p>
          <a:p>
            <a:pPr>
              <a:buFont typeface="Wingdings 2" pitchFamily="18" charset="2"/>
              <a:buNone/>
            </a:pPr>
            <a:endParaRPr lang="en-IN" sz="3200" b="1" u="sng" dirty="0" smtClean="0">
              <a:solidFill>
                <a:srgbClr val="FFFF00"/>
              </a:solidFill>
              <a:latin typeface="Times New Roman" pitchFamily="18" charset="0"/>
              <a:cs typeface="Times New Roman" pitchFamily="18" charset="0"/>
            </a:endParaRPr>
          </a:p>
          <a:p>
            <a:pPr>
              <a:buFont typeface="Wingdings 2" pitchFamily="18" charset="2"/>
              <a:buNone/>
            </a:pPr>
            <a:endParaRPr lang="en-IN" sz="3200" b="1" u="sng" dirty="0" smtClean="0">
              <a:solidFill>
                <a:schemeClr val="tx2"/>
              </a:solidFill>
              <a:latin typeface="Times New Roman" pitchFamily="18" charset="0"/>
              <a:cs typeface="Times New Roman" pitchFamily="18" charset="0"/>
            </a:endParaRPr>
          </a:p>
          <a:p>
            <a:endParaRPr lang="en-IN" dirty="0" smtClean="0"/>
          </a:p>
        </p:txBody>
      </p:sp>
      <p:graphicFrame>
        <p:nvGraphicFramePr>
          <p:cNvPr id="7" name="Diagram 6"/>
          <p:cNvGraphicFramePr/>
          <p:nvPr>
            <p:extLst>
              <p:ext uri="{D42A27DB-BD31-4B8C-83A1-F6EECF244321}">
                <p14:modId xmlns:p14="http://schemas.microsoft.com/office/powerpoint/2010/main" xmlns="" val="3023951139"/>
              </p:ext>
            </p:extLst>
          </p:nvPr>
        </p:nvGraphicFramePr>
        <p:xfrm>
          <a:off x="251520" y="908720"/>
          <a:ext cx="8496944" cy="5949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1AF3257B-4080-4DD5-B6D3-F1AE7599B3A5}"/>
                                            </p:graphicEl>
                                          </p:spTgt>
                                        </p:tgtEl>
                                        <p:attrNameLst>
                                          <p:attrName>style.visibility</p:attrName>
                                        </p:attrNameLst>
                                      </p:cBhvr>
                                      <p:to>
                                        <p:strVal val="visible"/>
                                      </p:to>
                                    </p:set>
                                    <p:animEffect transition="in" filter="fade">
                                      <p:cBhvr>
                                        <p:cTn id="7" dur="2000"/>
                                        <p:tgtEl>
                                          <p:spTgt spid="7">
                                            <p:graphicEl>
                                              <a:dgm id="{1AF3257B-4080-4DD5-B6D3-F1AE7599B3A5}"/>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78FFF932-7081-416B-ACC7-29D90CD0F935}"/>
                                            </p:graphicEl>
                                          </p:spTgt>
                                        </p:tgtEl>
                                        <p:attrNameLst>
                                          <p:attrName>style.visibility</p:attrName>
                                        </p:attrNameLst>
                                      </p:cBhvr>
                                      <p:to>
                                        <p:strVal val="visible"/>
                                      </p:to>
                                    </p:set>
                                    <p:animEffect transition="in" filter="fade">
                                      <p:cBhvr>
                                        <p:cTn id="12" dur="2000"/>
                                        <p:tgtEl>
                                          <p:spTgt spid="7">
                                            <p:graphicEl>
                                              <a:dgm id="{78FFF932-7081-416B-ACC7-29D90CD0F935}"/>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graphicEl>
                                              <a:dgm id="{12210545-2A7D-4535-97F4-301467BA980F}"/>
                                            </p:graphicEl>
                                          </p:spTgt>
                                        </p:tgtEl>
                                        <p:attrNameLst>
                                          <p:attrName>style.visibility</p:attrName>
                                        </p:attrNameLst>
                                      </p:cBhvr>
                                      <p:to>
                                        <p:strVal val="visible"/>
                                      </p:to>
                                    </p:set>
                                    <p:animEffect transition="in" filter="fade">
                                      <p:cBhvr>
                                        <p:cTn id="17" dur="2000"/>
                                        <p:tgtEl>
                                          <p:spTgt spid="7">
                                            <p:graphicEl>
                                              <a:dgm id="{12210545-2A7D-4535-97F4-301467BA980F}"/>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graphicEl>
                                              <a:dgm id="{3302DD93-1BF3-4F02-B417-7F180A990DB4}"/>
                                            </p:graphicEl>
                                          </p:spTgt>
                                        </p:tgtEl>
                                        <p:attrNameLst>
                                          <p:attrName>style.visibility</p:attrName>
                                        </p:attrNameLst>
                                      </p:cBhvr>
                                      <p:to>
                                        <p:strVal val="visible"/>
                                      </p:to>
                                    </p:set>
                                    <p:animEffect transition="in" filter="fade">
                                      <p:cBhvr>
                                        <p:cTn id="22" dur="2000"/>
                                        <p:tgtEl>
                                          <p:spTgt spid="7">
                                            <p:graphicEl>
                                              <a:dgm id="{3302DD93-1BF3-4F02-B417-7F180A990DB4}"/>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graphicEl>
                                              <a:dgm id="{03B7F3E0-273D-4463-B12D-80E9691392A9}"/>
                                            </p:graphicEl>
                                          </p:spTgt>
                                        </p:tgtEl>
                                        <p:attrNameLst>
                                          <p:attrName>style.visibility</p:attrName>
                                        </p:attrNameLst>
                                      </p:cBhvr>
                                      <p:to>
                                        <p:strVal val="visible"/>
                                      </p:to>
                                    </p:set>
                                    <p:animEffect transition="in" filter="fade">
                                      <p:cBhvr>
                                        <p:cTn id="27" dur="2000"/>
                                        <p:tgtEl>
                                          <p:spTgt spid="7">
                                            <p:graphicEl>
                                              <a:dgm id="{03B7F3E0-273D-4463-B12D-80E9691392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
  <TotalTime>1791</TotalTime>
  <Words>2245</Words>
  <Application>Microsoft Office PowerPoint</Application>
  <PresentationFormat>On-screen Show (4:3)</PresentationFormat>
  <Paragraphs>323</Paragraphs>
  <Slides>75</Slides>
  <Notes>1</Notes>
  <HiddenSlides>0</HiddenSlides>
  <MMClips>0</MMClips>
  <ScaleCrop>false</ScaleCrop>
  <HeadingPairs>
    <vt:vector size="4" baseType="variant">
      <vt:variant>
        <vt:lpstr>Theme</vt:lpstr>
      </vt:variant>
      <vt:variant>
        <vt:i4>1</vt:i4>
      </vt:variant>
      <vt:variant>
        <vt:lpstr>Slide Titles</vt:lpstr>
      </vt:variant>
      <vt:variant>
        <vt:i4>75</vt:i4>
      </vt:variant>
    </vt:vector>
  </HeadingPairs>
  <TitlesOfParts>
    <vt:vector size="76" baseType="lpstr">
      <vt:lpstr>Trek</vt:lpstr>
      <vt:lpstr> PLANT   LAYOUT</vt:lpstr>
      <vt:lpstr>Plant Layout</vt:lpstr>
      <vt:lpstr>Scope for Plant Layout:</vt:lpstr>
      <vt:lpstr>Slide 4</vt:lpstr>
      <vt:lpstr>Objectives of a Good Plant layout/Characteristics :</vt:lpstr>
      <vt:lpstr>Design Principles of Layout:</vt:lpstr>
      <vt:lpstr>Slide 7</vt:lpstr>
      <vt:lpstr>Slide 8</vt:lpstr>
      <vt:lpstr>Slide 9</vt:lpstr>
      <vt:lpstr>1. Product Layout</vt:lpstr>
      <vt:lpstr>Slide 11</vt:lpstr>
      <vt:lpstr>Slide 12</vt:lpstr>
      <vt:lpstr>Slide 13</vt:lpstr>
      <vt:lpstr>Slide 14</vt:lpstr>
      <vt:lpstr>Advantages:</vt:lpstr>
      <vt:lpstr>Disadvantages:</vt:lpstr>
      <vt:lpstr>2. Process Layout</vt:lpstr>
      <vt:lpstr>Slide 18</vt:lpstr>
      <vt:lpstr>Slide 19</vt:lpstr>
      <vt:lpstr>Advantages:</vt:lpstr>
      <vt:lpstr>Disadvantages:</vt:lpstr>
      <vt:lpstr>3. Fixed Position layout</vt:lpstr>
      <vt:lpstr>Slide 23</vt:lpstr>
      <vt:lpstr>Slide 24</vt:lpstr>
      <vt:lpstr>Slide 25</vt:lpstr>
      <vt:lpstr>Advantages:</vt:lpstr>
      <vt:lpstr>Disadvantages:</vt:lpstr>
      <vt:lpstr>4. Combination layout</vt:lpstr>
      <vt:lpstr>Slide 29</vt:lpstr>
      <vt:lpstr>Group Technology</vt:lpstr>
      <vt:lpstr>Slide 31</vt:lpstr>
      <vt:lpstr>Slide 32</vt:lpstr>
      <vt:lpstr>Slide 33</vt:lpstr>
      <vt:lpstr>Slide 34</vt:lpstr>
      <vt:lpstr>Traditional process layout</vt:lpstr>
      <vt:lpstr>Cellular layout based on GT</vt:lpstr>
      <vt:lpstr>General achievements of GT</vt:lpstr>
      <vt:lpstr>Advantages </vt:lpstr>
      <vt:lpstr>Disadvantages</vt:lpstr>
      <vt:lpstr>Material Handling</vt:lpstr>
      <vt:lpstr>Slide 41</vt:lpstr>
      <vt:lpstr>Importance Of Materials HANDLING</vt:lpstr>
      <vt:lpstr>Objectives of Material Handling</vt:lpstr>
      <vt:lpstr>Principles of material handling</vt:lpstr>
      <vt:lpstr>Slide 45</vt:lpstr>
      <vt:lpstr>Types of material handling</vt:lpstr>
      <vt:lpstr>Lifting and lowering devices</vt:lpstr>
      <vt:lpstr>Transportation devices</vt:lpstr>
      <vt:lpstr>Combination devices</vt:lpstr>
      <vt:lpstr>Conveyor</vt:lpstr>
      <vt:lpstr>Slide 51</vt:lpstr>
      <vt:lpstr> TYPES Of Conveyor </vt:lpstr>
      <vt:lpstr> BELT Conveyor </vt:lpstr>
      <vt:lpstr>Roller conveyor</vt:lpstr>
      <vt:lpstr>SCREW CONVEYOR</vt:lpstr>
      <vt:lpstr>Bucket conveyor</vt:lpstr>
      <vt:lpstr>BUCKET CONVEYOR</vt:lpstr>
      <vt:lpstr>Hoist</vt:lpstr>
      <vt:lpstr>CRANES</vt:lpstr>
      <vt:lpstr>Principal types of cranes</vt:lpstr>
      <vt:lpstr>Bridge crane</vt:lpstr>
      <vt:lpstr>GANTRY CRANE</vt:lpstr>
      <vt:lpstr>Slide 63</vt:lpstr>
      <vt:lpstr>Jib crane</vt:lpstr>
      <vt:lpstr>Slide 65</vt:lpstr>
      <vt:lpstr>Fork lift trucks</vt:lpstr>
      <vt:lpstr>Slide 67</vt:lpstr>
      <vt:lpstr>TROLLEY</vt:lpstr>
      <vt:lpstr>Criteria for the Selection of material handling equipment</vt:lpstr>
      <vt:lpstr>Automated guided vehicles</vt:lpstr>
      <vt:lpstr>Types of agv</vt:lpstr>
      <vt:lpstr>Driverless automated guided train </vt:lpstr>
      <vt:lpstr>Pallet trucks</vt:lpstr>
      <vt:lpstr>Unit load carriers</vt:lpstr>
      <vt:lpstr>Slide 75</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Julian</dc:creator>
  <cp:lastModifiedBy>MECAD</cp:lastModifiedBy>
  <cp:revision>272</cp:revision>
  <dcterms:created xsi:type="dcterms:W3CDTF">2013-08-21T19:17:07Z</dcterms:created>
  <dcterms:modified xsi:type="dcterms:W3CDTF">2018-03-09T03:14:18Z</dcterms:modified>
</cp:coreProperties>
</file>