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  <p:sldId id="267" r:id="rId13"/>
    <p:sldId id="268" r:id="rId14"/>
    <p:sldId id="269" r:id="rId15"/>
    <p:sldId id="270" r:id="rId16"/>
    <p:sldId id="288" r:id="rId17"/>
    <p:sldId id="289" r:id="rId18"/>
    <p:sldId id="271" r:id="rId19"/>
    <p:sldId id="272" r:id="rId20"/>
    <p:sldId id="273" r:id="rId21"/>
    <p:sldId id="274" r:id="rId22"/>
    <p:sldId id="276" r:id="rId23"/>
    <p:sldId id="277" r:id="rId24"/>
    <p:sldId id="279" r:id="rId25"/>
    <p:sldId id="280" r:id="rId26"/>
    <p:sldId id="286" r:id="rId27"/>
    <p:sldId id="287" r:id="rId28"/>
    <p:sldId id="281" r:id="rId29"/>
    <p:sldId id="283" r:id="rId30"/>
    <p:sldId id="284" r:id="rId31"/>
    <p:sldId id="285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03D61-E3DD-4D49-ABCE-3495C619F1C6}" type="doc">
      <dgm:prSet loTypeId="urn:microsoft.com/office/officeart/2005/8/layout/orgChart1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03C4846-6A5B-4833-8D86-17666629ADBF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SENSORS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F34AFB8D-BCBD-4D62-B07B-95118678D52B}" type="parTrans" cxnId="{FD1B7E01-E349-455B-8573-66A85B79575D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2C163C17-B2EC-4DFB-BFF5-799510B2FD01}" type="sibTrans" cxnId="{FD1B7E01-E349-455B-8573-66A85B79575D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B038873E-7A2E-4618-A149-A79FE8EB3B9D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CONTACTING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F031B61A-5DF8-4473-B14A-75D934C1B9D0}" type="parTrans" cxnId="{607B5618-E3FB-46CC-A381-F3BC63BDC414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8127D306-6CBD-4BB6-A675-4FBCA98D4956}" type="sibTrans" cxnId="{607B5618-E3FB-46CC-A381-F3BC63BDC414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16A32772-9B1D-4A20-BEA2-F7636A989E22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NON CONTACTING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5457FD69-35CA-41F8-964A-44B9F46F8F15}" type="parTrans" cxnId="{EA7E8597-0A52-4F43-A06B-9C84512F3ABB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5A173A8B-F6D0-4ABA-B709-37EF15EDC464}" type="sibTrans" cxnId="{EA7E8597-0A52-4F43-A06B-9C84512F3ABB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534DC886-9A32-40CC-AB13-3A21DA46E30D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TOUCH SENSORS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6A07F815-48AF-4746-8CCD-540F1D80229D}" type="parTrans" cxnId="{82ABC6B5-4633-4107-AAD6-93FB8F7F9F14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EE943BF3-2FAA-494B-84AF-FDD478B3B8A5}" type="sibTrans" cxnId="{82ABC6B5-4633-4107-AAD6-93FB8F7F9F14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43A7C829-5308-48AD-8225-A676373043DB}" type="asst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FORCE SENSORS</a:t>
          </a:r>
        </a:p>
      </dgm:t>
    </dgm:pt>
    <dgm:pt modelId="{6400020F-A10E-4C66-943C-928C1E0AB43E}" type="parTrans" cxnId="{A78342AB-8D0A-4B20-B21C-42DA65BA2BAB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C3251AB6-2322-415D-AF74-DDB67FA441DE}" type="sibTrans" cxnId="{A78342AB-8D0A-4B20-B21C-42DA65BA2BAB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55BB9BCA-5140-4E12-B0D7-2C58AC84573F}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OPTICAL SENSORS</a:t>
          </a:r>
        </a:p>
      </dgm:t>
    </dgm:pt>
    <dgm:pt modelId="{B85A982F-0886-460D-86C1-4CF3AE02D95E}" type="parTrans" cxnId="{C72C04F0-12FE-4D92-9E0A-44107F103B7A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A70FCFCD-4328-47BC-BC59-8584C443AA26}" type="sibTrans" cxnId="{C72C04F0-12FE-4D92-9E0A-44107F103B7A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4C2C38E8-A208-4224-BDD4-C0E7F5387D48}" type="asst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PROXIMITY SENSORS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CA14FFF8-69CA-4AA6-BE77-7DDB0D204748}" type="parTrans" cxnId="{E700EBC4-211E-4A55-8578-A9F46746E8AE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488A3FA4-AB66-490D-B113-39F6F5248FDB}" type="sibTrans" cxnId="{E700EBC4-211E-4A55-8578-A9F46746E8AE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9DF36230-F57E-4F83-8C85-261DE189CF9F}" type="asst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MACHINE VISION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E599786A-C5BB-4C82-8B8E-0BC869DAC9C0}" type="parTrans" cxnId="{4AF62C35-8C12-41C5-8FAE-18588065508E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846BE67C-3249-4FC1-954E-ADE9B4AD7B1C}" type="sibTrans" cxnId="{4AF62C35-8C12-41C5-8FAE-18588065508E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D929ECF8-04D7-4D09-B1BB-A6E38BCFFFC6}" type="asst">
      <dgm:prSet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MISCELLANOUS TYPE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6FCD5A12-9FBA-4E94-8B84-4913FB19B8AB}" type="parTrans" cxnId="{B14AAF8E-8AC2-4B7E-AFF7-5FDCB14497F6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4F39972F-5701-4A36-B486-7DB9CA92FB57}" type="sibTrans" cxnId="{B14AAF8E-8AC2-4B7E-AFF7-5FDCB14497F6}">
      <dgm:prSet/>
      <dgm:spPr/>
      <dgm:t>
        <a:bodyPr/>
        <a:lstStyle/>
        <a:p>
          <a:endParaRPr lang="en-US" b="1">
            <a:latin typeface="Times New Roman" pitchFamily="18" charset="0"/>
            <a:cs typeface="Times New Roman" pitchFamily="18" charset="0"/>
          </a:endParaRPr>
        </a:p>
      </dgm:t>
    </dgm:pt>
    <dgm:pt modelId="{82C6AE58-7CBC-4A4F-9833-A4E61ADE4169}" type="pres">
      <dgm:prSet presAssocID="{E6503D61-E3DD-4D49-ABCE-3495C619F1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495EF5-8DBC-4501-995E-59094D0777CD}" type="pres">
      <dgm:prSet presAssocID="{B03C4846-6A5B-4833-8D86-17666629ADBF}" presName="hierRoot1" presStyleCnt="0">
        <dgm:presLayoutVars>
          <dgm:hierBranch val="init"/>
        </dgm:presLayoutVars>
      </dgm:prSet>
      <dgm:spPr/>
    </dgm:pt>
    <dgm:pt modelId="{47890FA5-BABE-4D03-A952-477118D72099}" type="pres">
      <dgm:prSet presAssocID="{B03C4846-6A5B-4833-8D86-17666629ADBF}" presName="rootComposite1" presStyleCnt="0"/>
      <dgm:spPr/>
    </dgm:pt>
    <dgm:pt modelId="{1AFCF1B7-7808-495F-8242-BE556427E8BC}" type="pres">
      <dgm:prSet presAssocID="{B03C4846-6A5B-4833-8D86-17666629ADB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48AECA-8237-40D2-88BE-C480BEAE2FCF}" type="pres">
      <dgm:prSet presAssocID="{B03C4846-6A5B-4833-8D86-17666629ADB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47B41FC-9861-4F37-89E3-664C313E2FEB}" type="pres">
      <dgm:prSet presAssocID="{B03C4846-6A5B-4833-8D86-17666629ADBF}" presName="hierChild2" presStyleCnt="0"/>
      <dgm:spPr/>
    </dgm:pt>
    <dgm:pt modelId="{D96F554C-E121-43A2-A9F0-23488E82A7E1}" type="pres">
      <dgm:prSet presAssocID="{F031B61A-5DF8-4473-B14A-75D934C1B9D0}" presName="Name37" presStyleLbl="parChTrans1D2" presStyleIdx="0" presStyleCnt="2"/>
      <dgm:spPr/>
      <dgm:t>
        <a:bodyPr/>
        <a:lstStyle/>
        <a:p>
          <a:endParaRPr lang="en-US"/>
        </a:p>
      </dgm:t>
    </dgm:pt>
    <dgm:pt modelId="{32A38AF7-7FF5-4196-B171-11D7DFCFDAA4}" type="pres">
      <dgm:prSet presAssocID="{B038873E-7A2E-4618-A149-A79FE8EB3B9D}" presName="hierRoot2" presStyleCnt="0">
        <dgm:presLayoutVars>
          <dgm:hierBranch val="init"/>
        </dgm:presLayoutVars>
      </dgm:prSet>
      <dgm:spPr/>
    </dgm:pt>
    <dgm:pt modelId="{1310E581-7117-4E0F-9A9B-9C42F6F3C4A0}" type="pres">
      <dgm:prSet presAssocID="{B038873E-7A2E-4618-A149-A79FE8EB3B9D}" presName="rootComposite" presStyleCnt="0"/>
      <dgm:spPr/>
    </dgm:pt>
    <dgm:pt modelId="{8722EFF6-B00B-4106-9175-4644DD413226}" type="pres">
      <dgm:prSet presAssocID="{B038873E-7A2E-4618-A149-A79FE8EB3B9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CD2509-6380-4763-A0B6-2FEC02ADF34C}" type="pres">
      <dgm:prSet presAssocID="{B038873E-7A2E-4618-A149-A79FE8EB3B9D}" presName="rootConnector" presStyleLbl="node2" presStyleIdx="0" presStyleCnt="2"/>
      <dgm:spPr/>
      <dgm:t>
        <a:bodyPr/>
        <a:lstStyle/>
        <a:p>
          <a:endParaRPr lang="en-US"/>
        </a:p>
      </dgm:t>
    </dgm:pt>
    <dgm:pt modelId="{CFA91F1E-A26B-4BE7-AEC8-9212D26B0812}" type="pres">
      <dgm:prSet presAssocID="{B038873E-7A2E-4618-A149-A79FE8EB3B9D}" presName="hierChild4" presStyleCnt="0"/>
      <dgm:spPr/>
    </dgm:pt>
    <dgm:pt modelId="{DF209938-4794-4637-A98F-7FB151B5052D}" type="pres">
      <dgm:prSet presAssocID="{6A07F815-48AF-4746-8CCD-540F1D80229D}" presName="Name37" presStyleLbl="parChTrans1D3" presStyleIdx="0" presStyleCnt="6"/>
      <dgm:spPr/>
      <dgm:t>
        <a:bodyPr/>
        <a:lstStyle/>
        <a:p>
          <a:endParaRPr lang="en-US"/>
        </a:p>
      </dgm:t>
    </dgm:pt>
    <dgm:pt modelId="{24CF5266-4FB9-4C7B-B1C3-EEFE4BAA16EA}" type="pres">
      <dgm:prSet presAssocID="{534DC886-9A32-40CC-AB13-3A21DA46E30D}" presName="hierRoot2" presStyleCnt="0">
        <dgm:presLayoutVars>
          <dgm:hierBranch val="init"/>
        </dgm:presLayoutVars>
      </dgm:prSet>
      <dgm:spPr/>
    </dgm:pt>
    <dgm:pt modelId="{75C3C132-181A-4D41-B30B-C96B0C553A10}" type="pres">
      <dgm:prSet presAssocID="{534DC886-9A32-40CC-AB13-3A21DA46E30D}" presName="rootComposite" presStyleCnt="0"/>
      <dgm:spPr/>
    </dgm:pt>
    <dgm:pt modelId="{8F246BAA-B5AF-40EE-BED7-3CBBD75E75E8}" type="pres">
      <dgm:prSet presAssocID="{534DC886-9A32-40CC-AB13-3A21DA46E30D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279207-3774-42DA-B616-4654894116A4}" type="pres">
      <dgm:prSet presAssocID="{534DC886-9A32-40CC-AB13-3A21DA46E30D}" presName="rootConnector" presStyleLbl="node3" presStyleIdx="0" presStyleCnt="2"/>
      <dgm:spPr/>
      <dgm:t>
        <a:bodyPr/>
        <a:lstStyle/>
        <a:p>
          <a:endParaRPr lang="en-US"/>
        </a:p>
      </dgm:t>
    </dgm:pt>
    <dgm:pt modelId="{42897F6A-D9C4-4D30-8BC2-947C4E9540C6}" type="pres">
      <dgm:prSet presAssocID="{534DC886-9A32-40CC-AB13-3A21DA46E30D}" presName="hierChild4" presStyleCnt="0"/>
      <dgm:spPr/>
    </dgm:pt>
    <dgm:pt modelId="{C331E67D-CBDA-4279-B5AE-CE58D75C9E08}" type="pres">
      <dgm:prSet presAssocID="{534DC886-9A32-40CC-AB13-3A21DA46E30D}" presName="hierChild5" presStyleCnt="0"/>
      <dgm:spPr/>
    </dgm:pt>
    <dgm:pt modelId="{F6D6B53C-81EE-42B0-A4F8-4B3D89323474}" type="pres">
      <dgm:prSet presAssocID="{B038873E-7A2E-4618-A149-A79FE8EB3B9D}" presName="hierChild5" presStyleCnt="0"/>
      <dgm:spPr/>
    </dgm:pt>
    <dgm:pt modelId="{301E2276-7DCD-4964-ABE0-57CC76F30C28}" type="pres">
      <dgm:prSet presAssocID="{6400020F-A10E-4C66-943C-928C1E0AB43E}" presName="Name111" presStyleLbl="parChTrans1D3" presStyleIdx="1" presStyleCnt="6"/>
      <dgm:spPr/>
      <dgm:t>
        <a:bodyPr/>
        <a:lstStyle/>
        <a:p>
          <a:endParaRPr lang="en-US"/>
        </a:p>
      </dgm:t>
    </dgm:pt>
    <dgm:pt modelId="{E455CDE1-343E-49CA-9B73-708B02C5716D}" type="pres">
      <dgm:prSet presAssocID="{43A7C829-5308-48AD-8225-A676373043DB}" presName="hierRoot3" presStyleCnt="0">
        <dgm:presLayoutVars>
          <dgm:hierBranch val="init"/>
        </dgm:presLayoutVars>
      </dgm:prSet>
      <dgm:spPr/>
    </dgm:pt>
    <dgm:pt modelId="{8921CD60-EBA0-4CCB-BFA3-2E1DCC283F7E}" type="pres">
      <dgm:prSet presAssocID="{43A7C829-5308-48AD-8225-A676373043DB}" presName="rootComposite3" presStyleCnt="0"/>
      <dgm:spPr/>
    </dgm:pt>
    <dgm:pt modelId="{9BE937FE-53C0-47F9-9684-DF3243CCF0F1}" type="pres">
      <dgm:prSet presAssocID="{43A7C829-5308-48AD-8225-A676373043DB}" presName="rootText3" presStyleLbl="asst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AE8601-E386-436E-9F88-9CEDFE504867}" type="pres">
      <dgm:prSet presAssocID="{43A7C829-5308-48AD-8225-A676373043DB}" presName="rootConnector3" presStyleLbl="asst2" presStyleIdx="0" presStyleCnt="4"/>
      <dgm:spPr/>
      <dgm:t>
        <a:bodyPr/>
        <a:lstStyle/>
        <a:p>
          <a:endParaRPr lang="en-US"/>
        </a:p>
      </dgm:t>
    </dgm:pt>
    <dgm:pt modelId="{9981D9F8-FDD6-46E9-A29E-2979AE0AF00C}" type="pres">
      <dgm:prSet presAssocID="{43A7C829-5308-48AD-8225-A676373043DB}" presName="hierChild6" presStyleCnt="0"/>
      <dgm:spPr/>
    </dgm:pt>
    <dgm:pt modelId="{5A5EA8C5-E36F-4CC6-B6ED-AD08B5F6C3D9}" type="pres">
      <dgm:prSet presAssocID="{43A7C829-5308-48AD-8225-A676373043DB}" presName="hierChild7" presStyleCnt="0"/>
      <dgm:spPr/>
    </dgm:pt>
    <dgm:pt modelId="{0CC54608-7D53-4592-9DE1-6E1D1CC6D58D}" type="pres">
      <dgm:prSet presAssocID="{5457FD69-35CA-41F8-964A-44B9F46F8F15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DFFA163-DA56-4F56-BFBC-E1E3C062E420}" type="pres">
      <dgm:prSet presAssocID="{16A32772-9B1D-4A20-BEA2-F7636A989E22}" presName="hierRoot2" presStyleCnt="0">
        <dgm:presLayoutVars>
          <dgm:hierBranch val="init"/>
        </dgm:presLayoutVars>
      </dgm:prSet>
      <dgm:spPr/>
    </dgm:pt>
    <dgm:pt modelId="{A07CE5E4-3458-4B60-8CCE-E081773A5870}" type="pres">
      <dgm:prSet presAssocID="{16A32772-9B1D-4A20-BEA2-F7636A989E22}" presName="rootComposite" presStyleCnt="0"/>
      <dgm:spPr/>
    </dgm:pt>
    <dgm:pt modelId="{0A3533D4-2833-4E88-B918-88778610646E}" type="pres">
      <dgm:prSet presAssocID="{16A32772-9B1D-4A20-BEA2-F7636A989E2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451E07-EF54-442C-B17F-9BAF16A25B17}" type="pres">
      <dgm:prSet presAssocID="{16A32772-9B1D-4A20-BEA2-F7636A989E22}" presName="rootConnector" presStyleLbl="node2" presStyleIdx="1" presStyleCnt="2"/>
      <dgm:spPr/>
      <dgm:t>
        <a:bodyPr/>
        <a:lstStyle/>
        <a:p>
          <a:endParaRPr lang="en-US"/>
        </a:p>
      </dgm:t>
    </dgm:pt>
    <dgm:pt modelId="{A8DC359D-0E48-436B-B7B7-B125BE1D3BB4}" type="pres">
      <dgm:prSet presAssocID="{16A32772-9B1D-4A20-BEA2-F7636A989E22}" presName="hierChild4" presStyleCnt="0"/>
      <dgm:spPr/>
    </dgm:pt>
    <dgm:pt modelId="{48FE977F-25AD-4EFB-A0D7-FD0AFDFFAC9A}" type="pres">
      <dgm:prSet presAssocID="{B85A982F-0886-460D-86C1-4CF3AE02D95E}" presName="Name37" presStyleLbl="parChTrans1D3" presStyleIdx="2" presStyleCnt="6"/>
      <dgm:spPr/>
      <dgm:t>
        <a:bodyPr/>
        <a:lstStyle/>
        <a:p>
          <a:endParaRPr lang="en-US"/>
        </a:p>
      </dgm:t>
    </dgm:pt>
    <dgm:pt modelId="{CAC41E3B-1DF6-4663-903A-18FA53EDF277}" type="pres">
      <dgm:prSet presAssocID="{55BB9BCA-5140-4E12-B0D7-2C58AC84573F}" presName="hierRoot2" presStyleCnt="0">
        <dgm:presLayoutVars>
          <dgm:hierBranch val="init"/>
        </dgm:presLayoutVars>
      </dgm:prSet>
      <dgm:spPr/>
    </dgm:pt>
    <dgm:pt modelId="{B84A8B87-F607-475F-A70B-08B19C7D7637}" type="pres">
      <dgm:prSet presAssocID="{55BB9BCA-5140-4E12-B0D7-2C58AC84573F}" presName="rootComposite" presStyleCnt="0"/>
      <dgm:spPr/>
    </dgm:pt>
    <dgm:pt modelId="{6A398DC7-1434-4E9D-96A9-5FC66CF0C04C}" type="pres">
      <dgm:prSet presAssocID="{55BB9BCA-5140-4E12-B0D7-2C58AC84573F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C7DBE6-D86B-4D8E-9C7F-F1B5BE47613B}" type="pres">
      <dgm:prSet presAssocID="{55BB9BCA-5140-4E12-B0D7-2C58AC84573F}" presName="rootConnector" presStyleLbl="node3" presStyleIdx="1" presStyleCnt="2"/>
      <dgm:spPr/>
      <dgm:t>
        <a:bodyPr/>
        <a:lstStyle/>
        <a:p>
          <a:endParaRPr lang="en-US"/>
        </a:p>
      </dgm:t>
    </dgm:pt>
    <dgm:pt modelId="{9C11B1AD-CF63-4049-A140-3DAA177D3DB1}" type="pres">
      <dgm:prSet presAssocID="{55BB9BCA-5140-4E12-B0D7-2C58AC84573F}" presName="hierChild4" presStyleCnt="0"/>
      <dgm:spPr/>
    </dgm:pt>
    <dgm:pt modelId="{C87FC72A-9EE1-41B3-B64A-785566D7E891}" type="pres">
      <dgm:prSet presAssocID="{55BB9BCA-5140-4E12-B0D7-2C58AC84573F}" presName="hierChild5" presStyleCnt="0"/>
      <dgm:spPr/>
    </dgm:pt>
    <dgm:pt modelId="{6613AF81-3767-4C3B-9A50-36EC357ABD70}" type="pres">
      <dgm:prSet presAssocID="{16A32772-9B1D-4A20-BEA2-F7636A989E22}" presName="hierChild5" presStyleCnt="0"/>
      <dgm:spPr/>
    </dgm:pt>
    <dgm:pt modelId="{FE368F4C-991D-4720-8A4C-966E4A3EFACD}" type="pres">
      <dgm:prSet presAssocID="{CA14FFF8-69CA-4AA6-BE77-7DDB0D204748}" presName="Name111" presStyleLbl="parChTrans1D3" presStyleIdx="3" presStyleCnt="6"/>
      <dgm:spPr/>
      <dgm:t>
        <a:bodyPr/>
        <a:lstStyle/>
        <a:p>
          <a:endParaRPr lang="en-US"/>
        </a:p>
      </dgm:t>
    </dgm:pt>
    <dgm:pt modelId="{3B78C2C3-D36D-47A9-ABF7-65BADB2CA930}" type="pres">
      <dgm:prSet presAssocID="{4C2C38E8-A208-4224-BDD4-C0E7F5387D48}" presName="hierRoot3" presStyleCnt="0">
        <dgm:presLayoutVars>
          <dgm:hierBranch val="init"/>
        </dgm:presLayoutVars>
      </dgm:prSet>
      <dgm:spPr/>
    </dgm:pt>
    <dgm:pt modelId="{BF00DC55-A064-4BCD-B255-5D4B049FA9AE}" type="pres">
      <dgm:prSet presAssocID="{4C2C38E8-A208-4224-BDD4-C0E7F5387D48}" presName="rootComposite3" presStyleCnt="0"/>
      <dgm:spPr/>
    </dgm:pt>
    <dgm:pt modelId="{22A63C35-243A-437A-9D7C-DAD7C99A2C34}" type="pres">
      <dgm:prSet presAssocID="{4C2C38E8-A208-4224-BDD4-C0E7F5387D48}" presName="rootText3" presStyleLbl="asst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C1F158-064B-46FD-A334-9F954BF3E602}" type="pres">
      <dgm:prSet presAssocID="{4C2C38E8-A208-4224-BDD4-C0E7F5387D48}" presName="rootConnector3" presStyleLbl="asst2" presStyleIdx="1" presStyleCnt="4"/>
      <dgm:spPr/>
      <dgm:t>
        <a:bodyPr/>
        <a:lstStyle/>
        <a:p>
          <a:endParaRPr lang="en-US"/>
        </a:p>
      </dgm:t>
    </dgm:pt>
    <dgm:pt modelId="{E033EAA2-AB19-4AD5-8A91-C086B0EE11C9}" type="pres">
      <dgm:prSet presAssocID="{4C2C38E8-A208-4224-BDD4-C0E7F5387D48}" presName="hierChild6" presStyleCnt="0"/>
      <dgm:spPr/>
    </dgm:pt>
    <dgm:pt modelId="{FED73261-D7A4-4EA8-802C-88FD11F05B1E}" type="pres">
      <dgm:prSet presAssocID="{4C2C38E8-A208-4224-BDD4-C0E7F5387D48}" presName="hierChild7" presStyleCnt="0"/>
      <dgm:spPr/>
    </dgm:pt>
    <dgm:pt modelId="{C16E44A4-B013-402C-9269-E7EA77818FD4}" type="pres">
      <dgm:prSet presAssocID="{E599786A-C5BB-4C82-8B8E-0BC869DAC9C0}" presName="Name111" presStyleLbl="parChTrans1D3" presStyleIdx="4" presStyleCnt="6"/>
      <dgm:spPr/>
      <dgm:t>
        <a:bodyPr/>
        <a:lstStyle/>
        <a:p>
          <a:endParaRPr lang="en-US"/>
        </a:p>
      </dgm:t>
    </dgm:pt>
    <dgm:pt modelId="{354DD27A-631C-4A7C-9617-23855F38C643}" type="pres">
      <dgm:prSet presAssocID="{9DF36230-F57E-4F83-8C85-261DE189CF9F}" presName="hierRoot3" presStyleCnt="0">
        <dgm:presLayoutVars>
          <dgm:hierBranch val="init"/>
        </dgm:presLayoutVars>
      </dgm:prSet>
      <dgm:spPr/>
    </dgm:pt>
    <dgm:pt modelId="{2A7769E7-288C-43D4-BD26-4995D61F17A8}" type="pres">
      <dgm:prSet presAssocID="{9DF36230-F57E-4F83-8C85-261DE189CF9F}" presName="rootComposite3" presStyleCnt="0"/>
      <dgm:spPr/>
    </dgm:pt>
    <dgm:pt modelId="{FF676720-C9FF-42DF-9A02-2D884ACDC854}" type="pres">
      <dgm:prSet presAssocID="{9DF36230-F57E-4F83-8C85-261DE189CF9F}" presName="rootText3" presStyleLbl="asst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A3F4FB-4963-467C-B620-20D2B14EC985}" type="pres">
      <dgm:prSet presAssocID="{9DF36230-F57E-4F83-8C85-261DE189CF9F}" presName="rootConnector3" presStyleLbl="asst2" presStyleIdx="2" presStyleCnt="4"/>
      <dgm:spPr/>
      <dgm:t>
        <a:bodyPr/>
        <a:lstStyle/>
        <a:p>
          <a:endParaRPr lang="en-US"/>
        </a:p>
      </dgm:t>
    </dgm:pt>
    <dgm:pt modelId="{6A06FF4E-8C17-4824-B43D-36EFC1DAC9BA}" type="pres">
      <dgm:prSet presAssocID="{9DF36230-F57E-4F83-8C85-261DE189CF9F}" presName="hierChild6" presStyleCnt="0"/>
      <dgm:spPr/>
    </dgm:pt>
    <dgm:pt modelId="{C5BAA4F4-1226-4741-A2E2-BE029AF643F9}" type="pres">
      <dgm:prSet presAssocID="{9DF36230-F57E-4F83-8C85-261DE189CF9F}" presName="hierChild7" presStyleCnt="0"/>
      <dgm:spPr/>
    </dgm:pt>
    <dgm:pt modelId="{61AA71A5-E8B6-4FFE-A407-B0F07624F6A4}" type="pres">
      <dgm:prSet presAssocID="{6FCD5A12-9FBA-4E94-8B84-4913FB19B8AB}" presName="Name111" presStyleLbl="parChTrans1D3" presStyleIdx="5" presStyleCnt="6"/>
      <dgm:spPr/>
      <dgm:t>
        <a:bodyPr/>
        <a:lstStyle/>
        <a:p>
          <a:endParaRPr lang="en-US"/>
        </a:p>
      </dgm:t>
    </dgm:pt>
    <dgm:pt modelId="{CE9E8C2C-7E21-49F7-8114-75CAFF6E5EDC}" type="pres">
      <dgm:prSet presAssocID="{D929ECF8-04D7-4D09-B1BB-A6E38BCFFFC6}" presName="hierRoot3" presStyleCnt="0">
        <dgm:presLayoutVars>
          <dgm:hierBranch val="init"/>
        </dgm:presLayoutVars>
      </dgm:prSet>
      <dgm:spPr/>
    </dgm:pt>
    <dgm:pt modelId="{DEFCA3F6-1FBC-452D-BE33-0B74E349DB4E}" type="pres">
      <dgm:prSet presAssocID="{D929ECF8-04D7-4D09-B1BB-A6E38BCFFFC6}" presName="rootComposite3" presStyleCnt="0"/>
      <dgm:spPr/>
    </dgm:pt>
    <dgm:pt modelId="{46C3968C-3B49-4E99-86C1-ADC923DE2E72}" type="pres">
      <dgm:prSet presAssocID="{D929ECF8-04D7-4D09-B1BB-A6E38BCFFFC6}" presName="rootText3" presStyleLbl="asst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0ACFC1-2505-4F13-AAA5-237F86CFA132}" type="pres">
      <dgm:prSet presAssocID="{D929ECF8-04D7-4D09-B1BB-A6E38BCFFFC6}" presName="rootConnector3" presStyleLbl="asst2" presStyleIdx="3" presStyleCnt="4"/>
      <dgm:spPr/>
      <dgm:t>
        <a:bodyPr/>
        <a:lstStyle/>
        <a:p>
          <a:endParaRPr lang="en-US"/>
        </a:p>
      </dgm:t>
    </dgm:pt>
    <dgm:pt modelId="{F9F8BB6B-C20A-4069-BD56-19503A2A5282}" type="pres">
      <dgm:prSet presAssocID="{D929ECF8-04D7-4D09-B1BB-A6E38BCFFFC6}" presName="hierChild6" presStyleCnt="0"/>
      <dgm:spPr/>
    </dgm:pt>
    <dgm:pt modelId="{45DD368A-E964-4967-AC13-21CB651E2DA8}" type="pres">
      <dgm:prSet presAssocID="{D929ECF8-04D7-4D09-B1BB-A6E38BCFFFC6}" presName="hierChild7" presStyleCnt="0"/>
      <dgm:spPr/>
    </dgm:pt>
    <dgm:pt modelId="{9E1D3A10-2D4C-4CA1-BB00-1F9F35AD83DB}" type="pres">
      <dgm:prSet presAssocID="{B03C4846-6A5B-4833-8D86-17666629ADBF}" presName="hierChild3" presStyleCnt="0"/>
      <dgm:spPr/>
    </dgm:pt>
  </dgm:ptLst>
  <dgm:cxnLst>
    <dgm:cxn modelId="{2895D8C9-0E81-41C6-92AC-BE5086B14C22}" type="presOf" srcId="{55BB9BCA-5140-4E12-B0D7-2C58AC84573F}" destId="{17C7DBE6-D86B-4D8E-9C7F-F1B5BE47613B}" srcOrd="1" destOrd="0" presId="urn:microsoft.com/office/officeart/2005/8/layout/orgChart1"/>
    <dgm:cxn modelId="{E5F96411-C8EA-4798-B8C5-35E0912F816D}" type="presOf" srcId="{4C2C38E8-A208-4224-BDD4-C0E7F5387D48}" destId="{22A63C35-243A-437A-9D7C-DAD7C99A2C34}" srcOrd="0" destOrd="0" presId="urn:microsoft.com/office/officeart/2005/8/layout/orgChart1"/>
    <dgm:cxn modelId="{3F59A4C7-1F18-4F31-9EDC-E60530947FE7}" type="presOf" srcId="{E599786A-C5BB-4C82-8B8E-0BC869DAC9C0}" destId="{C16E44A4-B013-402C-9269-E7EA77818FD4}" srcOrd="0" destOrd="0" presId="urn:microsoft.com/office/officeart/2005/8/layout/orgChart1"/>
    <dgm:cxn modelId="{C72C04F0-12FE-4D92-9E0A-44107F103B7A}" srcId="{16A32772-9B1D-4A20-BEA2-F7636A989E22}" destId="{55BB9BCA-5140-4E12-B0D7-2C58AC84573F}" srcOrd="0" destOrd="0" parTransId="{B85A982F-0886-460D-86C1-4CF3AE02D95E}" sibTransId="{A70FCFCD-4328-47BC-BC59-8584C443AA26}"/>
    <dgm:cxn modelId="{E62FE296-644D-4639-9F63-80A8B068F134}" type="presOf" srcId="{9DF36230-F57E-4F83-8C85-261DE189CF9F}" destId="{ADA3F4FB-4963-467C-B620-20D2B14EC985}" srcOrd="1" destOrd="0" presId="urn:microsoft.com/office/officeart/2005/8/layout/orgChart1"/>
    <dgm:cxn modelId="{FAD1A57A-43FB-46EC-B6C1-C060B3245300}" type="presOf" srcId="{6400020F-A10E-4C66-943C-928C1E0AB43E}" destId="{301E2276-7DCD-4964-ABE0-57CC76F30C28}" srcOrd="0" destOrd="0" presId="urn:microsoft.com/office/officeart/2005/8/layout/orgChart1"/>
    <dgm:cxn modelId="{A78342AB-8D0A-4B20-B21C-42DA65BA2BAB}" srcId="{B038873E-7A2E-4618-A149-A79FE8EB3B9D}" destId="{43A7C829-5308-48AD-8225-A676373043DB}" srcOrd="1" destOrd="0" parTransId="{6400020F-A10E-4C66-943C-928C1E0AB43E}" sibTransId="{C3251AB6-2322-415D-AF74-DDB67FA441DE}"/>
    <dgm:cxn modelId="{BAB4D1AD-4E8F-4388-9D62-59B21AD8EAFF}" type="presOf" srcId="{534DC886-9A32-40CC-AB13-3A21DA46E30D}" destId="{8F246BAA-B5AF-40EE-BED7-3CBBD75E75E8}" srcOrd="0" destOrd="0" presId="urn:microsoft.com/office/officeart/2005/8/layout/orgChart1"/>
    <dgm:cxn modelId="{BA8EC68B-7161-42DF-A13B-24761733738D}" type="presOf" srcId="{43A7C829-5308-48AD-8225-A676373043DB}" destId="{9BE937FE-53C0-47F9-9684-DF3243CCF0F1}" srcOrd="0" destOrd="0" presId="urn:microsoft.com/office/officeart/2005/8/layout/orgChart1"/>
    <dgm:cxn modelId="{E962D10F-26E0-4CA8-86ED-0733D89C4EE3}" type="presOf" srcId="{5457FD69-35CA-41F8-964A-44B9F46F8F15}" destId="{0CC54608-7D53-4592-9DE1-6E1D1CC6D58D}" srcOrd="0" destOrd="0" presId="urn:microsoft.com/office/officeart/2005/8/layout/orgChart1"/>
    <dgm:cxn modelId="{C2841C5C-2B9C-435A-A9F4-D6992688C1EA}" type="presOf" srcId="{B03C4846-6A5B-4833-8D86-17666629ADBF}" destId="{FE48AECA-8237-40D2-88BE-C480BEAE2FCF}" srcOrd="1" destOrd="0" presId="urn:microsoft.com/office/officeart/2005/8/layout/orgChart1"/>
    <dgm:cxn modelId="{607B5618-E3FB-46CC-A381-F3BC63BDC414}" srcId="{B03C4846-6A5B-4833-8D86-17666629ADBF}" destId="{B038873E-7A2E-4618-A149-A79FE8EB3B9D}" srcOrd="0" destOrd="0" parTransId="{F031B61A-5DF8-4473-B14A-75D934C1B9D0}" sibTransId="{8127D306-6CBD-4BB6-A675-4FBCA98D4956}"/>
    <dgm:cxn modelId="{B14AAF8E-8AC2-4B7E-AFF7-5FDCB14497F6}" srcId="{16A32772-9B1D-4A20-BEA2-F7636A989E22}" destId="{D929ECF8-04D7-4D09-B1BB-A6E38BCFFFC6}" srcOrd="3" destOrd="0" parTransId="{6FCD5A12-9FBA-4E94-8B84-4913FB19B8AB}" sibTransId="{4F39972F-5701-4A36-B486-7DB9CA92FB57}"/>
    <dgm:cxn modelId="{CCDDDCA9-FF96-4F91-923D-55986A1220D0}" type="presOf" srcId="{43A7C829-5308-48AD-8225-A676373043DB}" destId="{61AE8601-E386-436E-9F88-9CEDFE504867}" srcOrd="1" destOrd="0" presId="urn:microsoft.com/office/officeart/2005/8/layout/orgChart1"/>
    <dgm:cxn modelId="{82ABC6B5-4633-4107-AAD6-93FB8F7F9F14}" srcId="{B038873E-7A2E-4618-A149-A79FE8EB3B9D}" destId="{534DC886-9A32-40CC-AB13-3A21DA46E30D}" srcOrd="0" destOrd="0" parTransId="{6A07F815-48AF-4746-8CCD-540F1D80229D}" sibTransId="{EE943BF3-2FAA-494B-84AF-FDD478B3B8A5}"/>
    <dgm:cxn modelId="{FD1B7E01-E349-455B-8573-66A85B79575D}" srcId="{E6503D61-E3DD-4D49-ABCE-3495C619F1C6}" destId="{B03C4846-6A5B-4833-8D86-17666629ADBF}" srcOrd="0" destOrd="0" parTransId="{F34AFB8D-BCBD-4D62-B07B-95118678D52B}" sibTransId="{2C163C17-B2EC-4DFB-BFF5-799510B2FD01}"/>
    <dgm:cxn modelId="{6161D77D-F65B-4426-95EA-335CC46F9B66}" type="presOf" srcId="{9DF36230-F57E-4F83-8C85-261DE189CF9F}" destId="{FF676720-C9FF-42DF-9A02-2D884ACDC854}" srcOrd="0" destOrd="0" presId="urn:microsoft.com/office/officeart/2005/8/layout/orgChart1"/>
    <dgm:cxn modelId="{1F48B8E2-CF10-44E5-A4F1-8E834C70F35D}" type="presOf" srcId="{D929ECF8-04D7-4D09-B1BB-A6E38BCFFFC6}" destId="{46C3968C-3B49-4E99-86C1-ADC923DE2E72}" srcOrd="0" destOrd="0" presId="urn:microsoft.com/office/officeart/2005/8/layout/orgChart1"/>
    <dgm:cxn modelId="{40666A90-1DEF-420E-8092-E4EBC13AD139}" type="presOf" srcId="{B85A982F-0886-460D-86C1-4CF3AE02D95E}" destId="{48FE977F-25AD-4EFB-A0D7-FD0AFDFFAC9A}" srcOrd="0" destOrd="0" presId="urn:microsoft.com/office/officeart/2005/8/layout/orgChart1"/>
    <dgm:cxn modelId="{D3761852-D1B5-4DC5-9359-8139C0DD555A}" type="presOf" srcId="{B038873E-7A2E-4618-A149-A79FE8EB3B9D}" destId="{78CD2509-6380-4763-A0B6-2FEC02ADF34C}" srcOrd="1" destOrd="0" presId="urn:microsoft.com/office/officeart/2005/8/layout/orgChart1"/>
    <dgm:cxn modelId="{3316103A-E973-46AD-8816-5A54FEFFB45B}" type="presOf" srcId="{E6503D61-E3DD-4D49-ABCE-3495C619F1C6}" destId="{82C6AE58-7CBC-4A4F-9833-A4E61ADE4169}" srcOrd="0" destOrd="0" presId="urn:microsoft.com/office/officeart/2005/8/layout/orgChart1"/>
    <dgm:cxn modelId="{D9C5FB41-B4F3-4492-88C3-A52A7B684450}" type="presOf" srcId="{55BB9BCA-5140-4E12-B0D7-2C58AC84573F}" destId="{6A398DC7-1434-4E9D-96A9-5FC66CF0C04C}" srcOrd="0" destOrd="0" presId="urn:microsoft.com/office/officeart/2005/8/layout/orgChart1"/>
    <dgm:cxn modelId="{4AF62C35-8C12-41C5-8FAE-18588065508E}" srcId="{16A32772-9B1D-4A20-BEA2-F7636A989E22}" destId="{9DF36230-F57E-4F83-8C85-261DE189CF9F}" srcOrd="2" destOrd="0" parTransId="{E599786A-C5BB-4C82-8B8E-0BC869DAC9C0}" sibTransId="{846BE67C-3249-4FC1-954E-ADE9B4AD7B1C}"/>
    <dgm:cxn modelId="{84AD2C03-C258-45D5-AE26-9E750683D962}" type="presOf" srcId="{16A32772-9B1D-4A20-BEA2-F7636A989E22}" destId="{0A3533D4-2833-4E88-B918-88778610646E}" srcOrd="0" destOrd="0" presId="urn:microsoft.com/office/officeart/2005/8/layout/orgChart1"/>
    <dgm:cxn modelId="{79F74722-58F8-47DF-A0C2-A195C45F8B8E}" type="presOf" srcId="{534DC886-9A32-40CC-AB13-3A21DA46E30D}" destId="{72279207-3774-42DA-B616-4654894116A4}" srcOrd="1" destOrd="0" presId="urn:microsoft.com/office/officeart/2005/8/layout/orgChart1"/>
    <dgm:cxn modelId="{60A73C81-3EAA-4A5B-A17C-8DA629DC5B1E}" type="presOf" srcId="{4C2C38E8-A208-4224-BDD4-C0E7F5387D48}" destId="{59C1F158-064B-46FD-A334-9F954BF3E602}" srcOrd="1" destOrd="0" presId="urn:microsoft.com/office/officeart/2005/8/layout/orgChart1"/>
    <dgm:cxn modelId="{A07FD0F8-11AE-4072-B9A6-406E5BEE797F}" type="presOf" srcId="{6A07F815-48AF-4746-8CCD-540F1D80229D}" destId="{DF209938-4794-4637-A98F-7FB151B5052D}" srcOrd="0" destOrd="0" presId="urn:microsoft.com/office/officeart/2005/8/layout/orgChart1"/>
    <dgm:cxn modelId="{EB9DA54B-2126-41D7-9D97-8C9578CD0FD1}" type="presOf" srcId="{16A32772-9B1D-4A20-BEA2-F7636A989E22}" destId="{D3451E07-EF54-442C-B17F-9BAF16A25B17}" srcOrd="1" destOrd="0" presId="urn:microsoft.com/office/officeart/2005/8/layout/orgChart1"/>
    <dgm:cxn modelId="{FAC00B73-8E70-4D45-A2D5-3051ECBACCAD}" type="presOf" srcId="{CA14FFF8-69CA-4AA6-BE77-7DDB0D204748}" destId="{FE368F4C-991D-4720-8A4C-966E4A3EFACD}" srcOrd="0" destOrd="0" presId="urn:microsoft.com/office/officeart/2005/8/layout/orgChart1"/>
    <dgm:cxn modelId="{6CA791CC-EE7E-4905-B442-2F92B28A6821}" type="presOf" srcId="{F031B61A-5DF8-4473-B14A-75D934C1B9D0}" destId="{D96F554C-E121-43A2-A9F0-23488E82A7E1}" srcOrd="0" destOrd="0" presId="urn:microsoft.com/office/officeart/2005/8/layout/orgChart1"/>
    <dgm:cxn modelId="{E700EBC4-211E-4A55-8578-A9F46746E8AE}" srcId="{16A32772-9B1D-4A20-BEA2-F7636A989E22}" destId="{4C2C38E8-A208-4224-BDD4-C0E7F5387D48}" srcOrd="1" destOrd="0" parTransId="{CA14FFF8-69CA-4AA6-BE77-7DDB0D204748}" sibTransId="{488A3FA4-AB66-490D-B113-39F6F5248FDB}"/>
    <dgm:cxn modelId="{8B65AD06-18FD-4081-A783-11C14D838915}" type="presOf" srcId="{D929ECF8-04D7-4D09-B1BB-A6E38BCFFFC6}" destId="{BD0ACFC1-2505-4F13-AAA5-237F86CFA132}" srcOrd="1" destOrd="0" presId="urn:microsoft.com/office/officeart/2005/8/layout/orgChart1"/>
    <dgm:cxn modelId="{EA7E8597-0A52-4F43-A06B-9C84512F3ABB}" srcId="{B03C4846-6A5B-4833-8D86-17666629ADBF}" destId="{16A32772-9B1D-4A20-BEA2-F7636A989E22}" srcOrd="1" destOrd="0" parTransId="{5457FD69-35CA-41F8-964A-44B9F46F8F15}" sibTransId="{5A173A8B-F6D0-4ABA-B709-37EF15EDC464}"/>
    <dgm:cxn modelId="{439EB6C8-176D-4A14-8117-DE79FDAE71C4}" type="presOf" srcId="{B038873E-7A2E-4618-A149-A79FE8EB3B9D}" destId="{8722EFF6-B00B-4106-9175-4644DD413226}" srcOrd="0" destOrd="0" presId="urn:microsoft.com/office/officeart/2005/8/layout/orgChart1"/>
    <dgm:cxn modelId="{0D9F21CD-A19F-4F5D-BE0C-C3BEAFA105D2}" type="presOf" srcId="{6FCD5A12-9FBA-4E94-8B84-4913FB19B8AB}" destId="{61AA71A5-E8B6-4FFE-A407-B0F07624F6A4}" srcOrd="0" destOrd="0" presId="urn:microsoft.com/office/officeart/2005/8/layout/orgChart1"/>
    <dgm:cxn modelId="{99342EC2-F03F-480E-A461-7B6BDB9B49AA}" type="presOf" srcId="{B03C4846-6A5B-4833-8D86-17666629ADBF}" destId="{1AFCF1B7-7808-495F-8242-BE556427E8BC}" srcOrd="0" destOrd="0" presId="urn:microsoft.com/office/officeart/2005/8/layout/orgChart1"/>
    <dgm:cxn modelId="{F53A70DE-F5A6-4CA5-86CC-240CC02236A3}" type="presParOf" srcId="{82C6AE58-7CBC-4A4F-9833-A4E61ADE4169}" destId="{D6495EF5-8DBC-4501-995E-59094D0777CD}" srcOrd="0" destOrd="0" presId="urn:microsoft.com/office/officeart/2005/8/layout/orgChart1"/>
    <dgm:cxn modelId="{689BBAF6-20F1-427F-8CAD-25679D4E384B}" type="presParOf" srcId="{D6495EF5-8DBC-4501-995E-59094D0777CD}" destId="{47890FA5-BABE-4D03-A952-477118D72099}" srcOrd="0" destOrd="0" presId="urn:microsoft.com/office/officeart/2005/8/layout/orgChart1"/>
    <dgm:cxn modelId="{D16EE59B-FF7E-47D4-B3B7-11DFA4E2AFDF}" type="presParOf" srcId="{47890FA5-BABE-4D03-A952-477118D72099}" destId="{1AFCF1B7-7808-495F-8242-BE556427E8BC}" srcOrd="0" destOrd="0" presId="urn:microsoft.com/office/officeart/2005/8/layout/orgChart1"/>
    <dgm:cxn modelId="{3BF3E026-C94F-45BA-B838-5222935CB9AC}" type="presParOf" srcId="{47890FA5-BABE-4D03-A952-477118D72099}" destId="{FE48AECA-8237-40D2-88BE-C480BEAE2FCF}" srcOrd="1" destOrd="0" presId="urn:microsoft.com/office/officeart/2005/8/layout/orgChart1"/>
    <dgm:cxn modelId="{9F12FF20-B142-4C26-826A-6C66369FFCFB}" type="presParOf" srcId="{D6495EF5-8DBC-4501-995E-59094D0777CD}" destId="{147B41FC-9861-4F37-89E3-664C313E2FEB}" srcOrd="1" destOrd="0" presId="urn:microsoft.com/office/officeart/2005/8/layout/orgChart1"/>
    <dgm:cxn modelId="{3F395D0C-DCB3-4D8B-8C9C-499CAB7BCB31}" type="presParOf" srcId="{147B41FC-9861-4F37-89E3-664C313E2FEB}" destId="{D96F554C-E121-43A2-A9F0-23488E82A7E1}" srcOrd="0" destOrd="0" presId="urn:microsoft.com/office/officeart/2005/8/layout/orgChart1"/>
    <dgm:cxn modelId="{6F5EFC42-2941-4B39-8128-F1D198E290C1}" type="presParOf" srcId="{147B41FC-9861-4F37-89E3-664C313E2FEB}" destId="{32A38AF7-7FF5-4196-B171-11D7DFCFDAA4}" srcOrd="1" destOrd="0" presId="urn:microsoft.com/office/officeart/2005/8/layout/orgChart1"/>
    <dgm:cxn modelId="{C3471509-4B19-4D4C-B1B9-8AC48F45DD55}" type="presParOf" srcId="{32A38AF7-7FF5-4196-B171-11D7DFCFDAA4}" destId="{1310E581-7117-4E0F-9A9B-9C42F6F3C4A0}" srcOrd="0" destOrd="0" presId="urn:microsoft.com/office/officeart/2005/8/layout/orgChart1"/>
    <dgm:cxn modelId="{CDE33BC2-348D-452B-B659-F7500E0D3C0B}" type="presParOf" srcId="{1310E581-7117-4E0F-9A9B-9C42F6F3C4A0}" destId="{8722EFF6-B00B-4106-9175-4644DD413226}" srcOrd="0" destOrd="0" presId="urn:microsoft.com/office/officeart/2005/8/layout/orgChart1"/>
    <dgm:cxn modelId="{C750EA27-2738-4DBD-836F-57357BA82E19}" type="presParOf" srcId="{1310E581-7117-4E0F-9A9B-9C42F6F3C4A0}" destId="{78CD2509-6380-4763-A0B6-2FEC02ADF34C}" srcOrd="1" destOrd="0" presId="urn:microsoft.com/office/officeart/2005/8/layout/orgChart1"/>
    <dgm:cxn modelId="{39EFDA86-063D-4EC4-B46C-EEDDBE97EA21}" type="presParOf" srcId="{32A38AF7-7FF5-4196-B171-11D7DFCFDAA4}" destId="{CFA91F1E-A26B-4BE7-AEC8-9212D26B0812}" srcOrd="1" destOrd="0" presId="urn:microsoft.com/office/officeart/2005/8/layout/orgChart1"/>
    <dgm:cxn modelId="{EF13C1F4-E122-46EE-A7CF-E962A2D1FEE1}" type="presParOf" srcId="{CFA91F1E-A26B-4BE7-AEC8-9212D26B0812}" destId="{DF209938-4794-4637-A98F-7FB151B5052D}" srcOrd="0" destOrd="0" presId="urn:microsoft.com/office/officeart/2005/8/layout/orgChart1"/>
    <dgm:cxn modelId="{BAEF5D2C-6854-43E9-AF7F-B3F6961EDD6C}" type="presParOf" srcId="{CFA91F1E-A26B-4BE7-AEC8-9212D26B0812}" destId="{24CF5266-4FB9-4C7B-B1C3-EEFE4BAA16EA}" srcOrd="1" destOrd="0" presId="urn:microsoft.com/office/officeart/2005/8/layout/orgChart1"/>
    <dgm:cxn modelId="{6BC28703-10A7-4B58-A37E-F173DD5E42AE}" type="presParOf" srcId="{24CF5266-4FB9-4C7B-B1C3-EEFE4BAA16EA}" destId="{75C3C132-181A-4D41-B30B-C96B0C553A10}" srcOrd="0" destOrd="0" presId="urn:microsoft.com/office/officeart/2005/8/layout/orgChart1"/>
    <dgm:cxn modelId="{F3D5391F-CC9B-4731-B327-E7867B21B26F}" type="presParOf" srcId="{75C3C132-181A-4D41-B30B-C96B0C553A10}" destId="{8F246BAA-B5AF-40EE-BED7-3CBBD75E75E8}" srcOrd="0" destOrd="0" presId="urn:microsoft.com/office/officeart/2005/8/layout/orgChart1"/>
    <dgm:cxn modelId="{9364104C-8F03-4DA4-9C2C-E8CC72AF5C4F}" type="presParOf" srcId="{75C3C132-181A-4D41-B30B-C96B0C553A10}" destId="{72279207-3774-42DA-B616-4654894116A4}" srcOrd="1" destOrd="0" presId="urn:microsoft.com/office/officeart/2005/8/layout/orgChart1"/>
    <dgm:cxn modelId="{5C480421-4667-4694-9472-30F8CB343506}" type="presParOf" srcId="{24CF5266-4FB9-4C7B-B1C3-EEFE4BAA16EA}" destId="{42897F6A-D9C4-4D30-8BC2-947C4E9540C6}" srcOrd="1" destOrd="0" presId="urn:microsoft.com/office/officeart/2005/8/layout/orgChart1"/>
    <dgm:cxn modelId="{A347A59E-D61E-40BA-B684-E9B7E9BA365F}" type="presParOf" srcId="{24CF5266-4FB9-4C7B-B1C3-EEFE4BAA16EA}" destId="{C331E67D-CBDA-4279-B5AE-CE58D75C9E08}" srcOrd="2" destOrd="0" presId="urn:microsoft.com/office/officeart/2005/8/layout/orgChart1"/>
    <dgm:cxn modelId="{D3598AB2-2E1A-4335-813C-F707FB5B89D0}" type="presParOf" srcId="{32A38AF7-7FF5-4196-B171-11D7DFCFDAA4}" destId="{F6D6B53C-81EE-42B0-A4F8-4B3D89323474}" srcOrd="2" destOrd="0" presId="urn:microsoft.com/office/officeart/2005/8/layout/orgChart1"/>
    <dgm:cxn modelId="{2C2CD716-550F-4A8B-B3CE-12DA1670A13A}" type="presParOf" srcId="{F6D6B53C-81EE-42B0-A4F8-4B3D89323474}" destId="{301E2276-7DCD-4964-ABE0-57CC76F30C28}" srcOrd="0" destOrd="0" presId="urn:microsoft.com/office/officeart/2005/8/layout/orgChart1"/>
    <dgm:cxn modelId="{AFCD921F-B356-4D41-B29D-D9BF67455AE1}" type="presParOf" srcId="{F6D6B53C-81EE-42B0-A4F8-4B3D89323474}" destId="{E455CDE1-343E-49CA-9B73-708B02C5716D}" srcOrd="1" destOrd="0" presId="urn:microsoft.com/office/officeart/2005/8/layout/orgChart1"/>
    <dgm:cxn modelId="{813F3163-7A78-4E5B-BDE0-57B459D38A6A}" type="presParOf" srcId="{E455CDE1-343E-49CA-9B73-708B02C5716D}" destId="{8921CD60-EBA0-4CCB-BFA3-2E1DCC283F7E}" srcOrd="0" destOrd="0" presId="urn:microsoft.com/office/officeart/2005/8/layout/orgChart1"/>
    <dgm:cxn modelId="{03463D9E-0674-45AD-9E0C-B727F49F56E8}" type="presParOf" srcId="{8921CD60-EBA0-4CCB-BFA3-2E1DCC283F7E}" destId="{9BE937FE-53C0-47F9-9684-DF3243CCF0F1}" srcOrd="0" destOrd="0" presId="urn:microsoft.com/office/officeart/2005/8/layout/orgChart1"/>
    <dgm:cxn modelId="{FBCF2C75-A6DB-429E-B971-A37B7F1DDF55}" type="presParOf" srcId="{8921CD60-EBA0-4CCB-BFA3-2E1DCC283F7E}" destId="{61AE8601-E386-436E-9F88-9CEDFE504867}" srcOrd="1" destOrd="0" presId="urn:microsoft.com/office/officeart/2005/8/layout/orgChart1"/>
    <dgm:cxn modelId="{583675A3-8CAF-4AE8-BB0A-2F56FAA6D36B}" type="presParOf" srcId="{E455CDE1-343E-49CA-9B73-708B02C5716D}" destId="{9981D9F8-FDD6-46E9-A29E-2979AE0AF00C}" srcOrd="1" destOrd="0" presId="urn:microsoft.com/office/officeart/2005/8/layout/orgChart1"/>
    <dgm:cxn modelId="{99AA610E-2169-4CF9-87AE-8FA2099642FC}" type="presParOf" srcId="{E455CDE1-343E-49CA-9B73-708B02C5716D}" destId="{5A5EA8C5-E36F-4CC6-B6ED-AD08B5F6C3D9}" srcOrd="2" destOrd="0" presId="urn:microsoft.com/office/officeart/2005/8/layout/orgChart1"/>
    <dgm:cxn modelId="{7BA46755-7E3C-4B01-B8F5-4DCAC99E380E}" type="presParOf" srcId="{147B41FC-9861-4F37-89E3-664C313E2FEB}" destId="{0CC54608-7D53-4592-9DE1-6E1D1CC6D58D}" srcOrd="2" destOrd="0" presId="urn:microsoft.com/office/officeart/2005/8/layout/orgChart1"/>
    <dgm:cxn modelId="{3299AE3A-8518-4187-9A28-FAC92E41597F}" type="presParOf" srcId="{147B41FC-9861-4F37-89E3-664C313E2FEB}" destId="{8DFFA163-DA56-4F56-BFBC-E1E3C062E420}" srcOrd="3" destOrd="0" presId="urn:microsoft.com/office/officeart/2005/8/layout/orgChart1"/>
    <dgm:cxn modelId="{3AE3481B-4709-466A-99AC-647F1A2ABB14}" type="presParOf" srcId="{8DFFA163-DA56-4F56-BFBC-E1E3C062E420}" destId="{A07CE5E4-3458-4B60-8CCE-E081773A5870}" srcOrd="0" destOrd="0" presId="urn:microsoft.com/office/officeart/2005/8/layout/orgChart1"/>
    <dgm:cxn modelId="{51B07140-C670-43CB-AE9C-98E10E8DCA11}" type="presParOf" srcId="{A07CE5E4-3458-4B60-8CCE-E081773A5870}" destId="{0A3533D4-2833-4E88-B918-88778610646E}" srcOrd="0" destOrd="0" presId="urn:microsoft.com/office/officeart/2005/8/layout/orgChart1"/>
    <dgm:cxn modelId="{67A768BB-0105-44B7-AE28-DE431F6AE682}" type="presParOf" srcId="{A07CE5E4-3458-4B60-8CCE-E081773A5870}" destId="{D3451E07-EF54-442C-B17F-9BAF16A25B17}" srcOrd="1" destOrd="0" presId="urn:microsoft.com/office/officeart/2005/8/layout/orgChart1"/>
    <dgm:cxn modelId="{D7F9CDFD-58EA-419A-A272-9AA216985893}" type="presParOf" srcId="{8DFFA163-DA56-4F56-BFBC-E1E3C062E420}" destId="{A8DC359D-0E48-436B-B7B7-B125BE1D3BB4}" srcOrd="1" destOrd="0" presId="urn:microsoft.com/office/officeart/2005/8/layout/orgChart1"/>
    <dgm:cxn modelId="{AC6EE7EB-BE52-4F23-91F0-E7537BE1ED12}" type="presParOf" srcId="{A8DC359D-0E48-436B-B7B7-B125BE1D3BB4}" destId="{48FE977F-25AD-4EFB-A0D7-FD0AFDFFAC9A}" srcOrd="0" destOrd="0" presId="urn:microsoft.com/office/officeart/2005/8/layout/orgChart1"/>
    <dgm:cxn modelId="{18FEA959-6F77-4AA3-AEAF-875A02CB710C}" type="presParOf" srcId="{A8DC359D-0E48-436B-B7B7-B125BE1D3BB4}" destId="{CAC41E3B-1DF6-4663-903A-18FA53EDF277}" srcOrd="1" destOrd="0" presId="urn:microsoft.com/office/officeart/2005/8/layout/orgChart1"/>
    <dgm:cxn modelId="{A80B86E8-3CE7-4DDF-9F32-59CF15021F59}" type="presParOf" srcId="{CAC41E3B-1DF6-4663-903A-18FA53EDF277}" destId="{B84A8B87-F607-475F-A70B-08B19C7D7637}" srcOrd="0" destOrd="0" presId="urn:microsoft.com/office/officeart/2005/8/layout/orgChart1"/>
    <dgm:cxn modelId="{6D85C343-D39F-43C2-9505-EED27942BE69}" type="presParOf" srcId="{B84A8B87-F607-475F-A70B-08B19C7D7637}" destId="{6A398DC7-1434-4E9D-96A9-5FC66CF0C04C}" srcOrd="0" destOrd="0" presId="urn:microsoft.com/office/officeart/2005/8/layout/orgChart1"/>
    <dgm:cxn modelId="{DDCACF8A-11A0-4435-AFF9-F7CBA31F781B}" type="presParOf" srcId="{B84A8B87-F607-475F-A70B-08B19C7D7637}" destId="{17C7DBE6-D86B-4D8E-9C7F-F1B5BE47613B}" srcOrd="1" destOrd="0" presId="urn:microsoft.com/office/officeart/2005/8/layout/orgChart1"/>
    <dgm:cxn modelId="{35B38D36-2589-49C3-BD4B-92473CD8422A}" type="presParOf" srcId="{CAC41E3B-1DF6-4663-903A-18FA53EDF277}" destId="{9C11B1AD-CF63-4049-A140-3DAA177D3DB1}" srcOrd="1" destOrd="0" presId="urn:microsoft.com/office/officeart/2005/8/layout/orgChart1"/>
    <dgm:cxn modelId="{F31F517A-9B39-4FD8-9CB2-3881BF52D10D}" type="presParOf" srcId="{CAC41E3B-1DF6-4663-903A-18FA53EDF277}" destId="{C87FC72A-9EE1-41B3-B64A-785566D7E891}" srcOrd="2" destOrd="0" presId="urn:microsoft.com/office/officeart/2005/8/layout/orgChart1"/>
    <dgm:cxn modelId="{A1533D0C-D398-4C2A-9867-2A2495C92581}" type="presParOf" srcId="{8DFFA163-DA56-4F56-BFBC-E1E3C062E420}" destId="{6613AF81-3767-4C3B-9A50-36EC357ABD70}" srcOrd="2" destOrd="0" presId="urn:microsoft.com/office/officeart/2005/8/layout/orgChart1"/>
    <dgm:cxn modelId="{5B44A168-133D-4FE0-B8C2-E5DD9CB9C0CF}" type="presParOf" srcId="{6613AF81-3767-4C3B-9A50-36EC357ABD70}" destId="{FE368F4C-991D-4720-8A4C-966E4A3EFACD}" srcOrd="0" destOrd="0" presId="urn:microsoft.com/office/officeart/2005/8/layout/orgChart1"/>
    <dgm:cxn modelId="{1682D7B7-9FD9-43D2-BF3A-CAE7D6D0535D}" type="presParOf" srcId="{6613AF81-3767-4C3B-9A50-36EC357ABD70}" destId="{3B78C2C3-D36D-47A9-ABF7-65BADB2CA930}" srcOrd="1" destOrd="0" presId="urn:microsoft.com/office/officeart/2005/8/layout/orgChart1"/>
    <dgm:cxn modelId="{EF775575-5299-4CF5-BA51-AA0D6D64E12C}" type="presParOf" srcId="{3B78C2C3-D36D-47A9-ABF7-65BADB2CA930}" destId="{BF00DC55-A064-4BCD-B255-5D4B049FA9AE}" srcOrd="0" destOrd="0" presId="urn:microsoft.com/office/officeart/2005/8/layout/orgChart1"/>
    <dgm:cxn modelId="{DB9517EE-728D-4A9E-B90B-93E9A215A537}" type="presParOf" srcId="{BF00DC55-A064-4BCD-B255-5D4B049FA9AE}" destId="{22A63C35-243A-437A-9D7C-DAD7C99A2C34}" srcOrd="0" destOrd="0" presId="urn:microsoft.com/office/officeart/2005/8/layout/orgChart1"/>
    <dgm:cxn modelId="{45E3A8B3-6A96-400C-8F39-BE193DEC6F56}" type="presParOf" srcId="{BF00DC55-A064-4BCD-B255-5D4B049FA9AE}" destId="{59C1F158-064B-46FD-A334-9F954BF3E602}" srcOrd="1" destOrd="0" presId="urn:microsoft.com/office/officeart/2005/8/layout/orgChart1"/>
    <dgm:cxn modelId="{25916CAE-D11E-479A-8646-F65421EEC78B}" type="presParOf" srcId="{3B78C2C3-D36D-47A9-ABF7-65BADB2CA930}" destId="{E033EAA2-AB19-4AD5-8A91-C086B0EE11C9}" srcOrd="1" destOrd="0" presId="urn:microsoft.com/office/officeart/2005/8/layout/orgChart1"/>
    <dgm:cxn modelId="{37CABF14-723C-4DC9-9A29-A328F5DC14F3}" type="presParOf" srcId="{3B78C2C3-D36D-47A9-ABF7-65BADB2CA930}" destId="{FED73261-D7A4-4EA8-802C-88FD11F05B1E}" srcOrd="2" destOrd="0" presId="urn:microsoft.com/office/officeart/2005/8/layout/orgChart1"/>
    <dgm:cxn modelId="{24D71BB2-16A7-4177-8C13-F49F7D9B3EBC}" type="presParOf" srcId="{6613AF81-3767-4C3B-9A50-36EC357ABD70}" destId="{C16E44A4-B013-402C-9269-E7EA77818FD4}" srcOrd="2" destOrd="0" presId="urn:microsoft.com/office/officeart/2005/8/layout/orgChart1"/>
    <dgm:cxn modelId="{3C9AA50A-105F-4F9B-B733-76CC7EA18FF9}" type="presParOf" srcId="{6613AF81-3767-4C3B-9A50-36EC357ABD70}" destId="{354DD27A-631C-4A7C-9617-23855F38C643}" srcOrd="3" destOrd="0" presId="urn:microsoft.com/office/officeart/2005/8/layout/orgChart1"/>
    <dgm:cxn modelId="{0E50BE24-3506-428B-9289-4E01BBCAD15F}" type="presParOf" srcId="{354DD27A-631C-4A7C-9617-23855F38C643}" destId="{2A7769E7-288C-43D4-BD26-4995D61F17A8}" srcOrd="0" destOrd="0" presId="urn:microsoft.com/office/officeart/2005/8/layout/orgChart1"/>
    <dgm:cxn modelId="{2C87BCAC-1257-4D89-95AF-F40B09F48D39}" type="presParOf" srcId="{2A7769E7-288C-43D4-BD26-4995D61F17A8}" destId="{FF676720-C9FF-42DF-9A02-2D884ACDC854}" srcOrd="0" destOrd="0" presId="urn:microsoft.com/office/officeart/2005/8/layout/orgChart1"/>
    <dgm:cxn modelId="{9F89676D-5EB3-495C-99A9-B2737CD21A5D}" type="presParOf" srcId="{2A7769E7-288C-43D4-BD26-4995D61F17A8}" destId="{ADA3F4FB-4963-467C-B620-20D2B14EC985}" srcOrd="1" destOrd="0" presId="urn:microsoft.com/office/officeart/2005/8/layout/orgChart1"/>
    <dgm:cxn modelId="{35B864DD-13B5-4FA1-8B25-24FA7328ACDC}" type="presParOf" srcId="{354DD27A-631C-4A7C-9617-23855F38C643}" destId="{6A06FF4E-8C17-4824-B43D-36EFC1DAC9BA}" srcOrd="1" destOrd="0" presId="urn:microsoft.com/office/officeart/2005/8/layout/orgChart1"/>
    <dgm:cxn modelId="{CBFB4D18-8A44-4BA4-9E1B-F28EFBA3AA09}" type="presParOf" srcId="{354DD27A-631C-4A7C-9617-23855F38C643}" destId="{C5BAA4F4-1226-4741-A2E2-BE029AF643F9}" srcOrd="2" destOrd="0" presId="urn:microsoft.com/office/officeart/2005/8/layout/orgChart1"/>
    <dgm:cxn modelId="{85BD859D-BB36-4295-9BED-4502F18B9483}" type="presParOf" srcId="{6613AF81-3767-4C3B-9A50-36EC357ABD70}" destId="{61AA71A5-E8B6-4FFE-A407-B0F07624F6A4}" srcOrd="4" destOrd="0" presId="urn:microsoft.com/office/officeart/2005/8/layout/orgChart1"/>
    <dgm:cxn modelId="{C3D04F01-CC7E-4C5F-B372-141316192CCE}" type="presParOf" srcId="{6613AF81-3767-4C3B-9A50-36EC357ABD70}" destId="{CE9E8C2C-7E21-49F7-8114-75CAFF6E5EDC}" srcOrd="5" destOrd="0" presId="urn:microsoft.com/office/officeart/2005/8/layout/orgChart1"/>
    <dgm:cxn modelId="{1F1843CA-B886-41BC-B6EE-828D09AD3688}" type="presParOf" srcId="{CE9E8C2C-7E21-49F7-8114-75CAFF6E5EDC}" destId="{DEFCA3F6-1FBC-452D-BE33-0B74E349DB4E}" srcOrd="0" destOrd="0" presId="urn:microsoft.com/office/officeart/2005/8/layout/orgChart1"/>
    <dgm:cxn modelId="{3BF37DCC-F30C-4C8B-805D-6DB14CE9EBC8}" type="presParOf" srcId="{DEFCA3F6-1FBC-452D-BE33-0B74E349DB4E}" destId="{46C3968C-3B49-4E99-86C1-ADC923DE2E72}" srcOrd="0" destOrd="0" presId="urn:microsoft.com/office/officeart/2005/8/layout/orgChart1"/>
    <dgm:cxn modelId="{D9CF968F-5E05-41E0-A76A-FD4A90CC4125}" type="presParOf" srcId="{DEFCA3F6-1FBC-452D-BE33-0B74E349DB4E}" destId="{BD0ACFC1-2505-4F13-AAA5-237F86CFA132}" srcOrd="1" destOrd="0" presId="urn:microsoft.com/office/officeart/2005/8/layout/orgChart1"/>
    <dgm:cxn modelId="{B93518F5-E79C-4C30-9E0E-58403572EADC}" type="presParOf" srcId="{CE9E8C2C-7E21-49F7-8114-75CAFF6E5EDC}" destId="{F9F8BB6B-C20A-4069-BD56-19503A2A5282}" srcOrd="1" destOrd="0" presId="urn:microsoft.com/office/officeart/2005/8/layout/orgChart1"/>
    <dgm:cxn modelId="{9E024BD3-9FCA-4A4E-9323-1F5B2F04CC90}" type="presParOf" srcId="{CE9E8C2C-7E21-49F7-8114-75CAFF6E5EDC}" destId="{45DD368A-E964-4967-AC13-21CB651E2DA8}" srcOrd="2" destOrd="0" presId="urn:microsoft.com/office/officeart/2005/8/layout/orgChart1"/>
    <dgm:cxn modelId="{798B9E9C-F726-47CA-B381-661064AE2BAE}" type="presParOf" srcId="{D6495EF5-8DBC-4501-995E-59094D0777CD}" destId="{9E1D3A10-2D4C-4CA1-BB00-1F9F35AD83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A71A5-E8B6-4FFE-A407-B0F07624F6A4}">
      <dsp:nvSpPr>
        <dsp:cNvPr id="0" name=""/>
        <dsp:cNvSpPr/>
      </dsp:nvSpPr>
      <dsp:spPr>
        <a:xfrm>
          <a:off x="5727179" y="1767183"/>
          <a:ext cx="153212" cy="1707225"/>
        </a:xfrm>
        <a:custGeom>
          <a:avLst/>
          <a:gdLst/>
          <a:ahLst/>
          <a:cxnLst/>
          <a:rect l="0" t="0" r="0" b="0"/>
          <a:pathLst>
            <a:path>
              <a:moveTo>
                <a:pt x="153212" y="0"/>
              </a:moveTo>
              <a:lnTo>
                <a:pt x="153212" y="1707225"/>
              </a:lnTo>
              <a:lnTo>
                <a:pt x="0" y="1707225"/>
              </a:lnTo>
            </a:path>
          </a:pathLst>
        </a:custGeom>
        <a:noFill/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E44A4-B013-402C-9269-E7EA77818FD4}">
      <dsp:nvSpPr>
        <dsp:cNvPr id="0" name=""/>
        <dsp:cNvSpPr/>
      </dsp:nvSpPr>
      <dsp:spPr>
        <a:xfrm>
          <a:off x="5880391" y="1767183"/>
          <a:ext cx="153212" cy="671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216"/>
              </a:lnTo>
              <a:lnTo>
                <a:pt x="153212" y="671216"/>
              </a:lnTo>
            </a:path>
          </a:pathLst>
        </a:custGeom>
        <a:noFill/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68F4C-991D-4720-8A4C-966E4A3EFACD}">
      <dsp:nvSpPr>
        <dsp:cNvPr id="0" name=""/>
        <dsp:cNvSpPr/>
      </dsp:nvSpPr>
      <dsp:spPr>
        <a:xfrm>
          <a:off x="5727179" y="1767183"/>
          <a:ext cx="153212" cy="671216"/>
        </a:xfrm>
        <a:custGeom>
          <a:avLst/>
          <a:gdLst/>
          <a:ahLst/>
          <a:cxnLst/>
          <a:rect l="0" t="0" r="0" b="0"/>
          <a:pathLst>
            <a:path>
              <a:moveTo>
                <a:pt x="153212" y="0"/>
              </a:moveTo>
              <a:lnTo>
                <a:pt x="153212" y="671216"/>
              </a:lnTo>
              <a:lnTo>
                <a:pt x="0" y="671216"/>
              </a:lnTo>
            </a:path>
          </a:pathLst>
        </a:custGeom>
        <a:noFill/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E977F-25AD-4EFB-A0D7-FD0AFDFFAC9A}">
      <dsp:nvSpPr>
        <dsp:cNvPr id="0" name=""/>
        <dsp:cNvSpPr/>
      </dsp:nvSpPr>
      <dsp:spPr>
        <a:xfrm>
          <a:off x="5880391" y="1767183"/>
          <a:ext cx="218875" cy="2743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3233"/>
              </a:lnTo>
              <a:lnTo>
                <a:pt x="218875" y="2743233"/>
              </a:lnTo>
            </a:path>
          </a:pathLst>
        </a:custGeom>
        <a:noFill/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54608-7D53-4592-9DE1-6E1D1CC6D58D}">
      <dsp:nvSpPr>
        <dsp:cNvPr id="0" name=""/>
        <dsp:cNvSpPr/>
      </dsp:nvSpPr>
      <dsp:spPr>
        <a:xfrm>
          <a:off x="4081968" y="731174"/>
          <a:ext cx="1798423" cy="306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212"/>
              </a:lnTo>
              <a:lnTo>
                <a:pt x="1798423" y="153212"/>
              </a:lnTo>
              <a:lnTo>
                <a:pt x="1798423" y="306425"/>
              </a:lnTo>
            </a:path>
          </a:pathLst>
        </a:custGeom>
        <a:noFill/>
        <a:ln w="264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E2276-7DCD-4964-ABE0-57CC76F30C28}">
      <dsp:nvSpPr>
        <dsp:cNvPr id="0" name=""/>
        <dsp:cNvSpPr/>
      </dsp:nvSpPr>
      <dsp:spPr>
        <a:xfrm>
          <a:off x="2130333" y="1767183"/>
          <a:ext cx="153212" cy="671216"/>
        </a:xfrm>
        <a:custGeom>
          <a:avLst/>
          <a:gdLst/>
          <a:ahLst/>
          <a:cxnLst/>
          <a:rect l="0" t="0" r="0" b="0"/>
          <a:pathLst>
            <a:path>
              <a:moveTo>
                <a:pt x="153212" y="0"/>
              </a:moveTo>
              <a:lnTo>
                <a:pt x="153212" y="671216"/>
              </a:lnTo>
              <a:lnTo>
                <a:pt x="0" y="671216"/>
              </a:lnTo>
            </a:path>
          </a:pathLst>
        </a:custGeom>
        <a:noFill/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09938-4794-4637-A98F-7FB151B5052D}">
      <dsp:nvSpPr>
        <dsp:cNvPr id="0" name=""/>
        <dsp:cNvSpPr/>
      </dsp:nvSpPr>
      <dsp:spPr>
        <a:xfrm>
          <a:off x="2283545" y="1767183"/>
          <a:ext cx="218875" cy="1707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7225"/>
              </a:lnTo>
              <a:lnTo>
                <a:pt x="218875" y="1707225"/>
              </a:lnTo>
            </a:path>
          </a:pathLst>
        </a:custGeom>
        <a:noFill/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F554C-E121-43A2-A9F0-23488E82A7E1}">
      <dsp:nvSpPr>
        <dsp:cNvPr id="0" name=""/>
        <dsp:cNvSpPr/>
      </dsp:nvSpPr>
      <dsp:spPr>
        <a:xfrm>
          <a:off x="2283545" y="731174"/>
          <a:ext cx="1798423" cy="306425"/>
        </a:xfrm>
        <a:custGeom>
          <a:avLst/>
          <a:gdLst/>
          <a:ahLst/>
          <a:cxnLst/>
          <a:rect l="0" t="0" r="0" b="0"/>
          <a:pathLst>
            <a:path>
              <a:moveTo>
                <a:pt x="1798423" y="0"/>
              </a:moveTo>
              <a:lnTo>
                <a:pt x="1798423" y="153212"/>
              </a:lnTo>
              <a:lnTo>
                <a:pt x="0" y="153212"/>
              </a:lnTo>
              <a:lnTo>
                <a:pt x="0" y="306425"/>
              </a:lnTo>
            </a:path>
          </a:pathLst>
        </a:custGeom>
        <a:noFill/>
        <a:ln w="264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CF1B7-7808-495F-8242-BE556427E8BC}">
      <dsp:nvSpPr>
        <dsp:cNvPr id="0" name=""/>
        <dsp:cNvSpPr/>
      </dsp:nvSpPr>
      <dsp:spPr>
        <a:xfrm>
          <a:off x="3352385" y="1591"/>
          <a:ext cx="1459166" cy="729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Times New Roman" pitchFamily="18" charset="0"/>
              <a:cs typeface="Times New Roman" pitchFamily="18" charset="0"/>
            </a:rPr>
            <a:t>SENSORS</a:t>
          </a:r>
          <a:endParaRPr lang="en-US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2385" y="1591"/>
        <a:ext cx="1459166" cy="729583"/>
      </dsp:txXfrm>
    </dsp:sp>
    <dsp:sp modelId="{8722EFF6-B00B-4106-9175-4644DD413226}">
      <dsp:nvSpPr>
        <dsp:cNvPr id="0" name=""/>
        <dsp:cNvSpPr/>
      </dsp:nvSpPr>
      <dsp:spPr>
        <a:xfrm>
          <a:off x="1553962" y="1037599"/>
          <a:ext cx="1459166" cy="729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Times New Roman" pitchFamily="18" charset="0"/>
              <a:cs typeface="Times New Roman" pitchFamily="18" charset="0"/>
            </a:rPr>
            <a:t>CONTACTING</a:t>
          </a:r>
          <a:endParaRPr lang="en-US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53962" y="1037599"/>
        <a:ext cx="1459166" cy="729583"/>
      </dsp:txXfrm>
    </dsp:sp>
    <dsp:sp modelId="{8F246BAA-B5AF-40EE-BED7-3CBBD75E75E8}">
      <dsp:nvSpPr>
        <dsp:cNvPr id="0" name=""/>
        <dsp:cNvSpPr/>
      </dsp:nvSpPr>
      <dsp:spPr>
        <a:xfrm>
          <a:off x="2502420" y="3109616"/>
          <a:ext cx="1459166" cy="729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Times New Roman" pitchFamily="18" charset="0"/>
              <a:cs typeface="Times New Roman" pitchFamily="18" charset="0"/>
            </a:rPr>
            <a:t>TOUCH SENSORS</a:t>
          </a:r>
          <a:endParaRPr lang="en-US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02420" y="3109616"/>
        <a:ext cx="1459166" cy="729583"/>
      </dsp:txXfrm>
    </dsp:sp>
    <dsp:sp modelId="{9BE937FE-53C0-47F9-9684-DF3243CCF0F1}">
      <dsp:nvSpPr>
        <dsp:cNvPr id="0" name=""/>
        <dsp:cNvSpPr/>
      </dsp:nvSpPr>
      <dsp:spPr>
        <a:xfrm>
          <a:off x="671166" y="2073608"/>
          <a:ext cx="1459166" cy="729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Times New Roman" pitchFamily="18" charset="0"/>
              <a:cs typeface="Times New Roman" pitchFamily="18" charset="0"/>
            </a:rPr>
            <a:t>FORCE SENSORS</a:t>
          </a:r>
        </a:p>
      </dsp:txBody>
      <dsp:txXfrm>
        <a:off x="671166" y="2073608"/>
        <a:ext cx="1459166" cy="729583"/>
      </dsp:txXfrm>
    </dsp:sp>
    <dsp:sp modelId="{0A3533D4-2833-4E88-B918-88778610646E}">
      <dsp:nvSpPr>
        <dsp:cNvPr id="0" name=""/>
        <dsp:cNvSpPr/>
      </dsp:nvSpPr>
      <dsp:spPr>
        <a:xfrm>
          <a:off x="5150808" y="1037599"/>
          <a:ext cx="1459166" cy="729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Times New Roman" pitchFamily="18" charset="0"/>
              <a:cs typeface="Times New Roman" pitchFamily="18" charset="0"/>
            </a:rPr>
            <a:t>NON CONTACTING</a:t>
          </a:r>
          <a:endParaRPr lang="en-US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50808" y="1037599"/>
        <a:ext cx="1459166" cy="729583"/>
      </dsp:txXfrm>
    </dsp:sp>
    <dsp:sp modelId="{6A398DC7-1434-4E9D-96A9-5FC66CF0C04C}">
      <dsp:nvSpPr>
        <dsp:cNvPr id="0" name=""/>
        <dsp:cNvSpPr/>
      </dsp:nvSpPr>
      <dsp:spPr>
        <a:xfrm>
          <a:off x="6099266" y="4145625"/>
          <a:ext cx="1459166" cy="729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Times New Roman" pitchFamily="18" charset="0"/>
              <a:cs typeface="Times New Roman" pitchFamily="18" charset="0"/>
            </a:rPr>
            <a:t>OPTICAL SENSORS</a:t>
          </a:r>
        </a:p>
      </dsp:txBody>
      <dsp:txXfrm>
        <a:off x="6099266" y="4145625"/>
        <a:ext cx="1459166" cy="729583"/>
      </dsp:txXfrm>
    </dsp:sp>
    <dsp:sp modelId="{22A63C35-243A-437A-9D7C-DAD7C99A2C34}">
      <dsp:nvSpPr>
        <dsp:cNvPr id="0" name=""/>
        <dsp:cNvSpPr/>
      </dsp:nvSpPr>
      <dsp:spPr>
        <a:xfrm>
          <a:off x="4268012" y="2073608"/>
          <a:ext cx="1459166" cy="729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Times New Roman" pitchFamily="18" charset="0"/>
              <a:cs typeface="Times New Roman" pitchFamily="18" charset="0"/>
            </a:rPr>
            <a:t>PROXIMITY SENSORS</a:t>
          </a:r>
          <a:endParaRPr lang="en-US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68012" y="2073608"/>
        <a:ext cx="1459166" cy="729583"/>
      </dsp:txXfrm>
    </dsp:sp>
    <dsp:sp modelId="{FF676720-C9FF-42DF-9A02-2D884ACDC854}">
      <dsp:nvSpPr>
        <dsp:cNvPr id="0" name=""/>
        <dsp:cNvSpPr/>
      </dsp:nvSpPr>
      <dsp:spPr>
        <a:xfrm>
          <a:off x="6033604" y="2073608"/>
          <a:ext cx="1459166" cy="729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Times New Roman" pitchFamily="18" charset="0"/>
              <a:cs typeface="Times New Roman" pitchFamily="18" charset="0"/>
            </a:rPr>
            <a:t>MACHINE VISION</a:t>
          </a:r>
          <a:endParaRPr lang="en-US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33604" y="2073608"/>
        <a:ext cx="1459166" cy="729583"/>
      </dsp:txXfrm>
    </dsp:sp>
    <dsp:sp modelId="{46C3968C-3B49-4E99-86C1-ADC923DE2E72}">
      <dsp:nvSpPr>
        <dsp:cNvPr id="0" name=""/>
        <dsp:cNvSpPr/>
      </dsp:nvSpPr>
      <dsp:spPr>
        <a:xfrm>
          <a:off x="4268012" y="3109616"/>
          <a:ext cx="1459166" cy="729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l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Times New Roman" pitchFamily="18" charset="0"/>
              <a:cs typeface="Times New Roman" pitchFamily="18" charset="0"/>
            </a:rPr>
            <a:t>MISCELLANOUS TYPE</a:t>
          </a:r>
          <a:endParaRPr lang="en-US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68012" y="3109616"/>
        <a:ext cx="1459166" cy="729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6%20dof%20robot%20arm%20animation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ROBOTICS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88067"/>
            <a:ext cx="18573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85800"/>
            <a:ext cx="22479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9076" y="677214"/>
            <a:ext cx="21240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29337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81400"/>
            <a:ext cx="2667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4282" y="5147793"/>
            <a:ext cx="1600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02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manipulator of an industrial robot consists of a series of joints and links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Different joints and links comprise the study of robot anatomy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Means assembling of outer components of a robot such as wrist, arm and body</a:t>
            </a:r>
          </a:p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Robotic manipulator consists of 2 sections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Body and arm assembly (3 DOF)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Wrist assembly (3 DOF)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Cap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46997"/>
            <a:ext cx="3686175" cy="245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58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BODY AND ARM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01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610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77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WRIST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roll joint is accomplished by use of a T joint;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pitch joint is achieved by recourse to an R joint; and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yaw joint, a right-and-left motion, is gained by deploying a second R joint.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581400"/>
            <a:ext cx="51435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40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EFFECTORS: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 end effector is usually attached to the robot’s wrist, and it allows the robot to accomplish a specific task.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This means that end effectors are generally custom-engineered and fabricated for each different operation.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two general categories of end effectors are grippers and tools. </a:t>
            </a:r>
          </a:p>
        </p:txBody>
      </p:sp>
    </p:spTree>
    <p:extLst>
      <p:ext uri="{BB962C8B-B14F-4D97-AF65-F5344CB8AC3E}">
        <p14:creationId xmlns:p14="http://schemas.microsoft.com/office/powerpoint/2010/main" xmlns="" val="18794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Grippers grasp and manipulate objects during the work cycle.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Typically the objects grasped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 parts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need to be loaded or unloaded from one station to another.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679" y="2819400"/>
            <a:ext cx="7553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05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Magnetised gripper</a:t>
            </a:r>
            <a:endParaRPr lang="en-US" dirty="0"/>
          </a:p>
        </p:txBody>
      </p:sp>
      <p:pic>
        <p:nvPicPr>
          <p:cNvPr id="1027" name="Picture 3" descr="C:\Users\MECAD\Desktop\gripper\magnetic-grippers-500x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3505200" cy="3505200"/>
          </a:xfrm>
          <a:prstGeom prst="rect">
            <a:avLst/>
          </a:prstGeom>
          <a:noFill/>
        </p:spPr>
      </p:pic>
      <p:pic>
        <p:nvPicPr>
          <p:cNvPr id="1028" name="Picture 4" descr="C:\Users\MECAD\Desktop\gripper\palletising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267200"/>
            <a:ext cx="3200400" cy="24003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583025" y="3200400"/>
            <a:ext cx="3560975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Vacuum gripper</a:t>
            </a:r>
          </a:p>
          <a:p>
            <a:endParaRPr lang="en-US" dirty="0"/>
          </a:p>
        </p:txBody>
      </p:sp>
      <p:pic>
        <p:nvPicPr>
          <p:cNvPr id="8" name="Picture 2" descr="C:\Users\MECAD\Desktop\Cap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31892"/>
            <a:ext cx="3352800" cy="272610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76600" y="5257562"/>
            <a:ext cx="2667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Mechanical gripper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28912"/>
            <a:ext cx="57912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Tools are used to perform processing operations on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 part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Typically the robot uses the tool relative to a stationary or slowly-moving object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For example, spot welding, arc welding, and spray painting—which all use a tool for processing the operation—may all be carried-out in this way. </a:t>
            </a:r>
          </a:p>
        </p:txBody>
      </p:sp>
    </p:spTree>
    <p:extLst>
      <p:ext uri="{BB962C8B-B14F-4D97-AF65-F5344CB8AC3E}">
        <p14:creationId xmlns:p14="http://schemas.microsoft.com/office/powerpoint/2010/main" xmlns="" val="16289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GRIPPER AND TOOL (SPOT WELDING)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86680" cy="37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38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Robot: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“A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robot is a reprogrammable, multifunctional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manipulator designed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to move material, parts, tools or specialized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devices through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variable programmed motions for the performance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of 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variety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tasks”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Statement by : Robotics institute of America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mechanical device with joints and links, guided by sensors and driven by actuators, controlled by a programme,that handle and manipulate parts,material,tools and devices for performing different tasks in various work conditions…..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7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Actuators convert the energy into mechanical form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Classification: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Hydraulic actuators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Pneumatic actuators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actuators</a:t>
            </a:r>
          </a:p>
        </p:txBody>
      </p:sp>
    </p:spTree>
    <p:extLst>
      <p:ext uri="{BB962C8B-B14F-4D97-AF65-F5344CB8AC3E}">
        <p14:creationId xmlns:p14="http://schemas.microsoft.com/office/powerpoint/2010/main" xmlns="" val="33438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ACTUATORS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Converts electrical signal commands into mechanical motions.</a:t>
            </a:r>
          </a:p>
          <a:p>
            <a:r>
              <a:rPr lang="en-US" dirty="0" smtClean="0"/>
              <a:t>Commonly used are servo motor and stepper motor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DC MOTORS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 MOTORS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STEPPER MOTOR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38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HYDRAULIC/PNEUMATIC ACTUATORS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LINEAR – converts hydraulic energy into linear motion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ROTARY – converts hydraulic energy into rotary motion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ACTUATORS TO OPERATE FLOW CONTROL VALVES – used to control the flow and pressure of fluids such as gases, steam or liquid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9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8189258"/>
              </p:ext>
            </p:extLst>
          </p:nvPr>
        </p:nvGraphicFramePr>
        <p:xfrm>
          <a:off x="457200" y="16764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01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SENSOR TECHNOLOGIES IN 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49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Joint movements must be controlled if the robot is to perform as desired.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543799" cy="492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94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 robot program is a path in space to be followed by the manipulator, combined with peripheral actions that support the work cycle.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To programme a robot, specific commands are entered into the robot’s controller memory, and this action may be performed in a number of ways.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0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Lead through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programming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-work cycle is taught to robot by moving the manipulator through the required motion cycle and simultaneously entering the program into controller memory for later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playback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Robot programming languages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-uses textual programming language to enter commands into robot controller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Simulation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and off-line programming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–program is prepared at a remote computer terminal and downloaded to robot controller for execution without need for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leadthrough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methods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913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INDUSTRIAL ROBOT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M</a:t>
            </a:r>
            <a:r>
              <a:rPr lang="en-US" dirty="0" smtClean="0"/>
              <a:t>aterial handling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</a:t>
            </a:r>
            <a:r>
              <a:rPr lang="en-US" dirty="0" smtClean="0"/>
              <a:t>rocessing operations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</a:t>
            </a:r>
            <a:r>
              <a:rPr lang="en-US" dirty="0" smtClean="0"/>
              <a:t>ssembly </a:t>
            </a:r>
            <a:r>
              <a:rPr lang="en-US" dirty="0"/>
              <a:t>and inspection.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75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MATERIAL HANDLING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36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LAWS OF ROBOTICS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4088" cy="5257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Isaac Asimov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proposed three “Laws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of Robotics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” and later added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“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zeroth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law”</a:t>
            </a:r>
          </a:p>
          <a:p>
            <a:pPr marL="0" indent="0" algn="just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Law 0: A robot may not </a:t>
            </a:r>
            <a:r>
              <a:rPr lang="en-US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injur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humanity </a:t>
            </a: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 through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inaction, allow </a:t>
            </a: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humanity to come to harm</a:t>
            </a:r>
          </a:p>
          <a:p>
            <a:pPr marL="0" indent="0" algn="just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Law 1: A robot may not injure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human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being or through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inaction, allow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human being to come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harm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unless this would violate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higher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order law</a:t>
            </a:r>
          </a:p>
          <a:p>
            <a:pPr marL="0" indent="0" algn="just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Law 2: A robot must obey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orders given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it by human beings,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except where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such orders would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conflict with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higher order law</a:t>
            </a:r>
          </a:p>
          <a:p>
            <a:pPr marL="0" indent="0" algn="just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Law 3: A robot must protect 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its own </a:t>
            </a:r>
            <a:r>
              <a:rPr lang="en-US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existence as long as 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such protection </a:t>
            </a:r>
            <a:r>
              <a:rPr lang="en-US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does not conflict with 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higher </a:t>
            </a:r>
            <a:r>
              <a:rPr lang="en-US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order law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1288" y="381000"/>
            <a:ext cx="390525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34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39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8153399" cy="321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09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AND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In assembly and inspection robots can be used for material handling applications, and for processing applications, so it is in effect a hybrid of the previous two application categories.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difficulties in both assembly and inspection, the application of robots to these tasks has been found to be somewhat difficult. </a:t>
            </a:r>
          </a:p>
        </p:txBody>
      </p:sp>
    </p:spTree>
    <p:extLst>
      <p:ext uri="{BB962C8B-B14F-4D97-AF65-F5344CB8AC3E}">
        <p14:creationId xmlns:p14="http://schemas.microsoft.com/office/powerpoint/2010/main" xmlns="" val="16970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924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1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OF FREEDOM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plane in which a robot can move.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Ability of the robot arm to move forward, backward, up down and to the left and right.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each DOF, a joint is required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robot requires 6 DOF to be completely versatile.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7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DOF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876800"/>
          </a:xfrm>
        </p:spPr>
        <p:txBody>
          <a:bodyPr/>
          <a:lstStyle/>
          <a:p>
            <a:r>
              <a:rPr lang="en-US" dirty="0" smtClean="0"/>
              <a:t>Rotational movement</a:t>
            </a:r>
          </a:p>
          <a:p>
            <a:r>
              <a:rPr lang="en-US" dirty="0" smtClean="0"/>
              <a:t>Vertical movement</a:t>
            </a:r>
          </a:p>
          <a:p>
            <a:r>
              <a:rPr lang="en-US" dirty="0"/>
              <a:t>Radial </a:t>
            </a:r>
            <a:r>
              <a:rPr lang="en-US" dirty="0" smtClean="0"/>
              <a:t>movement</a:t>
            </a:r>
          </a:p>
          <a:p>
            <a:r>
              <a:rPr lang="en-US" dirty="0" smtClean="0"/>
              <a:t>Pitch</a:t>
            </a:r>
          </a:p>
          <a:p>
            <a:r>
              <a:rPr lang="en-US" dirty="0" smtClean="0"/>
              <a:t>Yaw</a:t>
            </a:r>
          </a:p>
          <a:p>
            <a:r>
              <a:rPr lang="en-US" dirty="0" smtClean="0"/>
              <a:t>Roll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9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6 </a:t>
            </a:r>
            <a:r>
              <a:rPr lang="en-US" dirty="0" err="1" smtClean="0">
                <a:hlinkClick r:id="rId2" action="ppaction://hlinkfile"/>
              </a:rPr>
              <a:t>dof</a:t>
            </a:r>
            <a:r>
              <a:rPr lang="en-US" dirty="0" smtClean="0">
                <a:hlinkClick r:id="rId2" action="ppaction://hlinkfile"/>
              </a:rPr>
              <a:t> robot arm animation.mp4</a:t>
            </a:r>
            <a:endParaRPr lang="en-US" dirty="0"/>
          </a:p>
        </p:txBody>
      </p:sp>
      <p:pic>
        <p:nvPicPr>
          <p:cNvPr id="4" name="Picture 2" descr="C:\Users\admin\Desktop\ab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762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aimyp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26289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23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COMPONENTS OF ROBOT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Arm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End Effectors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Actuators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Sensors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Controllers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6. Drive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7. Software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0984" y="1384479"/>
            <a:ext cx="5792991" cy="509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1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 AND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876800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manipulator of an industrial robot consists of a series of joints and links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Each joint is connected to two links, an input link and an output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 robotic link is the rigid component of the robot manipulator.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5815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37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MECHANICAL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33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264</TotalTime>
  <Words>928</Words>
  <Application>Microsoft Office PowerPoint</Application>
  <PresentationFormat>On-screen Show (4:3)</PresentationFormat>
  <Paragraphs>112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Clarity</vt:lpstr>
      <vt:lpstr>ROBOTICS</vt:lpstr>
      <vt:lpstr>Definition of Robot:</vt:lpstr>
      <vt:lpstr>LAWS OF ROBOTICS</vt:lpstr>
      <vt:lpstr>DEGREE OF FREEDOM</vt:lpstr>
      <vt:lpstr>6 DOF</vt:lpstr>
      <vt:lpstr>6 dof robot arm animation.mp4</vt:lpstr>
      <vt:lpstr>BASIC COMPONENTS OF ROBOT</vt:lpstr>
      <vt:lpstr>JOINTS AND LINKS</vt:lpstr>
      <vt:lpstr>TYPES OF MECHANICAL JOINTS</vt:lpstr>
      <vt:lpstr>ROBOT ANATOMY</vt:lpstr>
      <vt:lpstr>BODY AND ARM CONFIGURATIONS</vt:lpstr>
      <vt:lpstr>Slide 12</vt:lpstr>
      <vt:lpstr>ROBOT WRIST ASSEMBLY</vt:lpstr>
      <vt:lpstr>END EFFECTORS:</vt:lpstr>
      <vt:lpstr>GRIPPERS</vt:lpstr>
      <vt:lpstr>                            Magnetised gripper</vt:lpstr>
      <vt:lpstr>Slide 17</vt:lpstr>
      <vt:lpstr>TOOLS</vt:lpstr>
      <vt:lpstr>GRIPPER AND TOOL (SPOT WELDING)</vt:lpstr>
      <vt:lpstr>ACTUATORS</vt:lpstr>
      <vt:lpstr>ELECTRICAL ACTUATORS</vt:lpstr>
      <vt:lpstr>HYDRAULIC/PNEUMATIC ACTUATORS</vt:lpstr>
      <vt:lpstr>SENSORS</vt:lpstr>
      <vt:lpstr>ADVANCED SENSOR TECHNOLOGIES IN ROBOTICS</vt:lpstr>
      <vt:lpstr>CONTROL SYSTEM</vt:lpstr>
      <vt:lpstr>ROBOT PROGRAMMING</vt:lpstr>
      <vt:lpstr>PROGRAMMING METHODS</vt:lpstr>
      <vt:lpstr>INDUSTRIAL ROBOT APPLICATIONS</vt:lpstr>
      <vt:lpstr>MATERIAL HANDLING APPLICATIONS</vt:lpstr>
      <vt:lpstr>PROCESSING OPERATIONS</vt:lpstr>
      <vt:lpstr>ASSEMBLY AND INSPECTION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</dc:title>
  <dc:creator>admin</dc:creator>
  <cp:lastModifiedBy>MECAD</cp:lastModifiedBy>
  <cp:revision>26</cp:revision>
  <dcterms:created xsi:type="dcterms:W3CDTF">2006-08-16T00:00:00Z</dcterms:created>
  <dcterms:modified xsi:type="dcterms:W3CDTF">2018-03-09T03:16:20Z</dcterms:modified>
</cp:coreProperties>
</file>