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2" r:id="rId6"/>
    <p:sldId id="263" r:id="rId7"/>
    <p:sldId id="264" r:id="rId8"/>
    <p:sldId id="291" r:id="rId9"/>
    <p:sldId id="265" r:id="rId10"/>
    <p:sldId id="266" r:id="rId11"/>
    <p:sldId id="267" r:id="rId12"/>
    <p:sldId id="270" r:id="rId13"/>
    <p:sldId id="271" r:id="rId14"/>
    <p:sldId id="272" r:id="rId15"/>
    <p:sldId id="273" r:id="rId16"/>
    <p:sldId id="274" r:id="rId17"/>
    <p:sldId id="275" r:id="rId18"/>
    <p:sldId id="276" r:id="rId19"/>
    <p:sldId id="277" r:id="rId20"/>
    <p:sldId id="278" r:id="rId21"/>
    <p:sldId id="279" r:id="rId22"/>
    <p:sldId id="280" r:id="rId23"/>
    <p:sldId id="289" r:id="rId24"/>
    <p:sldId id="282" r:id="rId25"/>
    <p:sldId id="283" r:id="rId26"/>
    <p:sldId id="284" r:id="rId27"/>
    <p:sldId id="285" r:id="rId28"/>
    <p:sldId id="286" r:id="rId29"/>
    <p:sldId id="287" r:id="rId30"/>
    <p:sldId id="288" r:id="rId31"/>
    <p:sldId id="290" r:id="rId32"/>
    <p:sldId id="292" r:id="rId33"/>
    <p:sldId id="293" r:id="rId34"/>
    <p:sldId id="260" r:id="rId35"/>
    <p:sldId id="261" r:id="rId36"/>
    <p:sldId id="294" r:id="rId37"/>
    <p:sldId id="295" r:id="rId38"/>
    <p:sldId id="296" r:id="rId39"/>
    <p:sldId id="297" r:id="rId40"/>
    <p:sldId id="298" r:id="rId41"/>
    <p:sldId id="299" r:id="rId42"/>
    <p:sldId id="300"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C81ED-B0D6-486D-94CE-FA165E353248}" type="doc">
      <dgm:prSet loTypeId="urn:microsoft.com/office/officeart/2005/8/layout/process2" loCatId="process" qsTypeId="urn:microsoft.com/office/officeart/2005/8/quickstyle/3d3" qsCatId="3D" csTypeId="urn:microsoft.com/office/officeart/2005/8/colors/accent6_1" csCatId="accent6" phldr="1"/>
      <dgm:spPr/>
      <dgm:t>
        <a:bodyPr/>
        <a:lstStyle/>
        <a:p>
          <a:endParaRPr lang="en-US"/>
        </a:p>
      </dgm:t>
    </dgm:pt>
    <dgm:pt modelId="{E5E1760A-0B11-49E7-8AE7-E69D77B40798}">
      <dgm:prSet phldrT="[Text]" custT="1"/>
      <dgm:spPr/>
      <dgm:t>
        <a:bodyPr/>
        <a:lstStyle/>
        <a:p>
          <a:pPr algn="ctr"/>
          <a:r>
            <a:rPr lang="en-US" sz="1600" b="1" dirty="0" smtClean="0">
              <a:latin typeface="Times New Roman" pitchFamily="18" charset="0"/>
              <a:cs typeface="Times New Roman" pitchFamily="18" charset="0"/>
            </a:rPr>
            <a:t>SELECT</a:t>
          </a:r>
        </a:p>
        <a:p>
          <a:pPr algn="ctr"/>
          <a:r>
            <a:rPr lang="en-US" sz="1600" b="1" dirty="0" smtClean="0">
              <a:latin typeface="Times New Roman" pitchFamily="18" charset="0"/>
              <a:cs typeface="Times New Roman" pitchFamily="18" charset="0"/>
            </a:rPr>
            <a:t>The job is analyzed </a:t>
          </a:r>
          <a:endParaRPr lang="en-US" sz="2000" b="1" dirty="0">
            <a:latin typeface="Times New Roman" pitchFamily="18" charset="0"/>
            <a:cs typeface="Times New Roman" pitchFamily="18" charset="0"/>
          </a:endParaRPr>
        </a:p>
      </dgm:t>
    </dgm:pt>
    <dgm:pt modelId="{7B9DA986-7054-4BBD-9B97-A6228ACEB381}" type="parTrans" cxnId="{D0FED60A-3CF3-4046-B9B9-EEFB41AC0CC2}">
      <dgm:prSet/>
      <dgm:spPr/>
      <dgm:t>
        <a:bodyPr/>
        <a:lstStyle/>
        <a:p>
          <a:pPr algn="ctr"/>
          <a:endParaRPr lang="en-US" sz="2800" b="1">
            <a:solidFill>
              <a:schemeClr val="tx1"/>
            </a:solidFill>
            <a:latin typeface="Times New Roman" pitchFamily="18" charset="0"/>
            <a:cs typeface="Times New Roman" pitchFamily="18" charset="0"/>
          </a:endParaRPr>
        </a:p>
      </dgm:t>
    </dgm:pt>
    <dgm:pt modelId="{FBEEE4F8-CB48-4524-94AD-AE327BB37064}" type="sibTrans" cxnId="{D0FED60A-3CF3-4046-B9B9-EEFB41AC0CC2}">
      <dgm:prSet custT="1"/>
      <dgm:spPr/>
      <dgm:t>
        <a:bodyPr/>
        <a:lstStyle/>
        <a:p>
          <a:pPr algn="ctr"/>
          <a:endParaRPr lang="en-US" sz="1050" b="1">
            <a:solidFill>
              <a:schemeClr val="tx1"/>
            </a:solidFill>
            <a:latin typeface="Times New Roman" pitchFamily="18" charset="0"/>
            <a:cs typeface="Times New Roman" pitchFamily="18" charset="0"/>
          </a:endParaRPr>
        </a:p>
      </dgm:t>
    </dgm:pt>
    <dgm:pt modelId="{9E5D5786-FD69-43E5-929E-55BBD75CA10F}">
      <dgm:prSet phldrT="[Text]" custT="1"/>
      <dgm:spPr/>
      <dgm:t>
        <a:bodyPr/>
        <a:lstStyle/>
        <a:p>
          <a:pPr algn="ctr"/>
          <a:r>
            <a:rPr lang="en-US" sz="1600" b="1" dirty="0" smtClean="0">
              <a:latin typeface="Times New Roman" pitchFamily="18" charset="0"/>
              <a:cs typeface="Times New Roman" pitchFamily="18" charset="0"/>
            </a:rPr>
            <a:t>RECORD</a:t>
          </a:r>
        </a:p>
        <a:p>
          <a:pPr algn="ctr"/>
          <a:r>
            <a:rPr lang="en-US" sz="1600" b="1" dirty="0" smtClean="0">
              <a:latin typeface="Times New Roman" pitchFamily="18" charset="0"/>
              <a:cs typeface="Times New Roman" pitchFamily="18" charset="0"/>
            </a:rPr>
            <a:t>All relevant facts about present method</a:t>
          </a:r>
          <a:endParaRPr lang="en-US" sz="2000" b="1" dirty="0">
            <a:latin typeface="Times New Roman" pitchFamily="18" charset="0"/>
            <a:cs typeface="Times New Roman" pitchFamily="18" charset="0"/>
          </a:endParaRPr>
        </a:p>
      </dgm:t>
    </dgm:pt>
    <dgm:pt modelId="{605CCE9E-76F0-4926-8486-46F42F98F7F6}" type="parTrans" cxnId="{8E5BB0C7-8ABF-4E56-A9E6-01EE844B4F3B}">
      <dgm:prSet/>
      <dgm:spPr/>
      <dgm:t>
        <a:bodyPr/>
        <a:lstStyle/>
        <a:p>
          <a:pPr algn="ctr"/>
          <a:endParaRPr lang="en-US" sz="2800" b="1">
            <a:solidFill>
              <a:schemeClr val="tx1"/>
            </a:solidFill>
            <a:latin typeface="Times New Roman" pitchFamily="18" charset="0"/>
            <a:cs typeface="Times New Roman" pitchFamily="18" charset="0"/>
          </a:endParaRPr>
        </a:p>
      </dgm:t>
    </dgm:pt>
    <dgm:pt modelId="{DB38B155-2174-4C0A-99E6-E21ABEB3D19F}" type="sibTrans" cxnId="{8E5BB0C7-8ABF-4E56-A9E6-01EE844B4F3B}">
      <dgm:prSet custT="1"/>
      <dgm:spPr/>
      <dgm:t>
        <a:bodyPr/>
        <a:lstStyle/>
        <a:p>
          <a:pPr algn="ctr"/>
          <a:endParaRPr lang="en-US" sz="1050" b="1">
            <a:solidFill>
              <a:schemeClr val="tx1"/>
            </a:solidFill>
            <a:latin typeface="Times New Roman" pitchFamily="18" charset="0"/>
            <a:cs typeface="Times New Roman" pitchFamily="18" charset="0"/>
          </a:endParaRPr>
        </a:p>
      </dgm:t>
    </dgm:pt>
    <dgm:pt modelId="{8987EAE0-FD6B-43E2-9C09-2F3532D62CC9}">
      <dgm:prSet phldrT="[Text]" custT="1"/>
      <dgm:spPr/>
      <dgm:t>
        <a:bodyPr/>
        <a:lstStyle/>
        <a:p>
          <a:pPr algn="ctr"/>
          <a:r>
            <a:rPr lang="en-US" sz="1600" b="1" dirty="0" smtClean="0">
              <a:latin typeface="Times New Roman" pitchFamily="18" charset="0"/>
              <a:cs typeface="Times New Roman" pitchFamily="18" charset="0"/>
            </a:rPr>
            <a:t>EXAMINE</a:t>
          </a:r>
        </a:p>
        <a:p>
          <a:pPr algn="ctr"/>
          <a:r>
            <a:rPr lang="en-US" sz="1600" b="1" dirty="0" smtClean="0">
              <a:latin typeface="Times New Roman" pitchFamily="18" charset="0"/>
              <a:cs typeface="Times New Roman" pitchFamily="18" charset="0"/>
            </a:rPr>
            <a:t>The recorded facts critically</a:t>
          </a:r>
          <a:endParaRPr lang="en-US" sz="2000" b="1" dirty="0">
            <a:latin typeface="Times New Roman" pitchFamily="18" charset="0"/>
            <a:cs typeface="Times New Roman" pitchFamily="18" charset="0"/>
          </a:endParaRPr>
        </a:p>
      </dgm:t>
    </dgm:pt>
    <dgm:pt modelId="{670410F4-23D3-44BC-9B14-662AC54BD25E}" type="parTrans" cxnId="{B0EA46F4-FA39-40BF-A80C-F712E570E985}">
      <dgm:prSet/>
      <dgm:spPr/>
      <dgm:t>
        <a:bodyPr/>
        <a:lstStyle/>
        <a:p>
          <a:pPr algn="ctr"/>
          <a:endParaRPr lang="en-US" sz="2800" b="1">
            <a:solidFill>
              <a:schemeClr val="tx1"/>
            </a:solidFill>
            <a:latin typeface="Times New Roman" pitchFamily="18" charset="0"/>
            <a:cs typeface="Times New Roman" pitchFamily="18" charset="0"/>
          </a:endParaRPr>
        </a:p>
      </dgm:t>
    </dgm:pt>
    <dgm:pt modelId="{0C3D4C16-778C-495F-8E72-7C2A7F5323D1}" type="sibTrans" cxnId="{B0EA46F4-FA39-40BF-A80C-F712E570E985}">
      <dgm:prSet custT="1"/>
      <dgm:spPr/>
      <dgm:t>
        <a:bodyPr/>
        <a:lstStyle/>
        <a:p>
          <a:pPr algn="ctr"/>
          <a:endParaRPr lang="en-US" sz="1050" b="1">
            <a:solidFill>
              <a:schemeClr val="tx1"/>
            </a:solidFill>
            <a:latin typeface="Times New Roman" pitchFamily="18" charset="0"/>
            <a:cs typeface="Times New Roman" pitchFamily="18" charset="0"/>
          </a:endParaRPr>
        </a:p>
      </dgm:t>
    </dgm:pt>
    <dgm:pt modelId="{9AB83A74-6506-4ED9-A5A1-BF1B539FD8E0}">
      <dgm:prSet custT="1"/>
      <dgm:spPr/>
      <dgm:t>
        <a:bodyPr/>
        <a:lstStyle/>
        <a:p>
          <a:pPr algn="ctr"/>
          <a:r>
            <a:rPr lang="en-US" sz="1600" b="1" dirty="0" smtClean="0">
              <a:latin typeface="Times New Roman" pitchFamily="18" charset="0"/>
              <a:cs typeface="Times New Roman" pitchFamily="18" charset="0"/>
            </a:rPr>
            <a:t>DEVELOP</a:t>
          </a:r>
        </a:p>
        <a:p>
          <a:pPr algn="ctr"/>
          <a:r>
            <a:rPr lang="en-US" sz="1600" b="1" dirty="0" smtClean="0">
              <a:latin typeface="Times New Roman" pitchFamily="18" charset="0"/>
              <a:cs typeface="Times New Roman" pitchFamily="18" charset="0"/>
            </a:rPr>
            <a:t>The most </a:t>
          </a:r>
          <a:r>
            <a:rPr lang="en-US" sz="1600" b="1" dirty="0" err="1" smtClean="0">
              <a:latin typeface="Times New Roman" pitchFamily="18" charset="0"/>
              <a:cs typeface="Times New Roman" pitchFamily="18" charset="0"/>
            </a:rPr>
            <a:t>efficient,practical</a:t>
          </a:r>
          <a:r>
            <a:rPr lang="en-US" sz="1600" b="1" dirty="0" smtClean="0">
              <a:latin typeface="Times New Roman" pitchFamily="18" charset="0"/>
              <a:cs typeface="Times New Roman" pitchFamily="18" charset="0"/>
            </a:rPr>
            <a:t> and economic method</a:t>
          </a:r>
          <a:endParaRPr lang="en-US" sz="1600" b="1" dirty="0">
            <a:latin typeface="Times New Roman" pitchFamily="18" charset="0"/>
            <a:cs typeface="Times New Roman" pitchFamily="18" charset="0"/>
          </a:endParaRPr>
        </a:p>
      </dgm:t>
    </dgm:pt>
    <dgm:pt modelId="{5BB78E3B-BA3C-41BB-88DF-B7EC1EC0E1FD}" type="parTrans" cxnId="{92C7CAE9-F441-464E-A5CD-2BE0A4A7A82B}">
      <dgm:prSet/>
      <dgm:spPr/>
      <dgm:t>
        <a:bodyPr/>
        <a:lstStyle/>
        <a:p>
          <a:pPr algn="ctr"/>
          <a:endParaRPr lang="en-US" sz="2800" b="1">
            <a:solidFill>
              <a:schemeClr val="tx1"/>
            </a:solidFill>
            <a:latin typeface="Times New Roman" pitchFamily="18" charset="0"/>
            <a:cs typeface="Times New Roman" pitchFamily="18" charset="0"/>
          </a:endParaRPr>
        </a:p>
      </dgm:t>
    </dgm:pt>
    <dgm:pt modelId="{B5D169D3-19F1-4EB2-8478-02D8237ADF23}" type="sibTrans" cxnId="{92C7CAE9-F441-464E-A5CD-2BE0A4A7A82B}">
      <dgm:prSet custT="1"/>
      <dgm:spPr/>
      <dgm:t>
        <a:bodyPr/>
        <a:lstStyle/>
        <a:p>
          <a:pPr algn="ctr"/>
          <a:endParaRPr lang="en-US" sz="1050" b="1">
            <a:solidFill>
              <a:schemeClr val="tx1"/>
            </a:solidFill>
            <a:latin typeface="Times New Roman" pitchFamily="18" charset="0"/>
            <a:cs typeface="Times New Roman" pitchFamily="18" charset="0"/>
          </a:endParaRPr>
        </a:p>
      </dgm:t>
    </dgm:pt>
    <dgm:pt modelId="{189348C1-C5AC-476B-8489-5134533A3EB3}">
      <dgm:prSet custT="1"/>
      <dgm:spPr/>
      <dgm:t>
        <a:bodyPr/>
        <a:lstStyle/>
        <a:p>
          <a:pPr algn="ctr"/>
          <a:r>
            <a:rPr lang="en-US" sz="2000" b="1" dirty="0" smtClean="0">
              <a:latin typeface="Times New Roman" pitchFamily="18" charset="0"/>
              <a:cs typeface="Times New Roman" pitchFamily="18" charset="0"/>
            </a:rPr>
            <a:t>DEFINE</a:t>
          </a:r>
        </a:p>
        <a:p>
          <a:pPr algn="ctr"/>
          <a:r>
            <a:rPr lang="en-US" sz="1800" b="1" dirty="0" smtClean="0">
              <a:latin typeface="Times New Roman" pitchFamily="18" charset="0"/>
              <a:cs typeface="Times New Roman" pitchFamily="18" charset="0"/>
            </a:rPr>
            <a:t>The new method</a:t>
          </a:r>
          <a:endParaRPr lang="en-US" sz="1800" b="1" dirty="0">
            <a:latin typeface="Times New Roman" pitchFamily="18" charset="0"/>
            <a:cs typeface="Times New Roman" pitchFamily="18" charset="0"/>
          </a:endParaRPr>
        </a:p>
      </dgm:t>
    </dgm:pt>
    <dgm:pt modelId="{77719555-4592-4C8B-8B87-527DEFC898BD}" type="parTrans" cxnId="{2A7B4B0A-F609-4B3A-94D4-650CC6134B55}">
      <dgm:prSet/>
      <dgm:spPr/>
      <dgm:t>
        <a:bodyPr/>
        <a:lstStyle/>
        <a:p>
          <a:pPr algn="ctr"/>
          <a:endParaRPr lang="en-US" sz="2800" b="1">
            <a:solidFill>
              <a:schemeClr val="tx1"/>
            </a:solidFill>
            <a:latin typeface="Times New Roman" pitchFamily="18" charset="0"/>
            <a:cs typeface="Times New Roman" pitchFamily="18" charset="0"/>
          </a:endParaRPr>
        </a:p>
      </dgm:t>
    </dgm:pt>
    <dgm:pt modelId="{8FF1DD34-417D-495D-9C0F-1ADCBF2D6E2C}" type="sibTrans" cxnId="{2A7B4B0A-F609-4B3A-94D4-650CC6134B55}">
      <dgm:prSet custT="1"/>
      <dgm:spPr/>
      <dgm:t>
        <a:bodyPr/>
        <a:lstStyle/>
        <a:p>
          <a:pPr algn="ctr"/>
          <a:endParaRPr lang="en-US" sz="1050" b="1">
            <a:solidFill>
              <a:schemeClr val="tx1"/>
            </a:solidFill>
            <a:latin typeface="Times New Roman" pitchFamily="18" charset="0"/>
            <a:cs typeface="Times New Roman" pitchFamily="18" charset="0"/>
          </a:endParaRPr>
        </a:p>
      </dgm:t>
    </dgm:pt>
    <dgm:pt modelId="{58C85CED-E519-4B7D-B2EB-D8F66503ED22}">
      <dgm:prSet custT="1"/>
      <dgm:spPr/>
      <dgm:t>
        <a:bodyPr/>
        <a:lstStyle/>
        <a:p>
          <a:pPr algn="ctr"/>
          <a:r>
            <a:rPr lang="en-US" sz="1800" b="1" dirty="0" smtClean="0">
              <a:latin typeface="Times New Roman" pitchFamily="18" charset="0"/>
              <a:cs typeface="Times New Roman" pitchFamily="18" charset="0"/>
            </a:rPr>
            <a:t>INSTALL</a:t>
          </a:r>
        </a:p>
        <a:p>
          <a:pPr algn="ctr"/>
          <a:r>
            <a:rPr lang="en-US" sz="1600" b="1" dirty="0" smtClean="0">
              <a:latin typeface="Times New Roman" pitchFamily="18" charset="0"/>
              <a:cs typeface="Times New Roman" pitchFamily="18" charset="0"/>
            </a:rPr>
            <a:t>The method as a standard </a:t>
          </a:r>
          <a:r>
            <a:rPr lang="en-US" sz="1600" b="1" dirty="0" err="1" smtClean="0">
              <a:latin typeface="Times New Roman" pitchFamily="18" charset="0"/>
              <a:cs typeface="Times New Roman" pitchFamily="18" charset="0"/>
            </a:rPr>
            <a:t>practise</a:t>
          </a:r>
          <a:endParaRPr lang="en-US" sz="1600" b="1" dirty="0">
            <a:latin typeface="Times New Roman" pitchFamily="18" charset="0"/>
            <a:cs typeface="Times New Roman" pitchFamily="18" charset="0"/>
          </a:endParaRPr>
        </a:p>
      </dgm:t>
    </dgm:pt>
    <dgm:pt modelId="{80D23AB9-3704-43DE-86FB-A6EA8EFCEB86}" type="parTrans" cxnId="{006CF8D8-1617-4C3D-9A42-7077AFC5D12E}">
      <dgm:prSet/>
      <dgm:spPr/>
      <dgm:t>
        <a:bodyPr/>
        <a:lstStyle/>
        <a:p>
          <a:pPr algn="ctr"/>
          <a:endParaRPr lang="en-US" sz="2800" b="1">
            <a:solidFill>
              <a:schemeClr val="tx1"/>
            </a:solidFill>
            <a:latin typeface="Times New Roman" pitchFamily="18" charset="0"/>
            <a:cs typeface="Times New Roman" pitchFamily="18" charset="0"/>
          </a:endParaRPr>
        </a:p>
      </dgm:t>
    </dgm:pt>
    <dgm:pt modelId="{86C7C5BA-4030-46DE-AEBB-A1F416454E23}" type="sibTrans" cxnId="{006CF8D8-1617-4C3D-9A42-7077AFC5D12E}">
      <dgm:prSet custT="1"/>
      <dgm:spPr/>
      <dgm:t>
        <a:bodyPr/>
        <a:lstStyle/>
        <a:p>
          <a:pPr algn="ctr"/>
          <a:endParaRPr lang="en-US" sz="1050" b="1">
            <a:solidFill>
              <a:schemeClr val="tx1"/>
            </a:solidFill>
            <a:latin typeface="Times New Roman" pitchFamily="18" charset="0"/>
            <a:cs typeface="Times New Roman" pitchFamily="18" charset="0"/>
          </a:endParaRPr>
        </a:p>
      </dgm:t>
    </dgm:pt>
    <dgm:pt modelId="{F1F88AC2-E0DF-4390-B8E6-128202CC0266}">
      <dgm:prSet custT="1"/>
      <dgm:spPr/>
      <dgm:t>
        <a:bodyPr/>
        <a:lstStyle/>
        <a:p>
          <a:pPr algn="ctr"/>
          <a:r>
            <a:rPr lang="en-US" sz="1800" b="1" dirty="0" smtClean="0">
              <a:latin typeface="Times New Roman" pitchFamily="18" charset="0"/>
              <a:cs typeface="Times New Roman" pitchFamily="18" charset="0"/>
            </a:rPr>
            <a:t>MAINTAIN</a:t>
          </a:r>
        </a:p>
        <a:p>
          <a:pPr algn="ctr"/>
          <a:r>
            <a:rPr lang="en-US" sz="1600" b="1" dirty="0" smtClean="0">
              <a:latin typeface="Times New Roman" pitchFamily="18" charset="0"/>
              <a:cs typeface="Times New Roman" pitchFamily="18" charset="0"/>
            </a:rPr>
            <a:t>That standard </a:t>
          </a:r>
          <a:r>
            <a:rPr lang="en-US" sz="1600" b="1" dirty="0" err="1" smtClean="0">
              <a:latin typeface="Times New Roman" pitchFamily="18" charset="0"/>
              <a:cs typeface="Times New Roman" pitchFamily="18" charset="0"/>
            </a:rPr>
            <a:t>practise</a:t>
          </a:r>
          <a:endParaRPr lang="en-US" sz="1600" b="1" dirty="0">
            <a:latin typeface="Times New Roman" pitchFamily="18" charset="0"/>
            <a:cs typeface="Times New Roman" pitchFamily="18" charset="0"/>
          </a:endParaRPr>
        </a:p>
      </dgm:t>
    </dgm:pt>
    <dgm:pt modelId="{B29B7585-E11D-4925-9B8F-8669E50E7C7F}" type="parTrans" cxnId="{E27B9B30-2332-4244-B651-51F6DD1B3A14}">
      <dgm:prSet/>
      <dgm:spPr/>
      <dgm:t>
        <a:bodyPr/>
        <a:lstStyle/>
        <a:p>
          <a:pPr algn="ctr"/>
          <a:endParaRPr lang="en-US" sz="2800" b="1">
            <a:solidFill>
              <a:schemeClr val="tx1"/>
            </a:solidFill>
            <a:latin typeface="Times New Roman" pitchFamily="18" charset="0"/>
            <a:cs typeface="Times New Roman" pitchFamily="18" charset="0"/>
          </a:endParaRPr>
        </a:p>
      </dgm:t>
    </dgm:pt>
    <dgm:pt modelId="{F7053920-59AF-4C81-AD5D-96AD0E724071}" type="sibTrans" cxnId="{E27B9B30-2332-4244-B651-51F6DD1B3A14}">
      <dgm:prSet/>
      <dgm:spPr/>
      <dgm:t>
        <a:bodyPr/>
        <a:lstStyle/>
        <a:p>
          <a:pPr algn="ctr"/>
          <a:endParaRPr lang="en-US" sz="2800" b="1">
            <a:solidFill>
              <a:schemeClr val="tx1"/>
            </a:solidFill>
            <a:latin typeface="Times New Roman" pitchFamily="18" charset="0"/>
            <a:cs typeface="Times New Roman" pitchFamily="18" charset="0"/>
          </a:endParaRPr>
        </a:p>
      </dgm:t>
    </dgm:pt>
    <dgm:pt modelId="{D34B3B82-4740-4131-BC62-971D4DA1B555}" type="pres">
      <dgm:prSet presAssocID="{B5EC81ED-B0D6-486D-94CE-FA165E353248}" presName="linearFlow" presStyleCnt="0">
        <dgm:presLayoutVars>
          <dgm:resizeHandles val="exact"/>
        </dgm:presLayoutVars>
      </dgm:prSet>
      <dgm:spPr/>
      <dgm:t>
        <a:bodyPr/>
        <a:lstStyle/>
        <a:p>
          <a:endParaRPr lang="en-US"/>
        </a:p>
      </dgm:t>
    </dgm:pt>
    <dgm:pt modelId="{13F29E55-1E26-4CD1-9D6A-AFCA3521E74D}" type="pres">
      <dgm:prSet presAssocID="{E5E1760A-0B11-49E7-8AE7-E69D77B40798}" presName="node" presStyleLbl="node1" presStyleIdx="0" presStyleCnt="7" custScaleX="230011">
        <dgm:presLayoutVars>
          <dgm:bulletEnabled val="1"/>
        </dgm:presLayoutVars>
      </dgm:prSet>
      <dgm:spPr/>
      <dgm:t>
        <a:bodyPr/>
        <a:lstStyle/>
        <a:p>
          <a:endParaRPr lang="en-US"/>
        </a:p>
      </dgm:t>
    </dgm:pt>
    <dgm:pt modelId="{5E75E6FB-637F-4C75-9869-BF14E297A5D4}" type="pres">
      <dgm:prSet presAssocID="{FBEEE4F8-CB48-4524-94AD-AE327BB37064}" presName="sibTrans" presStyleLbl="sibTrans2D1" presStyleIdx="0" presStyleCnt="6"/>
      <dgm:spPr/>
      <dgm:t>
        <a:bodyPr/>
        <a:lstStyle/>
        <a:p>
          <a:endParaRPr lang="en-US"/>
        </a:p>
      </dgm:t>
    </dgm:pt>
    <dgm:pt modelId="{D2326C72-775E-4C37-B575-4491B12F4069}" type="pres">
      <dgm:prSet presAssocID="{FBEEE4F8-CB48-4524-94AD-AE327BB37064}" presName="connectorText" presStyleLbl="sibTrans2D1" presStyleIdx="0" presStyleCnt="6"/>
      <dgm:spPr/>
      <dgm:t>
        <a:bodyPr/>
        <a:lstStyle/>
        <a:p>
          <a:endParaRPr lang="en-US"/>
        </a:p>
      </dgm:t>
    </dgm:pt>
    <dgm:pt modelId="{A5FABE32-3F64-4CD4-A7FA-EB1B980D4072}" type="pres">
      <dgm:prSet presAssocID="{9E5D5786-FD69-43E5-929E-55BBD75CA10F}" presName="node" presStyleLbl="node1" presStyleIdx="1" presStyleCnt="7" custScaleX="223246">
        <dgm:presLayoutVars>
          <dgm:bulletEnabled val="1"/>
        </dgm:presLayoutVars>
      </dgm:prSet>
      <dgm:spPr/>
      <dgm:t>
        <a:bodyPr/>
        <a:lstStyle/>
        <a:p>
          <a:endParaRPr lang="en-US"/>
        </a:p>
      </dgm:t>
    </dgm:pt>
    <dgm:pt modelId="{54FF1CFA-1034-4F51-84F4-1CF67B790BF5}" type="pres">
      <dgm:prSet presAssocID="{DB38B155-2174-4C0A-99E6-E21ABEB3D19F}" presName="sibTrans" presStyleLbl="sibTrans2D1" presStyleIdx="1" presStyleCnt="6"/>
      <dgm:spPr/>
      <dgm:t>
        <a:bodyPr/>
        <a:lstStyle/>
        <a:p>
          <a:endParaRPr lang="en-US"/>
        </a:p>
      </dgm:t>
    </dgm:pt>
    <dgm:pt modelId="{06C81A9D-42F4-434F-86CF-1C3F17870F6A}" type="pres">
      <dgm:prSet presAssocID="{DB38B155-2174-4C0A-99E6-E21ABEB3D19F}" presName="connectorText" presStyleLbl="sibTrans2D1" presStyleIdx="1" presStyleCnt="6"/>
      <dgm:spPr/>
      <dgm:t>
        <a:bodyPr/>
        <a:lstStyle/>
        <a:p>
          <a:endParaRPr lang="en-US"/>
        </a:p>
      </dgm:t>
    </dgm:pt>
    <dgm:pt modelId="{E766542E-4459-4953-9990-186A3A65B759}" type="pres">
      <dgm:prSet presAssocID="{8987EAE0-FD6B-43E2-9C09-2F3532D62CC9}" presName="node" presStyleLbl="node1" presStyleIdx="2" presStyleCnt="7" custScaleX="223246">
        <dgm:presLayoutVars>
          <dgm:bulletEnabled val="1"/>
        </dgm:presLayoutVars>
      </dgm:prSet>
      <dgm:spPr/>
      <dgm:t>
        <a:bodyPr/>
        <a:lstStyle/>
        <a:p>
          <a:endParaRPr lang="en-US"/>
        </a:p>
      </dgm:t>
    </dgm:pt>
    <dgm:pt modelId="{0EF89FDD-10D8-46B5-8C5A-0C45F396A552}" type="pres">
      <dgm:prSet presAssocID="{0C3D4C16-778C-495F-8E72-7C2A7F5323D1}" presName="sibTrans" presStyleLbl="sibTrans2D1" presStyleIdx="2" presStyleCnt="6"/>
      <dgm:spPr/>
      <dgm:t>
        <a:bodyPr/>
        <a:lstStyle/>
        <a:p>
          <a:endParaRPr lang="en-US"/>
        </a:p>
      </dgm:t>
    </dgm:pt>
    <dgm:pt modelId="{C7C0C30D-15C4-4A27-B318-5E7D1B73C792}" type="pres">
      <dgm:prSet presAssocID="{0C3D4C16-778C-495F-8E72-7C2A7F5323D1}" presName="connectorText" presStyleLbl="sibTrans2D1" presStyleIdx="2" presStyleCnt="6"/>
      <dgm:spPr/>
      <dgm:t>
        <a:bodyPr/>
        <a:lstStyle/>
        <a:p>
          <a:endParaRPr lang="en-US"/>
        </a:p>
      </dgm:t>
    </dgm:pt>
    <dgm:pt modelId="{E1221C36-A49F-4A56-89B0-DCB3CC8AF0F8}" type="pres">
      <dgm:prSet presAssocID="{9AB83A74-6506-4ED9-A5A1-BF1B539FD8E0}" presName="node" presStyleLbl="node1" presStyleIdx="3" presStyleCnt="7" custScaleX="216481">
        <dgm:presLayoutVars>
          <dgm:bulletEnabled val="1"/>
        </dgm:presLayoutVars>
      </dgm:prSet>
      <dgm:spPr/>
      <dgm:t>
        <a:bodyPr/>
        <a:lstStyle/>
        <a:p>
          <a:endParaRPr lang="en-US"/>
        </a:p>
      </dgm:t>
    </dgm:pt>
    <dgm:pt modelId="{77D1047A-3B71-4D98-8911-32EBD66C09A3}" type="pres">
      <dgm:prSet presAssocID="{B5D169D3-19F1-4EB2-8478-02D8237ADF23}" presName="sibTrans" presStyleLbl="sibTrans2D1" presStyleIdx="3" presStyleCnt="6"/>
      <dgm:spPr/>
      <dgm:t>
        <a:bodyPr/>
        <a:lstStyle/>
        <a:p>
          <a:endParaRPr lang="en-US"/>
        </a:p>
      </dgm:t>
    </dgm:pt>
    <dgm:pt modelId="{191DD66D-D500-4BB7-AF84-FD963E0CA5A2}" type="pres">
      <dgm:prSet presAssocID="{B5D169D3-19F1-4EB2-8478-02D8237ADF23}" presName="connectorText" presStyleLbl="sibTrans2D1" presStyleIdx="3" presStyleCnt="6"/>
      <dgm:spPr/>
      <dgm:t>
        <a:bodyPr/>
        <a:lstStyle/>
        <a:p>
          <a:endParaRPr lang="en-US"/>
        </a:p>
      </dgm:t>
    </dgm:pt>
    <dgm:pt modelId="{8B8086C0-F5C6-43E0-9A60-F71FBC3D8262}" type="pres">
      <dgm:prSet presAssocID="{189348C1-C5AC-476B-8489-5134533A3EB3}" presName="node" presStyleLbl="node1" presStyleIdx="4" presStyleCnt="7" custScaleX="216481">
        <dgm:presLayoutVars>
          <dgm:bulletEnabled val="1"/>
        </dgm:presLayoutVars>
      </dgm:prSet>
      <dgm:spPr/>
      <dgm:t>
        <a:bodyPr/>
        <a:lstStyle/>
        <a:p>
          <a:endParaRPr lang="en-US"/>
        </a:p>
      </dgm:t>
    </dgm:pt>
    <dgm:pt modelId="{9E26D471-EA52-4B55-8458-A08F83F33561}" type="pres">
      <dgm:prSet presAssocID="{8FF1DD34-417D-495D-9C0F-1ADCBF2D6E2C}" presName="sibTrans" presStyleLbl="sibTrans2D1" presStyleIdx="4" presStyleCnt="6"/>
      <dgm:spPr/>
      <dgm:t>
        <a:bodyPr/>
        <a:lstStyle/>
        <a:p>
          <a:endParaRPr lang="en-US"/>
        </a:p>
      </dgm:t>
    </dgm:pt>
    <dgm:pt modelId="{CFD53314-AA4C-4E62-8555-8AAFC4F5F1E5}" type="pres">
      <dgm:prSet presAssocID="{8FF1DD34-417D-495D-9C0F-1ADCBF2D6E2C}" presName="connectorText" presStyleLbl="sibTrans2D1" presStyleIdx="4" presStyleCnt="6"/>
      <dgm:spPr/>
      <dgm:t>
        <a:bodyPr/>
        <a:lstStyle/>
        <a:p>
          <a:endParaRPr lang="en-US"/>
        </a:p>
      </dgm:t>
    </dgm:pt>
    <dgm:pt modelId="{19EBFF38-B929-443B-AEA3-7C2641278390}" type="pres">
      <dgm:prSet presAssocID="{58C85CED-E519-4B7D-B2EB-D8F66503ED22}" presName="node" presStyleLbl="node1" presStyleIdx="5" presStyleCnt="7" custScaleX="216481">
        <dgm:presLayoutVars>
          <dgm:bulletEnabled val="1"/>
        </dgm:presLayoutVars>
      </dgm:prSet>
      <dgm:spPr/>
      <dgm:t>
        <a:bodyPr/>
        <a:lstStyle/>
        <a:p>
          <a:endParaRPr lang="en-US"/>
        </a:p>
      </dgm:t>
    </dgm:pt>
    <dgm:pt modelId="{E940E097-5128-4F56-BB34-9CD4BFE2587F}" type="pres">
      <dgm:prSet presAssocID="{86C7C5BA-4030-46DE-AEBB-A1F416454E23}" presName="sibTrans" presStyleLbl="sibTrans2D1" presStyleIdx="5" presStyleCnt="6"/>
      <dgm:spPr/>
      <dgm:t>
        <a:bodyPr/>
        <a:lstStyle/>
        <a:p>
          <a:endParaRPr lang="en-US"/>
        </a:p>
      </dgm:t>
    </dgm:pt>
    <dgm:pt modelId="{478204E9-DE0A-4DCF-81E8-12C5B661AE43}" type="pres">
      <dgm:prSet presAssocID="{86C7C5BA-4030-46DE-AEBB-A1F416454E23}" presName="connectorText" presStyleLbl="sibTrans2D1" presStyleIdx="5" presStyleCnt="6"/>
      <dgm:spPr/>
      <dgm:t>
        <a:bodyPr/>
        <a:lstStyle/>
        <a:p>
          <a:endParaRPr lang="en-US"/>
        </a:p>
      </dgm:t>
    </dgm:pt>
    <dgm:pt modelId="{2688D09C-EFE5-4FF9-9448-A817D8F9F2E5}" type="pres">
      <dgm:prSet presAssocID="{F1F88AC2-E0DF-4390-B8E6-128202CC0266}" presName="node" presStyleLbl="node1" presStyleIdx="6" presStyleCnt="7" custScaleX="216481">
        <dgm:presLayoutVars>
          <dgm:bulletEnabled val="1"/>
        </dgm:presLayoutVars>
      </dgm:prSet>
      <dgm:spPr/>
      <dgm:t>
        <a:bodyPr/>
        <a:lstStyle/>
        <a:p>
          <a:endParaRPr lang="en-US"/>
        </a:p>
      </dgm:t>
    </dgm:pt>
  </dgm:ptLst>
  <dgm:cxnLst>
    <dgm:cxn modelId="{C0FE107C-E327-4650-A573-2C5D52BEA55D}" type="presOf" srcId="{F1F88AC2-E0DF-4390-B8E6-128202CC0266}" destId="{2688D09C-EFE5-4FF9-9448-A817D8F9F2E5}" srcOrd="0" destOrd="0" presId="urn:microsoft.com/office/officeart/2005/8/layout/process2"/>
    <dgm:cxn modelId="{EF24FEAD-4653-434A-9A0F-6B7F148C25F9}" type="presOf" srcId="{0C3D4C16-778C-495F-8E72-7C2A7F5323D1}" destId="{0EF89FDD-10D8-46B5-8C5A-0C45F396A552}" srcOrd="0" destOrd="0" presId="urn:microsoft.com/office/officeart/2005/8/layout/process2"/>
    <dgm:cxn modelId="{2A7B4B0A-F609-4B3A-94D4-650CC6134B55}" srcId="{B5EC81ED-B0D6-486D-94CE-FA165E353248}" destId="{189348C1-C5AC-476B-8489-5134533A3EB3}" srcOrd="4" destOrd="0" parTransId="{77719555-4592-4C8B-8B87-527DEFC898BD}" sibTransId="{8FF1DD34-417D-495D-9C0F-1ADCBF2D6E2C}"/>
    <dgm:cxn modelId="{02FDB93C-0F7F-4DE6-A1AF-9B1E9428D20D}" type="presOf" srcId="{58C85CED-E519-4B7D-B2EB-D8F66503ED22}" destId="{19EBFF38-B929-443B-AEA3-7C2641278390}" srcOrd="0" destOrd="0" presId="urn:microsoft.com/office/officeart/2005/8/layout/process2"/>
    <dgm:cxn modelId="{8E5BB0C7-8ABF-4E56-A9E6-01EE844B4F3B}" srcId="{B5EC81ED-B0D6-486D-94CE-FA165E353248}" destId="{9E5D5786-FD69-43E5-929E-55BBD75CA10F}" srcOrd="1" destOrd="0" parTransId="{605CCE9E-76F0-4926-8486-46F42F98F7F6}" sibTransId="{DB38B155-2174-4C0A-99E6-E21ABEB3D19F}"/>
    <dgm:cxn modelId="{92C7CAE9-F441-464E-A5CD-2BE0A4A7A82B}" srcId="{B5EC81ED-B0D6-486D-94CE-FA165E353248}" destId="{9AB83A74-6506-4ED9-A5A1-BF1B539FD8E0}" srcOrd="3" destOrd="0" parTransId="{5BB78E3B-BA3C-41BB-88DF-B7EC1EC0E1FD}" sibTransId="{B5D169D3-19F1-4EB2-8478-02D8237ADF23}"/>
    <dgm:cxn modelId="{8FF83A3F-FDD8-4F93-A3B4-5C19B205E7E7}" type="presOf" srcId="{E5E1760A-0B11-49E7-8AE7-E69D77B40798}" destId="{13F29E55-1E26-4CD1-9D6A-AFCA3521E74D}" srcOrd="0" destOrd="0" presId="urn:microsoft.com/office/officeart/2005/8/layout/process2"/>
    <dgm:cxn modelId="{E27B9B30-2332-4244-B651-51F6DD1B3A14}" srcId="{B5EC81ED-B0D6-486D-94CE-FA165E353248}" destId="{F1F88AC2-E0DF-4390-B8E6-128202CC0266}" srcOrd="6" destOrd="0" parTransId="{B29B7585-E11D-4925-9B8F-8669E50E7C7F}" sibTransId="{F7053920-59AF-4C81-AD5D-96AD0E724071}"/>
    <dgm:cxn modelId="{D0FED60A-3CF3-4046-B9B9-EEFB41AC0CC2}" srcId="{B5EC81ED-B0D6-486D-94CE-FA165E353248}" destId="{E5E1760A-0B11-49E7-8AE7-E69D77B40798}" srcOrd="0" destOrd="0" parTransId="{7B9DA986-7054-4BBD-9B97-A6228ACEB381}" sibTransId="{FBEEE4F8-CB48-4524-94AD-AE327BB37064}"/>
    <dgm:cxn modelId="{377187D1-3F43-4E49-B80C-11C06C2A4880}" type="presOf" srcId="{B5EC81ED-B0D6-486D-94CE-FA165E353248}" destId="{D34B3B82-4740-4131-BC62-971D4DA1B555}" srcOrd="0" destOrd="0" presId="urn:microsoft.com/office/officeart/2005/8/layout/process2"/>
    <dgm:cxn modelId="{D8F3BA4B-F23E-4C7B-8FC8-AE7CFC463CCF}" type="presOf" srcId="{0C3D4C16-778C-495F-8E72-7C2A7F5323D1}" destId="{C7C0C30D-15C4-4A27-B318-5E7D1B73C792}" srcOrd="1" destOrd="0" presId="urn:microsoft.com/office/officeart/2005/8/layout/process2"/>
    <dgm:cxn modelId="{FF456620-A089-4DA8-8225-2B4620ABEF43}" type="presOf" srcId="{B5D169D3-19F1-4EB2-8478-02D8237ADF23}" destId="{77D1047A-3B71-4D98-8911-32EBD66C09A3}" srcOrd="0" destOrd="0" presId="urn:microsoft.com/office/officeart/2005/8/layout/process2"/>
    <dgm:cxn modelId="{B0EA46F4-FA39-40BF-A80C-F712E570E985}" srcId="{B5EC81ED-B0D6-486D-94CE-FA165E353248}" destId="{8987EAE0-FD6B-43E2-9C09-2F3532D62CC9}" srcOrd="2" destOrd="0" parTransId="{670410F4-23D3-44BC-9B14-662AC54BD25E}" sibTransId="{0C3D4C16-778C-495F-8E72-7C2A7F5323D1}"/>
    <dgm:cxn modelId="{BCB7DE38-E5A4-4751-B870-324E6EA7B117}" type="presOf" srcId="{DB38B155-2174-4C0A-99E6-E21ABEB3D19F}" destId="{54FF1CFA-1034-4F51-84F4-1CF67B790BF5}" srcOrd="0" destOrd="0" presId="urn:microsoft.com/office/officeart/2005/8/layout/process2"/>
    <dgm:cxn modelId="{2751F15F-42D5-4C9B-BF85-29E67A3670AF}" type="presOf" srcId="{189348C1-C5AC-476B-8489-5134533A3EB3}" destId="{8B8086C0-F5C6-43E0-9A60-F71FBC3D8262}" srcOrd="0" destOrd="0" presId="urn:microsoft.com/office/officeart/2005/8/layout/process2"/>
    <dgm:cxn modelId="{A9F0D86F-F30D-45BE-8CA4-E70822DBC543}" type="presOf" srcId="{8FF1DD34-417D-495D-9C0F-1ADCBF2D6E2C}" destId="{CFD53314-AA4C-4E62-8555-8AAFC4F5F1E5}" srcOrd="1" destOrd="0" presId="urn:microsoft.com/office/officeart/2005/8/layout/process2"/>
    <dgm:cxn modelId="{6EBFF05D-F87B-4C78-B95A-01D210B6FC1B}" type="presOf" srcId="{86C7C5BA-4030-46DE-AEBB-A1F416454E23}" destId="{E940E097-5128-4F56-BB34-9CD4BFE2587F}" srcOrd="0" destOrd="0" presId="urn:microsoft.com/office/officeart/2005/8/layout/process2"/>
    <dgm:cxn modelId="{6BC25F21-E8FF-46CB-8AB2-4DEC92576F36}" type="presOf" srcId="{8987EAE0-FD6B-43E2-9C09-2F3532D62CC9}" destId="{E766542E-4459-4953-9990-186A3A65B759}" srcOrd="0" destOrd="0" presId="urn:microsoft.com/office/officeart/2005/8/layout/process2"/>
    <dgm:cxn modelId="{2377A289-BD3E-42AE-8E83-932F656217AD}" type="presOf" srcId="{8FF1DD34-417D-495D-9C0F-1ADCBF2D6E2C}" destId="{9E26D471-EA52-4B55-8458-A08F83F33561}" srcOrd="0" destOrd="0" presId="urn:microsoft.com/office/officeart/2005/8/layout/process2"/>
    <dgm:cxn modelId="{65BD3432-BDFF-4F69-9EE6-F5730B9E6645}" type="presOf" srcId="{B5D169D3-19F1-4EB2-8478-02D8237ADF23}" destId="{191DD66D-D500-4BB7-AF84-FD963E0CA5A2}" srcOrd="1" destOrd="0" presId="urn:microsoft.com/office/officeart/2005/8/layout/process2"/>
    <dgm:cxn modelId="{D38DA875-D09D-45D4-8B13-AEFA6D92E01F}" type="presOf" srcId="{FBEEE4F8-CB48-4524-94AD-AE327BB37064}" destId="{5E75E6FB-637F-4C75-9869-BF14E297A5D4}" srcOrd="0" destOrd="0" presId="urn:microsoft.com/office/officeart/2005/8/layout/process2"/>
    <dgm:cxn modelId="{522C0278-0AC9-44DE-9EF2-BC4B16F3CE2E}" type="presOf" srcId="{9E5D5786-FD69-43E5-929E-55BBD75CA10F}" destId="{A5FABE32-3F64-4CD4-A7FA-EB1B980D4072}" srcOrd="0" destOrd="0" presId="urn:microsoft.com/office/officeart/2005/8/layout/process2"/>
    <dgm:cxn modelId="{006CF8D8-1617-4C3D-9A42-7077AFC5D12E}" srcId="{B5EC81ED-B0D6-486D-94CE-FA165E353248}" destId="{58C85CED-E519-4B7D-B2EB-D8F66503ED22}" srcOrd="5" destOrd="0" parTransId="{80D23AB9-3704-43DE-86FB-A6EA8EFCEB86}" sibTransId="{86C7C5BA-4030-46DE-AEBB-A1F416454E23}"/>
    <dgm:cxn modelId="{5FD52CFF-0EAE-44B7-96C9-C717BB403507}" type="presOf" srcId="{DB38B155-2174-4C0A-99E6-E21ABEB3D19F}" destId="{06C81A9D-42F4-434F-86CF-1C3F17870F6A}" srcOrd="1" destOrd="0" presId="urn:microsoft.com/office/officeart/2005/8/layout/process2"/>
    <dgm:cxn modelId="{1170C27B-477E-49F4-8C67-EFB13793A5FF}" type="presOf" srcId="{FBEEE4F8-CB48-4524-94AD-AE327BB37064}" destId="{D2326C72-775E-4C37-B575-4491B12F4069}" srcOrd="1" destOrd="0" presId="urn:microsoft.com/office/officeart/2005/8/layout/process2"/>
    <dgm:cxn modelId="{20E56ACF-24CA-4562-AFD3-0AD56DD77ABC}" type="presOf" srcId="{9AB83A74-6506-4ED9-A5A1-BF1B539FD8E0}" destId="{E1221C36-A49F-4A56-89B0-DCB3CC8AF0F8}" srcOrd="0" destOrd="0" presId="urn:microsoft.com/office/officeart/2005/8/layout/process2"/>
    <dgm:cxn modelId="{5D6241F6-4FBB-4D05-ADB6-906C1209431D}" type="presOf" srcId="{86C7C5BA-4030-46DE-AEBB-A1F416454E23}" destId="{478204E9-DE0A-4DCF-81E8-12C5B661AE43}" srcOrd="1" destOrd="0" presId="urn:microsoft.com/office/officeart/2005/8/layout/process2"/>
    <dgm:cxn modelId="{F94B5138-8F6F-495F-8141-5FCEEB1D1353}" type="presParOf" srcId="{D34B3B82-4740-4131-BC62-971D4DA1B555}" destId="{13F29E55-1E26-4CD1-9D6A-AFCA3521E74D}" srcOrd="0" destOrd="0" presId="urn:microsoft.com/office/officeart/2005/8/layout/process2"/>
    <dgm:cxn modelId="{82B3F9F7-EF1A-482B-9110-6A81DB443EB3}" type="presParOf" srcId="{D34B3B82-4740-4131-BC62-971D4DA1B555}" destId="{5E75E6FB-637F-4C75-9869-BF14E297A5D4}" srcOrd="1" destOrd="0" presId="urn:microsoft.com/office/officeart/2005/8/layout/process2"/>
    <dgm:cxn modelId="{9130063F-0E08-4617-8D44-D129AAF1946D}" type="presParOf" srcId="{5E75E6FB-637F-4C75-9869-BF14E297A5D4}" destId="{D2326C72-775E-4C37-B575-4491B12F4069}" srcOrd="0" destOrd="0" presId="urn:microsoft.com/office/officeart/2005/8/layout/process2"/>
    <dgm:cxn modelId="{F4260547-402B-494F-871E-FC1346433293}" type="presParOf" srcId="{D34B3B82-4740-4131-BC62-971D4DA1B555}" destId="{A5FABE32-3F64-4CD4-A7FA-EB1B980D4072}" srcOrd="2" destOrd="0" presId="urn:microsoft.com/office/officeart/2005/8/layout/process2"/>
    <dgm:cxn modelId="{D01C5494-CF24-48BB-92B4-EB49AB319691}" type="presParOf" srcId="{D34B3B82-4740-4131-BC62-971D4DA1B555}" destId="{54FF1CFA-1034-4F51-84F4-1CF67B790BF5}" srcOrd="3" destOrd="0" presId="urn:microsoft.com/office/officeart/2005/8/layout/process2"/>
    <dgm:cxn modelId="{D80034C9-3E73-4E59-ADF5-0A6A6EC6410B}" type="presParOf" srcId="{54FF1CFA-1034-4F51-84F4-1CF67B790BF5}" destId="{06C81A9D-42F4-434F-86CF-1C3F17870F6A}" srcOrd="0" destOrd="0" presId="urn:microsoft.com/office/officeart/2005/8/layout/process2"/>
    <dgm:cxn modelId="{DC95EA68-B1F6-4BB7-81D5-B82374D5DCDA}" type="presParOf" srcId="{D34B3B82-4740-4131-BC62-971D4DA1B555}" destId="{E766542E-4459-4953-9990-186A3A65B759}" srcOrd="4" destOrd="0" presId="urn:microsoft.com/office/officeart/2005/8/layout/process2"/>
    <dgm:cxn modelId="{2C8466F0-2E4F-4A30-A64F-6F34BFC89B22}" type="presParOf" srcId="{D34B3B82-4740-4131-BC62-971D4DA1B555}" destId="{0EF89FDD-10D8-46B5-8C5A-0C45F396A552}" srcOrd="5" destOrd="0" presId="urn:microsoft.com/office/officeart/2005/8/layout/process2"/>
    <dgm:cxn modelId="{9CD9D8AD-AD30-4B2C-9055-E4ABEA89ADF9}" type="presParOf" srcId="{0EF89FDD-10D8-46B5-8C5A-0C45F396A552}" destId="{C7C0C30D-15C4-4A27-B318-5E7D1B73C792}" srcOrd="0" destOrd="0" presId="urn:microsoft.com/office/officeart/2005/8/layout/process2"/>
    <dgm:cxn modelId="{8AEA6BB0-E5AA-4799-9011-76B54C3AE70E}" type="presParOf" srcId="{D34B3B82-4740-4131-BC62-971D4DA1B555}" destId="{E1221C36-A49F-4A56-89B0-DCB3CC8AF0F8}" srcOrd="6" destOrd="0" presId="urn:microsoft.com/office/officeart/2005/8/layout/process2"/>
    <dgm:cxn modelId="{53C09E90-CAE9-41DD-BE50-518A07734E53}" type="presParOf" srcId="{D34B3B82-4740-4131-BC62-971D4DA1B555}" destId="{77D1047A-3B71-4D98-8911-32EBD66C09A3}" srcOrd="7" destOrd="0" presId="urn:microsoft.com/office/officeart/2005/8/layout/process2"/>
    <dgm:cxn modelId="{DCE3C5D5-9028-45A6-BEDD-60811DF5091E}" type="presParOf" srcId="{77D1047A-3B71-4D98-8911-32EBD66C09A3}" destId="{191DD66D-D500-4BB7-AF84-FD963E0CA5A2}" srcOrd="0" destOrd="0" presId="urn:microsoft.com/office/officeart/2005/8/layout/process2"/>
    <dgm:cxn modelId="{A34CDEF8-DC67-4FFB-8881-932ACF564189}" type="presParOf" srcId="{D34B3B82-4740-4131-BC62-971D4DA1B555}" destId="{8B8086C0-F5C6-43E0-9A60-F71FBC3D8262}" srcOrd="8" destOrd="0" presId="urn:microsoft.com/office/officeart/2005/8/layout/process2"/>
    <dgm:cxn modelId="{4DE2DDB5-408B-423A-A780-8170E22A650D}" type="presParOf" srcId="{D34B3B82-4740-4131-BC62-971D4DA1B555}" destId="{9E26D471-EA52-4B55-8458-A08F83F33561}" srcOrd="9" destOrd="0" presId="urn:microsoft.com/office/officeart/2005/8/layout/process2"/>
    <dgm:cxn modelId="{1466BF0C-2281-4B63-BDCF-7E71D3925A08}" type="presParOf" srcId="{9E26D471-EA52-4B55-8458-A08F83F33561}" destId="{CFD53314-AA4C-4E62-8555-8AAFC4F5F1E5}" srcOrd="0" destOrd="0" presId="urn:microsoft.com/office/officeart/2005/8/layout/process2"/>
    <dgm:cxn modelId="{4FF52A02-FD5F-453C-8405-AC54B09B9684}" type="presParOf" srcId="{D34B3B82-4740-4131-BC62-971D4DA1B555}" destId="{19EBFF38-B929-443B-AEA3-7C2641278390}" srcOrd="10" destOrd="0" presId="urn:microsoft.com/office/officeart/2005/8/layout/process2"/>
    <dgm:cxn modelId="{927225B0-9DFF-4CB1-82E3-361B008F5525}" type="presParOf" srcId="{D34B3B82-4740-4131-BC62-971D4DA1B555}" destId="{E940E097-5128-4F56-BB34-9CD4BFE2587F}" srcOrd="11" destOrd="0" presId="urn:microsoft.com/office/officeart/2005/8/layout/process2"/>
    <dgm:cxn modelId="{6E90DB8B-BD66-40F2-82F1-3D1B8938A478}" type="presParOf" srcId="{E940E097-5128-4F56-BB34-9CD4BFE2587F}" destId="{478204E9-DE0A-4DCF-81E8-12C5B661AE43}" srcOrd="0" destOrd="0" presId="urn:microsoft.com/office/officeart/2005/8/layout/process2"/>
    <dgm:cxn modelId="{5232B2FE-FC88-4D49-98E6-9EE96F93B633}" type="presParOf" srcId="{D34B3B82-4740-4131-BC62-971D4DA1B555}" destId="{2688D09C-EFE5-4FF9-9448-A817D8F9F2E5}"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C81ED-B0D6-486D-94CE-FA165E353248}" type="doc">
      <dgm:prSet loTypeId="urn:microsoft.com/office/officeart/2005/8/layout/process2" loCatId="process" qsTypeId="urn:microsoft.com/office/officeart/2005/8/quickstyle/3d3" qsCatId="3D" csTypeId="urn:microsoft.com/office/officeart/2005/8/colors/accent6_1" csCatId="accent6" phldr="1"/>
      <dgm:spPr/>
      <dgm:t>
        <a:bodyPr/>
        <a:lstStyle/>
        <a:p>
          <a:endParaRPr lang="en-US"/>
        </a:p>
      </dgm:t>
    </dgm:pt>
    <dgm:pt modelId="{E5E1760A-0B11-49E7-8AE7-E69D77B40798}">
      <dgm:prSet phldrT="[Text]" custT="1"/>
      <dgm:spPr/>
      <dgm:t>
        <a:bodyPr/>
        <a:lstStyle/>
        <a:p>
          <a:pPr algn="ctr"/>
          <a:r>
            <a:rPr lang="en-US" sz="1600" b="1" dirty="0" smtClean="0">
              <a:latin typeface="Times New Roman" pitchFamily="18" charset="0"/>
              <a:cs typeface="Times New Roman" pitchFamily="18" charset="0"/>
            </a:rPr>
            <a:t>SELECT</a:t>
          </a:r>
        </a:p>
        <a:p>
          <a:pPr algn="ctr"/>
          <a:r>
            <a:rPr lang="en-US" sz="1600" b="1" dirty="0" smtClean="0">
              <a:latin typeface="Times New Roman" pitchFamily="18" charset="0"/>
              <a:cs typeface="Times New Roman" pitchFamily="18" charset="0"/>
            </a:rPr>
            <a:t>The job to be timed</a:t>
          </a:r>
          <a:endParaRPr lang="en-US" sz="2000" b="1" dirty="0">
            <a:latin typeface="Times New Roman" pitchFamily="18" charset="0"/>
            <a:cs typeface="Times New Roman" pitchFamily="18" charset="0"/>
          </a:endParaRPr>
        </a:p>
      </dgm:t>
    </dgm:pt>
    <dgm:pt modelId="{7B9DA986-7054-4BBD-9B97-A6228ACEB381}" type="parTrans" cxnId="{D0FED60A-3CF3-4046-B9B9-EEFB41AC0CC2}">
      <dgm:prSet/>
      <dgm:spPr/>
      <dgm:t>
        <a:bodyPr/>
        <a:lstStyle/>
        <a:p>
          <a:pPr algn="ctr"/>
          <a:endParaRPr lang="en-US" sz="2800" b="1">
            <a:solidFill>
              <a:schemeClr val="tx1"/>
            </a:solidFill>
            <a:latin typeface="Times New Roman" pitchFamily="18" charset="0"/>
            <a:cs typeface="Times New Roman" pitchFamily="18" charset="0"/>
          </a:endParaRPr>
        </a:p>
      </dgm:t>
    </dgm:pt>
    <dgm:pt modelId="{FBEEE4F8-CB48-4524-94AD-AE327BB37064}" type="sibTrans" cxnId="{D0FED60A-3CF3-4046-B9B9-EEFB41AC0CC2}">
      <dgm:prSet custT="1"/>
      <dgm:spPr/>
      <dgm:t>
        <a:bodyPr/>
        <a:lstStyle/>
        <a:p>
          <a:pPr algn="ctr"/>
          <a:endParaRPr lang="en-US" sz="1050" b="1">
            <a:solidFill>
              <a:schemeClr val="tx1"/>
            </a:solidFill>
            <a:latin typeface="Times New Roman" pitchFamily="18" charset="0"/>
            <a:cs typeface="Times New Roman" pitchFamily="18" charset="0"/>
          </a:endParaRPr>
        </a:p>
      </dgm:t>
    </dgm:pt>
    <dgm:pt modelId="{9E5D5786-FD69-43E5-929E-55BBD75CA10F}">
      <dgm:prSet phldrT="[Text]" custT="1"/>
      <dgm:spPr/>
      <dgm:t>
        <a:bodyPr/>
        <a:lstStyle/>
        <a:p>
          <a:pPr algn="ctr"/>
          <a:r>
            <a:rPr lang="en-US" sz="1600" b="1" dirty="0" smtClean="0">
              <a:latin typeface="Times New Roman" pitchFamily="18" charset="0"/>
              <a:cs typeface="Times New Roman" pitchFamily="18" charset="0"/>
            </a:rPr>
            <a:t>OBTAIN &amp; RECORD	</a:t>
          </a:r>
        </a:p>
        <a:p>
          <a:pPr algn="ctr"/>
          <a:r>
            <a:rPr lang="en-US" sz="1600" b="1" dirty="0" smtClean="0">
              <a:latin typeface="Times New Roman" pitchFamily="18" charset="0"/>
              <a:cs typeface="Times New Roman" pitchFamily="18" charset="0"/>
            </a:rPr>
            <a:t>details regarding method,operator,job and working conditions</a:t>
          </a:r>
        </a:p>
        <a:p>
          <a:pPr algn="ctr"/>
          <a:endParaRPr lang="en-US" sz="1600" b="1" dirty="0" smtClean="0">
            <a:latin typeface="Times New Roman" pitchFamily="18" charset="0"/>
            <a:cs typeface="Times New Roman" pitchFamily="18" charset="0"/>
          </a:endParaRPr>
        </a:p>
      </dgm:t>
    </dgm:pt>
    <dgm:pt modelId="{605CCE9E-76F0-4926-8486-46F42F98F7F6}" type="parTrans" cxnId="{8E5BB0C7-8ABF-4E56-A9E6-01EE844B4F3B}">
      <dgm:prSet/>
      <dgm:spPr/>
      <dgm:t>
        <a:bodyPr/>
        <a:lstStyle/>
        <a:p>
          <a:pPr algn="ctr"/>
          <a:endParaRPr lang="en-US" sz="2800" b="1">
            <a:solidFill>
              <a:schemeClr val="tx1"/>
            </a:solidFill>
            <a:latin typeface="Times New Roman" pitchFamily="18" charset="0"/>
            <a:cs typeface="Times New Roman" pitchFamily="18" charset="0"/>
          </a:endParaRPr>
        </a:p>
      </dgm:t>
    </dgm:pt>
    <dgm:pt modelId="{DB38B155-2174-4C0A-99E6-E21ABEB3D19F}" type="sibTrans" cxnId="{8E5BB0C7-8ABF-4E56-A9E6-01EE844B4F3B}">
      <dgm:prSet custT="1"/>
      <dgm:spPr/>
      <dgm:t>
        <a:bodyPr/>
        <a:lstStyle/>
        <a:p>
          <a:pPr algn="ctr"/>
          <a:endParaRPr lang="en-US" sz="1050" b="1">
            <a:solidFill>
              <a:schemeClr val="tx1"/>
            </a:solidFill>
            <a:latin typeface="Times New Roman" pitchFamily="18" charset="0"/>
            <a:cs typeface="Times New Roman" pitchFamily="18" charset="0"/>
          </a:endParaRPr>
        </a:p>
      </dgm:t>
    </dgm:pt>
    <dgm:pt modelId="{8987EAE0-FD6B-43E2-9C09-2F3532D62CC9}">
      <dgm:prSet phldrT="[Text]" custT="1"/>
      <dgm:spPr/>
      <dgm:t>
        <a:bodyPr/>
        <a:lstStyle/>
        <a:p>
          <a:pPr algn="ctr"/>
          <a:r>
            <a:rPr lang="en-US" sz="1600" b="1" dirty="0" smtClean="0">
              <a:latin typeface="Times New Roman" pitchFamily="18" charset="0"/>
              <a:cs typeface="Times New Roman" pitchFamily="18" charset="0"/>
            </a:rPr>
            <a:t>DEFINE</a:t>
          </a:r>
        </a:p>
        <a:p>
          <a:pPr algn="ctr"/>
          <a:r>
            <a:rPr lang="en-US" sz="1600" b="1" dirty="0" smtClean="0">
              <a:latin typeface="Times New Roman" pitchFamily="18" charset="0"/>
              <a:cs typeface="Times New Roman" pitchFamily="18" charset="0"/>
            </a:rPr>
            <a:t>The elements, break the job into elements convenient for timing</a:t>
          </a:r>
        </a:p>
      </dgm:t>
    </dgm:pt>
    <dgm:pt modelId="{670410F4-23D3-44BC-9B14-662AC54BD25E}" type="parTrans" cxnId="{B0EA46F4-FA39-40BF-A80C-F712E570E985}">
      <dgm:prSet/>
      <dgm:spPr/>
      <dgm:t>
        <a:bodyPr/>
        <a:lstStyle/>
        <a:p>
          <a:pPr algn="ctr"/>
          <a:endParaRPr lang="en-US" sz="2800" b="1">
            <a:solidFill>
              <a:schemeClr val="tx1"/>
            </a:solidFill>
            <a:latin typeface="Times New Roman" pitchFamily="18" charset="0"/>
            <a:cs typeface="Times New Roman" pitchFamily="18" charset="0"/>
          </a:endParaRPr>
        </a:p>
      </dgm:t>
    </dgm:pt>
    <dgm:pt modelId="{0C3D4C16-778C-495F-8E72-7C2A7F5323D1}" type="sibTrans" cxnId="{B0EA46F4-FA39-40BF-A80C-F712E570E985}">
      <dgm:prSet custT="1"/>
      <dgm:spPr/>
      <dgm:t>
        <a:bodyPr/>
        <a:lstStyle/>
        <a:p>
          <a:pPr algn="ctr"/>
          <a:endParaRPr lang="en-US" sz="1050" b="1">
            <a:solidFill>
              <a:schemeClr val="tx1"/>
            </a:solidFill>
            <a:latin typeface="Times New Roman" pitchFamily="18" charset="0"/>
            <a:cs typeface="Times New Roman" pitchFamily="18" charset="0"/>
          </a:endParaRPr>
        </a:p>
      </dgm:t>
    </dgm:pt>
    <dgm:pt modelId="{9AB83A74-6506-4ED9-A5A1-BF1B539FD8E0}">
      <dgm:prSet custT="1"/>
      <dgm:spPr/>
      <dgm:t>
        <a:bodyPr/>
        <a:lstStyle/>
        <a:p>
          <a:pPr algn="ctr"/>
          <a:r>
            <a:rPr lang="en-US" sz="1600" b="1" dirty="0" smtClean="0">
              <a:latin typeface="Times New Roman" pitchFamily="18" charset="0"/>
              <a:cs typeface="Times New Roman" pitchFamily="18" charset="0"/>
            </a:rPr>
            <a:t>MEASURE</a:t>
          </a:r>
        </a:p>
        <a:p>
          <a:pPr algn="ctr"/>
          <a:r>
            <a:rPr lang="en-US" sz="1600" b="1" dirty="0" smtClean="0">
              <a:latin typeface="Times New Roman" pitchFamily="18" charset="0"/>
              <a:cs typeface="Times New Roman" pitchFamily="18" charset="0"/>
            </a:rPr>
            <a:t>Time duration for each element and assess the rating</a:t>
          </a:r>
          <a:endParaRPr lang="en-US" sz="1600" b="1" dirty="0">
            <a:latin typeface="Times New Roman" pitchFamily="18" charset="0"/>
            <a:cs typeface="Times New Roman" pitchFamily="18" charset="0"/>
          </a:endParaRPr>
        </a:p>
      </dgm:t>
    </dgm:pt>
    <dgm:pt modelId="{5BB78E3B-BA3C-41BB-88DF-B7EC1EC0E1FD}" type="parTrans" cxnId="{92C7CAE9-F441-464E-A5CD-2BE0A4A7A82B}">
      <dgm:prSet/>
      <dgm:spPr/>
      <dgm:t>
        <a:bodyPr/>
        <a:lstStyle/>
        <a:p>
          <a:pPr algn="ctr"/>
          <a:endParaRPr lang="en-US" sz="2800" b="1">
            <a:solidFill>
              <a:schemeClr val="tx1"/>
            </a:solidFill>
            <a:latin typeface="Times New Roman" pitchFamily="18" charset="0"/>
            <a:cs typeface="Times New Roman" pitchFamily="18" charset="0"/>
          </a:endParaRPr>
        </a:p>
      </dgm:t>
    </dgm:pt>
    <dgm:pt modelId="{B5D169D3-19F1-4EB2-8478-02D8237ADF23}" type="sibTrans" cxnId="{92C7CAE9-F441-464E-A5CD-2BE0A4A7A82B}">
      <dgm:prSet custT="1"/>
      <dgm:spPr/>
      <dgm:t>
        <a:bodyPr/>
        <a:lstStyle/>
        <a:p>
          <a:pPr algn="ctr"/>
          <a:endParaRPr lang="en-US" sz="1050" b="1">
            <a:solidFill>
              <a:schemeClr val="tx1"/>
            </a:solidFill>
            <a:latin typeface="Times New Roman" pitchFamily="18" charset="0"/>
            <a:cs typeface="Times New Roman" pitchFamily="18" charset="0"/>
          </a:endParaRPr>
        </a:p>
      </dgm:t>
    </dgm:pt>
    <dgm:pt modelId="{189348C1-C5AC-476B-8489-5134533A3EB3}">
      <dgm:prSet custT="1"/>
      <dgm:spPr/>
      <dgm:t>
        <a:bodyPr/>
        <a:lstStyle/>
        <a:p>
          <a:pPr algn="ctr"/>
          <a:r>
            <a:rPr lang="en-US" sz="2000" b="1" dirty="0" smtClean="0">
              <a:latin typeface="Times New Roman" pitchFamily="18" charset="0"/>
              <a:cs typeface="Times New Roman" pitchFamily="18" charset="0"/>
            </a:rPr>
            <a:t>EXTEND</a:t>
          </a:r>
        </a:p>
        <a:p>
          <a:pPr algn="ctr"/>
          <a:r>
            <a:rPr lang="en-US" sz="1800" b="1" dirty="0" smtClean="0">
              <a:latin typeface="Times New Roman" pitchFamily="18" charset="0"/>
              <a:cs typeface="Times New Roman" pitchFamily="18" charset="0"/>
            </a:rPr>
            <a:t>Observed time into normal time</a:t>
          </a:r>
          <a:endParaRPr lang="en-US" sz="1800" b="1" dirty="0">
            <a:latin typeface="Times New Roman" pitchFamily="18" charset="0"/>
            <a:cs typeface="Times New Roman" pitchFamily="18" charset="0"/>
          </a:endParaRPr>
        </a:p>
      </dgm:t>
    </dgm:pt>
    <dgm:pt modelId="{77719555-4592-4C8B-8B87-527DEFC898BD}" type="parTrans" cxnId="{2A7B4B0A-F609-4B3A-94D4-650CC6134B55}">
      <dgm:prSet/>
      <dgm:spPr/>
      <dgm:t>
        <a:bodyPr/>
        <a:lstStyle/>
        <a:p>
          <a:pPr algn="ctr"/>
          <a:endParaRPr lang="en-US" sz="2800" b="1">
            <a:solidFill>
              <a:schemeClr val="tx1"/>
            </a:solidFill>
            <a:latin typeface="Times New Roman" pitchFamily="18" charset="0"/>
            <a:cs typeface="Times New Roman" pitchFamily="18" charset="0"/>
          </a:endParaRPr>
        </a:p>
      </dgm:t>
    </dgm:pt>
    <dgm:pt modelId="{8FF1DD34-417D-495D-9C0F-1ADCBF2D6E2C}" type="sibTrans" cxnId="{2A7B4B0A-F609-4B3A-94D4-650CC6134B55}">
      <dgm:prSet custT="1"/>
      <dgm:spPr/>
      <dgm:t>
        <a:bodyPr/>
        <a:lstStyle/>
        <a:p>
          <a:pPr algn="ctr"/>
          <a:endParaRPr lang="en-US" sz="1050" b="1">
            <a:solidFill>
              <a:schemeClr val="tx1"/>
            </a:solidFill>
            <a:latin typeface="Times New Roman" pitchFamily="18" charset="0"/>
            <a:cs typeface="Times New Roman" pitchFamily="18" charset="0"/>
          </a:endParaRPr>
        </a:p>
      </dgm:t>
    </dgm:pt>
    <dgm:pt modelId="{58C85CED-E519-4B7D-B2EB-D8F66503ED22}">
      <dgm:prSet custT="1"/>
      <dgm:spPr/>
      <dgm:t>
        <a:bodyPr/>
        <a:lstStyle/>
        <a:p>
          <a:pPr algn="ctr"/>
          <a:r>
            <a:rPr lang="en-US" sz="1800" b="1" dirty="0" smtClean="0">
              <a:latin typeface="Times New Roman" pitchFamily="18" charset="0"/>
              <a:cs typeface="Times New Roman" pitchFamily="18" charset="0"/>
            </a:rPr>
            <a:t>DETERMINE</a:t>
          </a:r>
        </a:p>
        <a:p>
          <a:pPr algn="ctr"/>
          <a:r>
            <a:rPr lang="en-US" sz="1800" b="1" dirty="0" smtClean="0">
              <a:latin typeface="Times New Roman" pitchFamily="18" charset="0"/>
              <a:cs typeface="Times New Roman" pitchFamily="18" charset="0"/>
            </a:rPr>
            <a:t>Relaxation and personal allowances</a:t>
          </a:r>
        </a:p>
      </dgm:t>
    </dgm:pt>
    <dgm:pt modelId="{80D23AB9-3704-43DE-86FB-A6EA8EFCEB86}" type="parTrans" cxnId="{006CF8D8-1617-4C3D-9A42-7077AFC5D12E}">
      <dgm:prSet/>
      <dgm:spPr/>
      <dgm:t>
        <a:bodyPr/>
        <a:lstStyle/>
        <a:p>
          <a:pPr algn="ctr"/>
          <a:endParaRPr lang="en-US" sz="2800" b="1">
            <a:solidFill>
              <a:schemeClr val="tx1"/>
            </a:solidFill>
            <a:latin typeface="Times New Roman" pitchFamily="18" charset="0"/>
            <a:cs typeface="Times New Roman" pitchFamily="18" charset="0"/>
          </a:endParaRPr>
        </a:p>
      </dgm:t>
    </dgm:pt>
    <dgm:pt modelId="{86C7C5BA-4030-46DE-AEBB-A1F416454E23}" type="sibTrans" cxnId="{006CF8D8-1617-4C3D-9A42-7077AFC5D12E}">
      <dgm:prSet custT="1"/>
      <dgm:spPr/>
      <dgm:t>
        <a:bodyPr/>
        <a:lstStyle/>
        <a:p>
          <a:pPr algn="ctr"/>
          <a:endParaRPr lang="en-US" sz="1050" b="1">
            <a:solidFill>
              <a:schemeClr val="tx1"/>
            </a:solidFill>
            <a:latin typeface="Times New Roman" pitchFamily="18" charset="0"/>
            <a:cs typeface="Times New Roman" pitchFamily="18" charset="0"/>
          </a:endParaRPr>
        </a:p>
      </dgm:t>
    </dgm:pt>
    <dgm:pt modelId="{F1F88AC2-E0DF-4390-B8E6-128202CC0266}">
      <dgm:prSet custT="1"/>
      <dgm:spPr/>
      <dgm:t>
        <a:bodyPr/>
        <a:lstStyle/>
        <a:p>
          <a:pPr algn="ctr"/>
          <a:r>
            <a:rPr lang="en-US" sz="1800" b="1" dirty="0" smtClean="0">
              <a:latin typeface="Times New Roman" pitchFamily="18" charset="0"/>
              <a:cs typeface="Times New Roman" pitchFamily="18" charset="0"/>
            </a:rPr>
            <a:t>COMPUTE</a:t>
          </a:r>
        </a:p>
        <a:p>
          <a:pPr algn="ctr"/>
          <a:r>
            <a:rPr lang="en-US" sz="1600" b="1" dirty="0" smtClean="0">
              <a:latin typeface="Times New Roman" pitchFamily="18" charset="0"/>
              <a:cs typeface="Times New Roman" pitchFamily="18" charset="0"/>
            </a:rPr>
            <a:t>Standard time for the operation for defined job or operation</a:t>
          </a:r>
          <a:endParaRPr lang="en-US" sz="1600" b="1" dirty="0">
            <a:latin typeface="Times New Roman" pitchFamily="18" charset="0"/>
            <a:cs typeface="Times New Roman" pitchFamily="18" charset="0"/>
          </a:endParaRPr>
        </a:p>
      </dgm:t>
    </dgm:pt>
    <dgm:pt modelId="{B29B7585-E11D-4925-9B8F-8669E50E7C7F}" type="parTrans" cxnId="{E27B9B30-2332-4244-B651-51F6DD1B3A14}">
      <dgm:prSet/>
      <dgm:spPr/>
      <dgm:t>
        <a:bodyPr/>
        <a:lstStyle/>
        <a:p>
          <a:pPr algn="ctr"/>
          <a:endParaRPr lang="en-US" sz="2800" b="1">
            <a:solidFill>
              <a:schemeClr val="tx1"/>
            </a:solidFill>
            <a:latin typeface="Times New Roman" pitchFamily="18" charset="0"/>
            <a:cs typeface="Times New Roman" pitchFamily="18" charset="0"/>
          </a:endParaRPr>
        </a:p>
      </dgm:t>
    </dgm:pt>
    <dgm:pt modelId="{F7053920-59AF-4C81-AD5D-96AD0E724071}" type="sibTrans" cxnId="{E27B9B30-2332-4244-B651-51F6DD1B3A14}">
      <dgm:prSet/>
      <dgm:spPr/>
      <dgm:t>
        <a:bodyPr/>
        <a:lstStyle/>
        <a:p>
          <a:pPr algn="ctr"/>
          <a:endParaRPr lang="en-US" sz="2800" b="1">
            <a:solidFill>
              <a:schemeClr val="tx1"/>
            </a:solidFill>
            <a:latin typeface="Times New Roman" pitchFamily="18" charset="0"/>
            <a:cs typeface="Times New Roman" pitchFamily="18" charset="0"/>
          </a:endParaRPr>
        </a:p>
      </dgm:t>
    </dgm:pt>
    <dgm:pt modelId="{D34B3B82-4740-4131-BC62-971D4DA1B555}" type="pres">
      <dgm:prSet presAssocID="{B5EC81ED-B0D6-486D-94CE-FA165E353248}" presName="linearFlow" presStyleCnt="0">
        <dgm:presLayoutVars>
          <dgm:resizeHandles val="exact"/>
        </dgm:presLayoutVars>
      </dgm:prSet>
      <dgm:spPr/>
      <dgm:t>
        <a:bodyPr/>
        <a:lstStyle/>
        <a:p>
          <a:endParaRPr lang="en-US"/>
        </a:p>
      </dgm:t>
    </dgm:pt>
    <dgm:pt modelId="{13F29E55-1E26-4CD1-9D6A-AFCA3521E74D}" type="pres">
      <dgm:prSet presAssocID="{E5E1760A-0B11-49E7-8AE7-E69D77B40798}" presName="node" presStyleLbl="node1" presStyleIdx="0" presStyleCnt="7" custScaleX="282091">
        <dgm:presLayoutVars>
          <dgm:bulletEnabled val="1"/>
        </dgm:presLayoutVars>
      </dgm:prSet>
      <dgm:spPr/>
      <dgm:t>
        <a:bodyPr/>
        <a:lstStyle/>
        <a:p>
          <a:endParaRPr lang="en-US"/>
        </a:p>
      </dgm:t>
    </dgm:pt>
    <dgm:pt modelId="{5E75E6FB-637F-4C75-9869-BF14E297A5D4}" type="pres">
      <dgm:prSet presAssocID="{FBEEE4F8-CB48-4524-94AD-AE327BB37064}" presName="sibTrans" presStyleLbl="sibTrans2D1" presStyleIdx="0" presStyleCnt="6"/>
      <dgm:spPr/>
      <dgm:t>
        <a:bodyPr/>
        <a:lstStyle/>
        <a:p>
          <a:endParaRPr lang="en-US"/>
        </a:p>
      </dgm:t>
    </dgm:pt>
    <dgm:pt modelId="{D2326C72-775E-4C37-B575-4491B12F4069}" type="pres">
      <dgm:prSet presAssocID="{FBEEE4F8-CB48-4524-94AD-AE327BB37064}" presName="connectorText" presStyleLbl="sibTrans2D1" presStyleIdx="0" presStyleCnt="6"/>
      <dgm:spPr/>
      <dgm:t>
        <a:bodyPr/>
        <a:lstStyle/>
        <a:p>
          <a:endParaRPr lang="en-US"/>
        </a:p>
      </dgm:t>
    </dgm:pt>
    <dgm:pt modelId="{A5FABE32-3F64-4CD4-A7FA-EB1B980D4072}" type="pres">
      <dgm:prSet presAssocID="{9E5D5786-FD69-43E5-929E-55BBD75CA10F}" presName="node" presStyleLbl="node1" presStyleIdx="1" presStyleCnt="7" custScaleX="282091" custScaleY="168591">
        <dgm:presLayoutVars>
          <dgm:bulletEnabled val="1"/>
        </dgm:presLayoutVars>
      </dgm:prSet>
      <dgm:spPr/>
      <dgm:t>
        <a:bodyPr/>
        <a:lstStyle/>
        <a:p>
          <a:endParaRPr lang="en-US"/>
        </a:p>
      </dgm:t>
    </dgm:pt>
    <dgm:pt modelId="{54FF1CFA-1034-4F51-84F4-1CF67B790BF5}" type="pres">
      <dgm:prSet presAssocID="{DB38B155-2174-4C0A-99E6-E21ABEB3D19F}" presName="sibTrans" presStyleLbl="sibTrans2D1" presStyleIdx="1" presStyleCnt="6"/>
      <dgm:spPr/>
      <dgm:t>
        <a:bodyPr/>
        <a:lstStyle/>
        <a:p>
          <a:endParaRPr lang="en-US"/>
        </a:p>
      </dgm:t>
    </dgm:pt>
    <dgm:pt modelId="{06C81A9D-42F4-434F-86CF-1C3F17870F6A}" type="pres">
      <dgm:prSet presAssocID="{DB38B155-2174-4C0A-99E6-E21ABEB3D19F}" presName="connectorText" presStyleLbl="sibTrans2D1" presStyleIdx="1" presStyleCnt="6"/>
      <dgm:spPr/>
      <dgm:t>
        <a:bodyPr/>
        <a:lstStyle/>
        <a:p>
          <a:endParaRPr lang="en-US"/>
        </a:p>
      </dgm:t>
    </dgm:pt>
    <dgm:pt modelId="{E766542E-4459-4953-9990-186A3A65B759}" type="pres">
      <dgm:prSet presAssocID="{8987EAE0-FD6B-43E2-9C09-2F3532D62CC9}" presName="node" presStyleLbl="node1" presStyleIdx="2" presStyleCnt="7" custScaleX="289324">
        <dgm:presLayoutVars>
          <dgm:bulletEnabled val="1"/>
        </dgm:presLayoutVars>
      </dgm:prSet>
      <dgm:spPr/>
      <dgm:t>
        <a:bodyPr/>
        <a:lstStyle/>
        <a:p>
          <a:endParaRPr lang="en-US"/>
        </a:p>
      </dgm:t>
    </dgm:pt>
    <dgm:pt modelId="{0EF89FDD-10D8-46B5-8C5A-0C45F396A552}" type="pres">
      <dgm:prSet presAssocID="{0C3D4C16-778C-495F-8E72-7C2A7F5323D1}" presName="sibTrans" presStyleLbl="sibTrans2D1" presStyleIdx="2" presStyleCnt="6"/>
      <dgm:spPr/>
      <dgm:t>
        <a:bodyPr/>
        <a:lstStyle/>
        <a:p>
          <a:endParaRPr lang="en-US"/>
        </a:p>
      </dgm:t>
    </dgm:pt>
    <dgm:pt modelId="{C7C0C30D-15C4-4A27-B318-5E7D1B73C792}" type="pres">
      <dgm:prSet presAssocID="{0C3D4C16-778C-495F-8E72-7C2A7F5323D1}" presName="connectorText" presStyleLbl="sibTrans2D1" presStyleIdx="2" presStyleCnt="6"/>
      <dgm:spPr/>
      <dgm:t>
        <a:bodyPr/>
        <a:lstStyle/>
        <a:p>
          <a:endParaRPr lang="en-US"/>
        </a:p>
      </dgm:t>
    </dgm:pt>
    <dgm:pt modelId="{E1221C36-A49F-4A56-89B0-DCB3CC8AF0F8}" type="pres">
      <dgm:prSet presAssocID="{9AB83A74-6506-4ED9-A5A1-BF1B539FD8E0}" presName="node" presStyleLbl="node1" presStyleIdx="3" presStyleCnt="7" custScaleX="289324">
        <dgm:presLayoutVars>
          <dgm:bulletEnabled val="1"/>
        </dgm:presLayoutVars>
      </dgm:prSet>
      <dgm:spPr/>
      <dgm:t>
        <a:bodyPr/>
        <a:lstStyle/>
        <a:p>
          <a:endParaRPr lang="en-US"/>
        </a:p>
      </dgm:t>
    </dgm:pt>
    <dgm:pt modelId="{77D1047A-3B71-4D98-8911-32EBD66C09A3}" type="pres">
      <dgm:prSet presAssocID="{B5D169D3-19F1-4EB2-8478-02D8237ADF23}" presName="sibTrans" presStyleLbl="sibTrans2D1" presStyleIdx="3" presStyleCnt="6"/>
      <dgm:spPr/>
      <dgm:t>
        <a:bodyPr/>
        <a:lstStyle/>
        <a:p>
          <a:endParaRPr lang="en-US"/>
        </a:p>
      </dgm:t>
    </dgm:pt>
    <dgm:pt modelId="{191DD66D-D500-4BB7-AF84-FD963E0CA5A2}" type="pres">
      <dgm:prSet presAssocID="{B5D169D3-19F1-4EB2-8478-02D8237ADF23}" presName="connectorText" presStyleLbl="sibTrans2D1" presStyleIdx="3" presStyleCnt="6"/>
      <dgm:spPr/>
      <dgm:t>
        <a:bodyPr/>
        <a:lstStyle/>
        <a:p>
          <a:endParaRPr lang="en-US"/>
        </a:p>
      </dgm:t>
    </dgm:pt>
    <dgm:pt modelId="{8B8086C0-F5C6-43E0-9A60-F71FBC3D8262}" type="pres">
      <dgm:prSet presAssocID="{189348C1-C5AC-476B-8489-5134533A3EB3}" presName="node" presStyleLbl="node1" presStyleIdx="4" presStyleCnt="7" custScaleX="289324">
        <dgm:presLayoutVars>
          <dgm:bulletEnabled val="1"/>
        </dgm:presLayoutVars>
      </dgm:prSet>
      <dgm:spPr/>
      <dgm:t>
        <a:bodyPr/>
        <a:lstStyle/>
        <a:p>
          <a:endParaRPr lang="en-US"/>
        </a:p>
      </dgm:t>
    </dgm:pt>
    <dgm:pt modelId="{9E26D471-EA52-4B55-8458-A08F83F33561}" type="pres">
      <dgm:prSet presAssocID="{8FF1DD34-417D-495D-9C0F-1ADCBF2D6E2C}" presName="sibTrans" presStyleLbl="sibTrans2D1" presStyleIdx="4" presStyleCnt="6"/>
      <dgm:spPr/>
      <dgm:t>
        <a:bodyPr/>
        <a:lstStyle/>
        <a:p>
          <a:endParaRPr lang="en-US"/>
        </a:p>
      </dgm:t>
    </dgm:pt>
    <dgm:pt modelId="{CFD53314-AA4C-4E62-8555-8AAFC4F5F1E5}" type="pres">
      <dgm:prSet presAssocID="{8FF1DD34-417D-495D-9C0F-1ADCBF2D6E2C}" presName="connectorText" presStyleLbl="sibTrans2D1" presStyleIdx="4" presStyleCnt="6"/>
      <dgm:spPr/>
      <dgm:t>
        <a:bodyPr/>
        <a:lstStyle/>
        <a:p>
          <a:endParaRPr lang="en-US"/>
        </a:p>
      </dgm:t>
    </dgm:pt>
    <dgm:pt modelId="{19EBFF38-B929-443B-AEA3-7C2641278390}" type="pres">
      <dgm:prSet presAssocID="{58C85CED-E519-4B7D-B2EB-D8F66503ED22}" presName="node" presStyleLbl="node1" presStyleIdx="5" presStyleCnt="7" custScaleX="289324">
        <dgm:presLayoutVars>
          <dgm:bulletEnabled val="1"/>
        </dgm:presLayoutVars>
      </dgm:prSet>
      <dgm:spPr/>
      <dgm:t>
        <a:bodyPr/>
        <a:lstStyle/>
        <a:p>
          <a:endParaRPr lang="en-US"/>
        </a:p>
      </dgm:t>
    </dgm:pt>
    <dgm:pt modelId="{E940E097-5128-4F56-BB34-9CD4BFE2587F}" type="pres">
      <dgm:prSet presAssocID="{86C7C5BA-4030-46DE-AEBB-A1F416454E23}" presName="sibTrans" presStyleLbl="sibTrans2D1" presStyleIdx="5" presStyleCnt="6"/>
      <dgm:spPr/>
      <dgm:t>
        <a:bodyPr/>
        <a:lstStyle/>
        <a:p>
          <a:endParaRPr lang="en-US"/>
        </a:p>
      </dgm:t>
    </dgm:pt>
    <dgm:pt modelId="{478204E9-DE0A-4DCF-81E8-12C5B661AE43}" type="pres">
      <dgm:prSet presAssocID="{86C7C5BA-4030-46DE-AEBB-A1F416454E23}" presName="connectorText" presStyleLbl="sibTrans2D1" presStyleIdx="5" presStyleCnt="6"/>
      <dgm:spPr/>
      <dgm:t>
        <a:bodyPr/>
        <a:lstStyle/>
        <a:p>
          <a:endParaRPr lang="en-US"/>
        </a:p>
      </dgm:t>
    </dgm:pt>
    <dgm:pt modelId="{2688D09C-EFE5-4FF9-9448-A817D8F9F2E5}" type="pres">
      <dgm:prSet presAssocID="{F1F88AC2-E0DF-4390-B8E6-128202CC0266}" presName="node" presStyleLbl="node1" presStyleIdx="6" presStyleCnt="7" custScaleX="290588" custLinFactNeighborX="-632" custLinFactNeighborY="-620">
        <dgm:presLayoutVars>
          <dgm:bulletEnabled val="1"/>
        </dgm:presLayoutVars>
      </dgm:prSet>
      <dgm:spPr/>
      <dgm:t>
        <a:bodyPr/>
        <a:lstStyle/>
        <a:p>
          <a:endParaRPr lang="en-US"/>
        </a:p>
      </dgm:t>
    </dgm:pt>
  </dgm:ptLst>
  <dgm:cxnLst>
    <dgm:cxn modelId="{92C7CAE9-F441-464E-A5CD-2BE0A4A7A82B}" srcId="{B5EC81ED-B0D6-486D-94CE-FA165E353248}" destId="{9AB83A74-6506-4ED9-A5A1-BF1B539FD8E0}" srcOrd="3" destOrd="0" parTransId="{5BB78E3B-BA3C-41BB-88DF-B7EC1EC0E1FD}" sibTransId="{B5D169D3-19F1-4EB2-8478-02D8237ADF23}"/>
    <dgm:cxn modelId="{13ADC0D2-BA57-4739-B4EB-5F718B61B4AD}" type="presOf" srcId="{9AB83A74-6506-4ED9-A5A1-BF1B539FD8E0}" destId="{E1221C36-A49F-4A56-89B0-DCB3CC8AF0F8}" srcOrd="0" destOrd="0" presId="urn:microsoft.com/office/officeart/2005/8/layout/process2"/>
    <dgm:cxn modelId="{B0EA46F4-FA39-40BF-A80C-F712E570E985}" srcId="{B5EC81ED-B0D6-486D-94CE-FA165E353248}" destId="{8987EAE0-FD6B-43E2-9C09-2F3532D62CC9}" srcOrd="2" destOrd="0" parTransId="{670410F4-23D3-44BC-9B14-662AC54BD25E}" sibTransId="{0C3D4C16-778C-495F-8E72-7C2A7F5323D1}"/>
    <dgm:cxn modelId="{CF83181A-FD60-48F1-B3E5-01CA22EF0D44}" type="presOf" srcId="{8FF1DD34-417D-495D-9C0F-1ADCBF2D6E2C}" destId="{CFD53314-AA4C-4E62-8555-8AAFC4F5F1E5}" srcOrd="1" destOrd="0" presId="urn:microsoft.com/office/officeart/2005/8/layout/process2"/>
    <dgm:cxn modelId="{4128C836-7C20-4D3C-900B-B2DAAF66845B}" type="presOf" srcId="{B5D169D3-19F1-4EB2-8478-02D8237ADF23}" destId="{191DD66D-D500-4BB7-AF84-FD963E0CA5A2}" srcOrd="1" destOrd="0" presId="urn:microsoft.com/office/officeart/2005/8/layout/process2"/>
    <dgm:cxn modelId="{A2C088D5-CEB7-49C4-BFB6-EB70AEDD5E98}" type="presOf" srcId="{FBEEE4F8-CB48-4524-94AD-AE327BB37064}" destId="{5E75E6FB-637F-4C75-9869-BF14E297A5D4}" srcOrd="0" destOrd="0" presId="urn:microsoft.com/office/officeart/2005/8/layout/process2"/>
    <dgm:cxn modelId="{A3160A01-DEC6-4E63-B73E-F271053DDF8E}" type="presOf" srcId="{E5E1760A-0B11-49E7-8AE7-E69D77B40798}" destId="{13F29E55-1E26-4CD1-9D6A-AFCA3521E74D}" srcOrd="0" destOrd="0" presId="urn:microsoft.com/office/officeart/2005/8/layout/process2"/>
    <dgm:cxn modelId="{04543601-CA91-4E79-AB7B-272CB715CBAE}" type="presOf" srcId="{DB38B155-2174-4C0A-99E6-E21ABEB3D19F}" destId="{06C81A9D-42F4-434F-86CF-1C3F17870F6A}" srcOrd="1" destOrd="0" presId="urn:microsoft.com/office/officeart/2005/8/layout/process2"/>
    <dgm:cxn modelId="{0D03F4F6-85AA-48A6-ABC3-3635EE44725B}" type="presOf" srcId="{F1F88AC2-E0DF-4390-B8E6-128202CC0266}" destId="{2688D09C-EFE5-4FF9-9448-A817D8F9F2E5}" srcOrd="0" destOrd="0" presId="urn:microsoft.com/office/officeart/2005/8/layout/process2"/>
    <dgm:cxn modelId="{91DD14B3-C412-4996-809D-DFDE4095F48F}" type="presOf" srcId="{0C3D4C16-778C-495F-8E72-7C2A7F5323D1}" destId="{C7C0C30D-15C4-4A27-B318-5E7D1B73C792}" srcOrd="1" destOrd="0" presId="urn:microsoft.com/office/officeart/2005/8/layout/process2"/>
    <dgm:cxn modelId="{5AC5C585-8341-46E3-9921-2E3D8DB3B098}" type="presOf" srcId="{B5D169D3-19F1-4EB2-8478-02D8237ADF23}" destId="{77D1047A-3B71-4D98-8911-32EBD66C09A3}" srcOrd="0" destOrd="0" presId="urn:microsoft.com/office/officeart/2005/8/layout/process2"/>
    <dgm:cxn modelId="{AB05021B-18F8-421C-9261-A0FB2A67F154}" type="presOf" srcId="{DB38B155-2174-4C0A-99E6-E21ABEB3D19F}" destId="{54FF1CFA-1034-4F51-84F4-1CF67B790BF5}" srcOrd="0" destOrd="0" presId="urn:microsoft.com/office/officeart/2005/8/layout/process2"/>
    <dgm:cxn modelId="{D0FED60A-3CF3-4046-B9B9-EEFB41AC0CC2}" srcId="{B5EC81ED-B0D6-486D-94CE-FA165E353248}" destId="{E5E1760A-0B11-49E7-8AE7-E69D77B40798}" srcOrd="0" destOrd="0" parTransId="{7B9DA986-7054-4BBD-9B97-A6228ACEB381}" sibTransId="{FBEEE4F8-CB48-4524-94AD-AE327BB37064}"/>
    <dgm:cxn modelId="{4A27701F-9821-4F50-B0FB-456AE6AD15B2}" type="presOf" srcId="{86C7C5BA-4030-46DE-AEBB-A1F416454E23}" destId="{E940E097-5128-4F56-BB34-9CD4BFE2587F}" srcOrd="0" destOrd="0" presId="urn:microsoft.com/office/officeart/2005/8/layout/process2"/>
    <dgm:cxn modelId="{A920B984-C414-4F9A-8872-A926DCA96A7B}" type="presOf" srcId="{8987EAE0-FD6B-43E2-9C09-2F3532D62CC9}" destId="{E766542E-4459-4953-9990-186A3A65B759}" srcOrd="0" destOrd="0" presId="urn:microsoft.com/office/officeart/2005/8/layout/process2"/>
    <dgm:cxn modelId="{86C74023-D6E0-4734-A327-597E7B84A1B2}" type="presOf" srcId="{8FF1DD34-417D-495D-9C0F-1ADCBF2D6E2C}" destId="{9E26D471-EA52-4B55-8458-A08F83F33561}" srcOrd="0" destOrd="0" presId="urn:microsoft.com/office/officeart/2005/8/layout/process2"/>
    <dgm:cxn modelId="{9C13FEAD-33F1-4762-AA4D-7315D8527C49}" type="presOf" srcId="{9E5D5786-FD69-43E5-929E-55BBD75CA10F}" destId="{A5FABE32-3F64-4CD4-A7FA-EB1B980D4072}" srcOrd="0" destOrd="0" presId="urn:microsoft.com/office/officeart/2005/8/layout/process2"/>
    <dgm:cxn modelId="{C76006D1-4D63-4C47-8A6F-AB2D5C2F6D12}" type="presOf" srcId="{58C85CED-E519-4B7D-B2EB-D8F66503ED22}" destId="{19EBFF38-B929-443B-AEA3-7C2641278390}" srcOrd="0" destOrd="0" presId="urn:microsoft.com/office/officeart/2005/8/layout/process2"/>
    <dgm:cxn modelId="{8E5BB0C7-8ABF-4E56-A9E6-01EE844B4F3B}" srcId="{B5EC81ED-B0D6-486D-94CE-FA165E353248}" destId="{9E5D5786-FD69-43E5-929E-55BBD75CA10F}" srcOrd="1" destOrd="0" parTransId="{605CCE9E-76F0-4926-8486-46F42F98F7F6}" sibTransId="{DB38B155-2174-4C0A-99E6-E21ABEB3D19F}"/>
    <dgm:cxn modelId="{3D424E53-464D-4802-818A-2BB575282785}" type="presOf" srcId="{189348C1-C5AC-476B-8489-5134533A3EB3}" destId="{8B8086C0-F5C6-43E0-9A60-F71FBC3D8262}" srcOrd="0" destOrd="0" presId="urn:microsoft.com/office/officeart/2005/8/layout/process2"/>
    <dgm:cxn modelId="{68A04D21-7105-45AF-ACA8-FD51208E0A6B}" type="presOf" srcId="{FBEEE4F8-CB48-4524-94AD-AE327BB37064}" destId="{D2326C72-775E-4C37-B575-4491B12F4069}" srcOrd="1" destOrd="0" presId="urn:microsoft.com/office/officeart/2005/8/layout/process2"/>
    <dgm:cxn modelId="{562DEF91-7A45-45A6-8AF1-A3A96D72EE9E}" type="presOf" srcId="{86C7C5BA-4030-46DE-AEBB-A1F416454E23}" destId="{478204E9-DE0A-4DCF-81E8-12C5B661AE43}" srcOrd="1" destOrd="0" presId="urn:microsoft.com/office/officeart/2005/8/layout/process2"/>
    <dgm:cxn modelId="{2A7B4B0A-F609-4B3A-94D4-650CC6134B55}" srcId="{B5EC81ED-B0D6-486D-94CE-FA165E353248}" destId="{189348C1-C5AC-476B-8489-5134533A3EB3}" srcOrd="4" destOrd="0" parTransId="{77719555-4592-4C8B-8B87-527DEFC898BD}" sibTransId="{8FF1DD34-417D-495D-9C0F-1ADCBF2D6E2C}"/>
    <dgm:cxn modelId="{D28E014A-B49C-44F9-A56C-92B60F187117}" type="presOf" srcId="{B5EC81ED-B0D6-486D-94CE-FA165E353248}" destId="{D34B3B82-4740-4131-BC62-971D4DA1B555}" srcOrd="0" destOrd="0" presId="urn:microsoft.com/office/officeart/2005/8/layout/process2"/>
    <dgm:cxn modelId="{E27B9B30-2332-4244-B651-51F6DD1B3A14}" srcId="{B5EC81ED-B0D6-486D-94CE-FA165E353248}" destId="{F1F88AC2-E0DF-4390-B8E6-128202CC0266}" srcOrd="6" destOrd="0" parTransId="{B29B7585-E11D-4925-9B8F-8669E50E7C7F}" sibTransId="{F7053920-59AF-4C81-AD5D-96AD0E724071}"/>
    <dgm:cxn modelId="{006CF8D8-1617-4C3D-9A42-7077AFC5D12E}" srcId="{B5EC81ED-B0D6-486D-94CE-FA165E353248}" destId="{58C85CED-E519-4B7D-B2EB-D8F66503ED22}" srcOrd="5" destOrd="0" parTransId="{80D23AB9-3704-43DE-86FB-A6EA8EFCEB86}" sibTransId="{86C7C5BA-4030-46DE-AEBB-A1F416454E23}"/>
    <dgm:cxn modelId="{3885F50F-426E-4531-A7F9-E673146365F2}" type="presOf" srcId="{0C3D4C16-778C-495F-8E72-7C2A7F5323D1}" destId="{0EF89FDD-10D8-46B5-8C5A-0C45F396A552}" srcOrd="0" destOrd="0" presId="urn:microsoft.com/office/officeart/2005/8/layout/process2"/>
    <dgm:cxn modelId="{3B1E7BDD-421D-470C-A11B-5EFB156C0F89}" type="presParOf" srcId="{D34B3B82-4740-4131-BC62-971D4DA1B555}" destId="{13F29E55-1E26-4CD1-9D6A-AFCA3521E74D}" srcOrd="0" destOrd="0" presId="urn:microsoft.com/office/officeart/2005/8/layout/process2"/>
    <dgm:cxn modelId="{60EE321F-EBFE-4623-8172-7363F8DDD5A3}" type="presParOf" srcId="{D34B3B82-4740-4131-BC62-971D4DA1B555}" destId="{5E75E6FB-637F-4C75-9869-BF14E297A5D4}" srcOrd="1" destOrd="0" presId="urn:microsoft.com/office/officeart/2005/8/layout/process2"/>
    <dgm:cxn modelId="{52E6FAAD-EFE8-4D91-AE93-0176FD7B78CA}" type="presParOf" srcId="{5E75E6FB-637F-4C75-9869-BF14E297A5D4}" destId="{D2326C72-775E-4C37-B575-4491B12F4069}" srcOrd="0" destOrd="0" presId="urn:microsoft.com/office/officeart/2005/8/layout/process2"/>
    <dgm:cxn modelId="{F9BC18C0-DA98-4DF1-9AF9-A7C4354ED413}" type="presParOf" srcId="{D34B3B82-4740-4131-BC62-971D4DA1B555}" destId="{A5FABE32-3F64-4CD4-A7FA-EB1B980D4072}" srcOrd="2" destOrd="0" presId="urn:microsoft.com/office/officeart/2005/8/layout/process2"/>
    <dgm:cxn modelId="{225DC6AF-4301-43A5-A189-E466E50F8CD1}" type="presParOf" srcId="{D34B3B82-4740-4131-BC62-971D4DA1B555}" destId="{54FF1CFA-1034-4F51-84F4-1CF67B790BF5}" srcOrd="3" destOrd="0" presId="urn:microsoft.com/office/officeart/2005/8/layout/process2"/>
    <dgm:cxn modelId="{C2DC7CB6-533E-4A74-AF98-BAA1BB57CF97}" type="presParOf" srcId="{54FF1CFA-1034-4F51-84F4-1CF67B790BF5}" destId="{06C81A9D-42F4-434F-86CF-1C3F17870F6A}" srcOrd="0" destOrd="0" presId="urn:microsoft.com/office/officeart/2005/8/layout/process2"/>
    <dgm:cxn modelId="{7F77B6DD-94C8-46B0-A3BB-0BF8E126855D}" type="presParOf" srcId="{D34B3B82-4740-4131-BC62-971D4DA1B555}" destId="{E766542E-4459-4953-9990-186A3A65B759}" srcOrd="4" destOrd="0" presId="urn:microsoft.com/office/officeart/2005/8/layout/process2"/>
    <dgm:cxn modelId="{1977D113-560A-48EB-AEB9-E17A93375FBF}" type="presParOf" srcId="{D34B3B82-4740-4131-BC62-971D4DA1B555}" destId="{0EF89FDD-10D8-46B5-8C5A-0C45F396A552}" srcOrd="5" destOrd="0" presId="urn:microsoft.com/office/officeart/2005/8/layout/process2"/>
    <dgm:cxn modelId="{F6BEA0B9-37F0-486D-9C69-5CB0DC42B948}" type="presParOf" srcId="{0EF89FDD-10D8-46B5-8C5A-0C45F396A552}" destId="{C7C0C30D-15C4-4A27-B318-5E7D1B73C792}" srcOrd="0" destOrd="0" presId="urn:microsoft.com/office/officeart/2005/8/layout/process2"/>
    <dgm:cxn modelId="{9ECBF0D8-D203-4754-927B-6D37BCF6D6EA}" type="presParOf" srcId="{D34B3B82-4740-4131-BC62-971D4DA1B555}" destId="{E1221C36-A49F-4A56-89B0-DCB3CC8AF0F8}" srcOrd="6" destOrd="0" presId="urn:microsoft.com/office/officeart/2005/8/layout/process2"/>
    <dgm:cxn modelId="{997AC328-0570-49FF-B2C1-10D3566D7CE2}" type="presParOf" srcId="{D34B3B82-4740-4131-BC62-971D4DA1B555}" destId="{77D1047A-3B71-4D98-8911-32EBD66C09A3}" srcOrd="7" destOrd="0" presId="urn:microsoft.com/office/officeart/2005/8/layout/process2"/>
    <dgm:cxn modelId="{372CA8BC-B579-495A-B5A6-BFE5C300F623}" type="presParOf" srcId="{77D1047A-3B71-4D98-8911-32EBD66C09A3}" destId="{191DD66D-D500-4BB7-AF84-FD963E0CA5A2}" srcOrd="0" destOrd="0" presId="urn:microsoft.com/office/officeart/2005/8/layout/process2"/>
    <dgm:cxn modelId="{7461A6EA-383D-416B-AAFB-4B23601B7E7A}" type="presParOf" srcId="{D34B3B82-4740-4131-BC62-971D4DA1B555}" destId="{8B8086C0-F5C6-43E0-9A60-F71FBC3D8262}" srcOrd="8" destOrd="0" presId="urn:microsoft.com/office/officeart/2005/8/layout/process2"/>
    <dgm:cxn modelId="{5120DDB3-182B-4D18-B57C-4B2C36D3D7E3}" type="presParOf" srcId="{D34B3B82-4740-4131-BC62-971D4DA1B555}" destId="{9E26D471-EA52-4B55-8458-A08F83F33561}" srcOrd="9" destOrd="0" presId="urn:microsoft.com/office/officeart/2005/8/layout/process2"/>
    <dgm:cxn modelId="{66B2AB3C-484A-42BA-A37C-364D953B1BD4}" type="presParOf" srcId="{9E26D471-EA52-4B55-8458-A08F83F33561}" destId="{CFD53314-AA4C-4E62-8555-8AAFC4F5F1E5}" srcOrd="0" destOrd="0" presId="urn:microsoft.com/office/officeart/2005/8/layout/process2"/>
    <dgm:cxn modelId="{698E5792-6BB3-444A-940C-9E46ECA9A3E2}" type="presParOf" srcId="{D34B3B82-4740-4131-BC62-971D4DA1B555}" destId="{19EBFF38-B929-443B-AEA3-7C2641278390}" srcOrd="10" destOrd="0" presId="urn:microsoft.com/office/officeart/2005/8/layout/process2"/>
    <dgm:cxn modelId="{BF28E956-EE1A-48A9-8BFC-12C189A08A1D}" type="presParOf" srcId="{D34B3B82-4740-4131-BC62-971D4DA1B555}" destId="{E940E097-5128-4F56-BB34-9CD4BFE2587F}" srcOrd="11" destOrd="0" presId="urn:microsoft.com/office/officeart/2005/8/layout/process2"/>
    <dgm:cxn modelId="{78F88449-D0C7-41E7-BC4D-C170C05B4310}" type="presParOf" srcId="{E940E097-5128-4F56-BB34-9CD4BFE2587F}" destId="{478204E9-DE0A-4DCF-81E8-12C5B661AE43}" srcOrd="0" destOrd="0" presId="urn:microsoft.com/office/officeart/2005/8/layout/process2"/>
    <dgm:cxn modelId="{D56F1B93-FE68-4644-8591-9923CD786D6A}" type="presParOf" srcId="{D34B3B82-4740-4131-BC62-971D4DA1B555}" destId="{2688D09C-EFE5-4FF9-9448-A817D8F9F2E5}"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B445E-42F7-4A7D-8459-6BF029CAA764}"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n-US"/>
        </a:p>
      </dgm:t>
    </dgm:pt>
    <dgm:pt modelId="{3920AD76-B0F4-4668-AA72-DDA9C9912FE0}">
      <dgm:prSet phldrT="[Text]" custT="1"/>
      <dgm:spPr/>
      <dgm:t>
        <a:bodyPr/>
        <a:lstStyle/>
        <a:p>
          <a:r>
            <a:rPr lang="en-US" sz="2000" dirty="0" smtClean="0">
              <a:latin typeface="Times New Roman" pitchFamily="18" charset="0"/>
              <a:cs typeface="Times New Roman" pitchFamily="18" charset="0"/>
            </a:rPr>
            <a:t>TIME STUDY EQUIPMENTS</a:t>
          </a:r>
          <a:endParaRPr lang="en-US" sz="2000" dirty="0">
            <a:latin typeface="Times New Roman" pitchFamily="18" charset="0"/>
            <a:cs typeface="Times New Roman" pitchFamily="18" charset="0"/>
          </a:endParaRPr>
        </a:p>
      </dgm:t>
    </dgm:pt>
    <dgm:pt modelId="{3E8B722D-D42E-4739-97BF-749013DCE93B}" type="parTrans" cxnId="{62AFC93F-8F67-4AF4-ADB4-9762675BC86E}">
      <dgm:prSet/>
      <dgm:spPr/>
      <dgm:t>
        <a:bodyPr/>
        <a:lstStyle/>
        <a:p>
          <a:endParaRPr lang="en-US" sz="1400">
            <a:latin typeface="Times New Roman" pitchFamily="18" charset="0"/>
            <a:cs typeface="Times New Roman" pitchFamily="18" charset="0"/>
          </a:endParaRPr>
        </a:p>
      </dgm:t>
    </dgm:pt>
    <dgm:pt modelId="{A557EE9B-36AC-47F2-80C7-E74FF56257AB}" type="sibTrans" cxnId="{62AFC93F-8F67-4AF4-ADB4-9762675BC86E}">
      <dgm:prSet/>
      <dgm:spPr/>
      <dgm:t>
        <a:bodyPr/>
        <a:lstStyle/>
        <a:p>
          <a:endParaRPr lang="en-US" sz="1400">
            <a:latin typeface="Times New Roman" pitchFamily="18" charset="0"/>
            <a:cs typeface="Times New Roman" pitchFamily="18" charset="0"/>
          </a:endParaRPr>
        </a:p>
      </dgm:t>
    </dgm:pt>
    <dgm:pt modelId="{F82F562E-1168-465F-B3D7-AA4C0008C25B}">
      <dgm:prSet phldrT="[Text]" custT="1"/>
      <dgm:spPr/>
      <dgm:t>
        <a:bodyPr/>
        <a:lstStyle/>
        <a:p>
          <a:r>
            <a:rPr lang="en-US" sz="2000" dirty="0" smtClean="0">
              <a:latin typeface="Times New Roman" pitchFamily="18" charset="0"/>
              <a:cs typeface="Times New Roman" pitchFamily="18" charset="0"/>
            </a:rPr>
            <a:t>TIME STUDY BOARD</a:t>
          </a:r>
          <a:endParaRPr lang="en-US" sz="2000" dirty="0">
            <a:latin typeface="Times New Roman" pitchFamily="18" charset="0"/>
            <a:cs typeface="Times New Roman" pitchFamily="18" charset="0"/>
          </a:endParaRPr>
        </a:p>
      </dgm:t>
    </dgm:pt>
    <dgm:pt modelId="{24D80ADA-459B-4E10-B68C-0A53DA80424A}" type="parTrans" cxnId="{0E55EE81-CCA1-4A10-BA93-C8490C1E2FB6}">
      <dgm:prSet/>
      <dgm:spPr/>
      <dgm:t>
        <a:bodyPr/>
        <a:lstStyle/>
        <a:p>
          <a:endParaRPr lang="en-US" sz="1400">
            <a:latin typeface="Times New Roman" pitchFamily="18" charset="0"/>
            <a:cs typeface="Times New Roman" pitchFamily="18" charset="0"/>
          </a:endParaRPr>
        </a:p>
      </dgm:t>
    </dgm:pt>
    <dgm:pt modelId="{AAE145A5-FAD0-45E8-A84A-85CFFF0494DC}" type="sibTrans" cxnId="{0E55EE81-CCA1-4A10-BA93-C8490C1E2FB6}">
      <dgm:prSet/>
      <dgm:spPr/>
      <dgm:t>
        <a:bodyPr/>
        <a:lstStyle/>
        <a:p>
          <a:endParaRPr lang="en-US" sz="1400">
            <a:latin typeface="Times New Roman" pitchFamily="18" charset="0"/>
            <a:cs typeface="Times New Roman" pitchFamily="18" charset="0"/>
          </a:endParaRPr>
        </a:p>
      </dgm:t>
    </dgm:pt>
    <dgm:pt modelId="{C6CF70C4-C768-432B-9754-E95C583DE2F1}">
      <dgm:prSet phldrT="[Text]" custT="1"/>
      <dgm:spPr/>
      <dgm:t>
        <a:bodyPr/>
        <a:lstStyle/>
        <a:p>
          <a:r>
            <a:rPr lang="en-US" sz="2000" dirty="0" smtClean="0">
              <a:latin typeface="Times New Roman" pitchFamily="18" charset="0"/>
              <a:cs typeface="Times New Roman" pitchFamily="18" charset="0"/>
            </a:rPr>
            <a:t>STOP WATCH</a:t>
          </a:r>
          <a:endParaRPr lang="en-US" sz="2000" dirty="0">
            <a:latin typeface="Times New Roman" pitchFamily="18" charset="0"/>
            <a:cs typeface="Times New Roman" pitchFamily="18" charset="0"/>
          </a:endParaRPr>
        </a:p>
      </dgm:t>
    </dgm:pt>
    <dgm:pt modelId="{CD025DBE-E5B8-42FD-AEC4-851593CDEA3E}" type="parTrans" cxnId="{F0F7DAFD-A9BA-4089-90C5-8EF772C78F13}">
      <dgm:prSet/>
      <dgm:spPr/>
      <dgm:t>
        <a:bodyPr/>
        <a:lstStyle/>
        <a:p>
          <a:endParaRPr lang="en-US" sz="1400">
            <a:latin typeface="Times New Roman" pitchFamily="18" charset="0"/>
            <a:cs typeface="Times New Roman" pitchFamily="18" charset="0"/>
          </a:endParaRPr>
        </a:p>
      </dgm:t>
    </dgm:pt>
    <dgm:pt modelId="{606BD671-9A06-4F4B-ADD6-319026901012}" type="sibTrans" cxnId="{F0F7DAFD-A9BA-4089-90C5-8EF772C78F13}">
      <dgm:prSet/>
      <dgm:spPr/>
      <dgm:t>
        <a:bodyPr/>
        <a:lstStyle/>
        <a:p>
          <a:endParaRPr lang="en-US" sz="1400">
            <a:latin typeface="Times New Roman" pitchFamily="18" charset="0"/>
            <a:cs typeface="Times New Roman" pitchFamily="18" charset="0"/>
          </a:endParaRPr>
        </a:p>
      </dgm:t>
    </dgm:pt>
    <dgm:pt modelId="{C66DA039-DF9A-41E3-BF0A-71FBF2CFE9DF}">
      <dgm:prSet phldrT="[Text]" custT="1"/>
      <dgm:spPr/>
      <dgm:t>
        <a:bodyPr/>
        <a:lstStyle/>
        <a:p>
          <a:r>
            <a:rPr lang="en-US" sz="2000" dirty="0" smtClean="0">
              <a:latin typeface="Times New Roman" pitchFamily="18" charset="0"/>
              <a:cs typeface="Times New Roman" pitchFamily="18" charset="0"/>
            </a:rPr>
            <a:t>TIME STUDY FORMS</a:t>
          </a:r>
          <a:endParaRPr lang="en-US" sz="2000" dirty="0">
            <a:latin typeface="Times New Roman" pitchFamily="18" charset="0"/>
            <a:cs typeface="Times New Roman" pitchFamily="18" charset="0"/>
          </a:endParaRPr>
        </a:p>
      </dgm:t>
    </dgm:pt>
    <dgm:pt modelId="{F4D28C58-8B03-4C63-BE56-A5FB54F509A9}" type="parTrans" cxnId="{12DEAB6A-049C-4EE4-9AFC-02863324A039}">
      <dgm:prSet/>
      <dgm:spPr/>
      <dgm:t>
        <a:bodyPr/>
        <a:lstStyle/>
        <a:p>
          <a:endParaRPr lang="en-US" sz="1400">
            <a:latin typeface="Times New Roman" pitchFamily="18" charset="0"/>
            <a:cs typeface="Times New Roman" pitchFamily="18" charset="0"/>
          </a:endParaRPr>
        </a:p>
      </dgm:t>
    </dgm:pt>
    <dgm:pt modelId="{FF908A50-07F8-4C44-ADA1-D66D68FE4621}" type="sibTrans" cxnId="{12DEAB6A-049C-4EE4-9AFC-02863324A039}">
      <dgm:prSet/>
      <dgm:spPr/>
      <dgm:t>
        <a:bodyPr/>
        <a:lstStyle/>
        <a:p>
          <a:endParaRPr lang="en-US" sz="1400">
            <a:latin typeface="Times New Roman" pitchFamily="18" charset="0"/>
            <a:cs typeface="Times New Roman" pitchFamily="18" charset="0"/>
          </a:endParaRPr>
        </a:p>
      </dgm:t>
    </dgm:pt>
    <dgm:pt modelId="{BE0C5E24-86B1-4947-8AB0-0DB850AEE9BD}" type="asst">
      <dgm:prSet custT="1"/>
      <dgm:spPr/>
      <dgm:t>
        <a:bodyPr/>
        <a:lstStyle/>
        <a:p>
          <a:r>
            <a:rPr lang="en-US" sz="2000" dirty="0" smtClean="0">
              <a:latin typeface="Times New Roman" pitchFamily="18" charset="0"/>
              <a:cs typeface="Times New Roman" pitchFamily="18" charset="0"/>
            </a:rPr>
            <a:t>CUMULATIVE STOOP WATCH</a:t>
          </a:r>
          <a:endParaRPr lang="en-US" sz="2000" dirty="0">
            <a:latin typeface="Times New Roman" pitchFamily="18" charset="0"/>
            <a:cs typeface="Times New Roman" pitchFamily="18" charset="0"/>
          </a:endParaRPr>
        </a:p>
      </dgm:t>
    </dgm:pt>
    <dgm:pt modelId="{39BE46D1-59A2-44A1-A8B0-B21CE725F791}" type="parTrans" cxnId="{78216CC2-A6A4-4821-A5E4-88FD3798945F}">
      <dgm:prSet/>
      <dgm:spPr/>
      <dgm:t>
        <a:bodyPr/>
        <a:lstStyle/>
        <a:p>
          <a:endParaRPr lang="en-US" sz="1400">
            <a:latin typeface="Times New Roman" pitchFamily="18" charset="0"/>
            <a:cs typeface="Times New Roman" pitchFamily="18" charset="0"/>
          </a:endParaRPr>
        </a:p>
      </dgm:t>
    </dgm:pt>
    <dgm:pt modelId="{0EAB2A83-6CAE-4F3B-BEC7-F7CC27A5FCA9}" type="sibTrans" cxnId="{78216CC2-A6A4-4821-A5E4-88FD3798945F}">
      <dgm:prSet/>
      <dgm:spPr/>
      <dgm:t>
        <a:bodyPr/>
        <a:lstStyle/>
        <a:p>
          <a:endParaRPr lang="en-US" sz="1400">
            <a:latin typeface="Times New Roman" pitchFamily="18" charset="0"/>
            <a:cs typeface="Times New Roman" pitchFamily="18" charset="0"/>
          </a:endParaRPr>
        </a:p>
      </dgm:t>
    </dgm:pt>
    <dgm:pt modelId="{51E1D9AE-5942-492C-9C4D-80288409B5E1}" type="asst">
      <dgm:prSet custT="1"/>
      <dgm:spPr/>
      <dgm:t>
        <a:bodyPr/>
        <a:lstStyle/>
        <a:p>
          <a:r>
            <a:rPr lang="en-US" sz="2000" dirty="0" smtClean="0">
              <a:latin typeface="Times New Roman" pitchFamily="18" charset="0"/>
              <a:cs typeface="Times New Roman" pitchFamily="18" charset="0"/>
            </a:rPr>
            <a:t>FLY BACK STOP WATCH</a:t>
          </a:r>
          <a:endParaRPr lang="en-US" sz="2000" dirty="0">
            <a:latin typeface="Times New Roman" pitchFamily="18" charset="0"/>
            <a:cs typeface="Times New Roman" pitchFamily="18" charset="0"/>
          </a:endParaRPr>
        </a:p>
      </dgm:t>
    </dgm:pt>
    <dgm:pt modelId="{BD3B4627-B6B8-4CA2-AA97-762F0402393F}" type="parTrans" cxnId="{E263BF75-DC27-45EC-8F40-461FE3B756A6}">
      <dgm:prSet/>
      <dgm:spPr/>
      <dgm:t>
        <a:bodyPr/>
        <a:lstStyle/>
        <a:p>
          <a:endParaRPr lang="en-US" sz="1400">
            <a:latin typeface="Times New Roman" pitchFamily="18" charset="0"/>
            <a:cs typeface="Times New Roman" pitchFamily="18" charset="0"/>
          </a:endParaRPr>
        </a:p>
      </dgm:t>
    </dgm:pt>
    <dgm:pt modelId="{85C6CF97-4A99-494D-AE04-FC402DC29829}" type="sibTrans" cxnId="{E263BF75-DC27-45EC-8F40-461FE3B756A6}">
      <dgm:prSet/>
      <dgm:spPr/>
      <dgm:t>
        <a:bodyPr/>
        <a:lstStyle/>
        <a:p>
          <a:endParaRPr lang="en-US" sz="1400">
            <a:latin typeface="Times New Roman" pitchFamily="18" charset="0"/>
            <a:cs typeface="Times New Roman" pitchFamily="18" charset="0"/>
          </a:endParaRPr>
        </a:p>
      </dgm:t>
    </dgm:pt>
    <dgm:pt modelId="{F12A1ED6-330D-4577-ABB3-0386D85CCB23}" type="pres">
      <dgm:prSet presAssocID="{DD0B445E-42F7-4A7D-8459-6BF029CAA764}" presName="hierChild1" presStyleCnt="0">
        <dgm:presLayoutVars>
          <dgm:orgChart val="1"/>
          <dgm:chPref val="1"/>
          <dgm:dir/>
          <dgm:animOne val="branch"/>
          <dgm:animLvl val="lvl"/>
          <dgm:resizeHandles/>
        </dgm:presLayoutVars>
      </dgm:prSet>
      <dgm:spPr/>
      <dgm:t>
        <a:bodyPr/>
        <a:lstStyle/>
        <a:p>
          <a:endParaRPr lang="en-US"/>
        </a:p>
      </dgm:t>
    </dgm:pt>
    <dgm:pt modelId="{CD8DA9C6-67F1-4482-95E7-F149E230402E}" type="pres">
      <dgm:prSet presAssocID="{3920AD76-B0F4-4668-AA72-DDA9C9912FE0}" presName="hierRoot1" presStyleCnt="0">
        <dgm:presLayoutVars>
          <dgm:hierBranch val="init"/>
        </dgm:presLayoutVars>
      </dgm:prSet>
      <dgm:spPr/>
    </dgm:pt>
    <dgm:pt modelId="{EE27110F-581F-4165-9200-BAB9B6504E31}" type="pres">
      <dgm:prSet presAssocID="{3920AD76-B0F4-4668-AA72-DDA9C9912FE0}" presName="rootComposite1" presStyleCnt="0"/>
      <dgm:spPr/>
    </dgm:pt>
    <dgm:pt modelId="{86EB7DBB-65C5-4401-BDBA-DF608987030A}" type="pres">
      <dgm:prSet presAssocID="{3920AD76-B0F4-4668-AA72-DDA9C9912FE0}" presName="rootText1" presStyleLbl="node0" presStyleIdx="0" presStyleCnt="1">
        <dgm:presLayoutVars>
          <dgm:chPref val="3"/>
        </dgm:presLayoutVars>
      </dgm:prSet>
      <dgm:spPr/>
      <dgm:t>
        <a:bodyPr/>
        <a:lstStyle/>
        <a:p>
          <a:endParaRPr lang="en-US"/>
        </a:p>
      </dgm:t>
    </dgm:pt>
    <dgm:pt modelId="{2BEB6422-F22E-4A63-8B2B-F5687AA9C98A}" type="pres">
      <dgm:prSet presAssocID="{3920AD76-B0F4-4668-AA72-DDA9C9912FE0}" presName="rootConnector1" presStyleLbl="node1" presStyleIdx="0" presStyleCnt="0"/>
      <dgm:spPr/>
      <dgm:t>
        <a:bodyPr/>
        <a:lstStyle/>
        <a:p>
          <a:endParaRPr lang="en-US"/>
        </a:p>
      </dgm:t>
    </dgm:pt>
    <dgm:pt modelId="{697F01D9-0EB3-4954-8C6B-BEE3E250EE4A}" type="pres">
      <dgm:prSet presAssocID="{3920AD76-B0F4-4668-AA72-DDA9C9912FE0}" presName="hierChild2" presStyleCnt="0"/>
      <dgm:spPr/>
    </dgm:pt>
    <dgm:pt modelId="{4136B540-95DC-4604-9078-FFBC2E2B408D}" type="pres">
      <dgm:prSet presAssocID="{24D80ADA-459B-4E10-B68C-0A53DA80424A}" presName="Name37" presStyleLbl="parChTrans1D2" presStyleIdx="0" presStyleCnt="3"/>
      <dgm:spPr/>
      <dgm:t>
        <a:bodyPr/>
        <a:lstStyle/>
        <a:p>
          <a:endParaRPr lang="en-US"/>
        </a:p>
      </dgm:t>
    </dgm:pt>
    <dgm:pt modelId="{30766649-2B78-4FA4-9882-A1CE21CA04BF}" type="pres">
      <dgm:prSet presAssocID="{F82F562E-1168-465F-B3D7-AA4C0008C25B}" presName="hierRoot2" presStyleCnt="0">
        <dgm:presLayoutVars>
          <dgm:hierBranch val="init"/>
        </dgm:presLayoutVars>
      </dgm:prSet>
      <dgm:spPr/>
    </dgm:pt>
    <dgm:pt modelId="{742B1479-1BCD-481A-9D50-4CA9B498477E}" type="pres">
      <dgm:prSet presAssocID="{F82F562E-1168-465F-B3D7-AA4C0008C25B}" presName="rootComposite" presStyleCnt="0"/>
      <dgm:spPr/>
    </dgm:pt>
    <dgm:pt modelId="{8C04FCED-1F7F-41CC-A85B-FAEA05FC64A4}" type="pres">
      <dgm:prSet presAssocID="{F82F562E-1168-465F-B3D7-AA4C0008C25B}" presName="rootText" presStyleLbl="node2" presStyleIdx="0" presStyleCnt="3">
        <dgm:presLayoutVars>
          <dgm:chPref val="3"/>
        </dgm:presLayoutVars>
      </dgm:prSet>
      <dgm:spPr/>
      <dgm:t>
        <a:bodyPr/>
        <a:lstStyle/>
        <a:p>
          <a:endParaRPr lang="en-US"/>
        </a:p>
      </dgm:t>
    </dgm:pt>
    <dgm:pt modelId="{3ABDB55D-5075-4027-BAEA-5140F77AEF58}" type="pres">
      <dgm:prSet presAssocID="{F82F562E-1168-465F-B3D7-AA4C0008C25B}" presName="rootConnector" presStyleLbl="node2" presStyleIdx="0" presStyleCnt="3"/>
      <dgm:spPr/>
      <dgm:t>
        <a:bodyPr/>
        <a:lstStyle/>
        <a:p>
          <a:endParaRPr lang="en-US"/>
        </a:p>
      </dgm:t>
    </dgm:pt>
    <dgm:pt modelId="{2E226597-A664-463A-8E0F-6335CE6C7006}" type="pres">
      <dgm:prSet presAssocID="{F82F562E-1168-465F-B3D7-AA4C0008C25B}" presName="hierChild4" presStyleCnt="0"/>
      <dgm:spPr/>
    </dgm:pt>
    <dgm:pt modelId="{BD098213-994C-4F1B-8651-ECABDCDBFFAF}" type="pres">
      <dgm:prSet presAssocID="{F82F562E-1168-465F-B3D7-AA4C0008C25B}" presName="hierChild5" presStyleCnt="0"/>
      <dgm:spPr/>
    </dgm:pt>
    <dgm:pt modelId="{200B3272-BE99-4A5B-A00E-4084B6BDEBA9}" type="pres">
      <dgm:prSet presAssocID="{CD025DBE-E5B8-42FD-AEC4-851593CDEA3E}" presName="Name37" presStyleLbl="parChTrans1D2" presStyleIdx="1" presStyleCnt="3"/>
      <dgm:spPr/>
      <dgm:t>
        <a:bodyPr/>
        <a:lstStyle/>
        <a:p>
          <a:endParaRPr lang="en-US"/>
        </a:p>
      </dgm:t>
    </dgm:pt>
    <dgm:pt modelId="{546756F4-F3E0-4291-879D-29C884FE2EDC}" type="pres">
      <dgm:prSet presAssocID="{C6CF70C4-C768-432B-9754-E95C583DE2F1}" presName="hierRoot2" presStyleCnt="0">
        <dgm:presLayoutVars>
          <dgm:hierBranch val="init"/>
        </dgm:presLayoutVars>
      </dgm:prSet>
      <dgm:spPr/>
    </dgm:pt>
    <dgm:pt modelId="{1CA0B64F-F521-4ADB-B9BE-87C6CAAC6606}" type="pres">
      <dgm:prSet presAssocID="{C6CF70C4-C768-432B-9754-E95C583DE2F1}" presName="rootComposite" presStyleCnt="0"/>
      <dgm:spPr/>
    </dgm:pt>
    <dgm:pt modelId="{570FA702-AB15-4A64-ABD2-2253D55A088A}" type="pres">
      <dgm:prSet presAssocID="{C6CF70C4-C768-432B-9754-E95C583DE2F1}" presName="rootText" presStyleLbl="node2" presStyleIdx="1" presStyleCnt="3">
        <dgm:presLayoutVars>
          <dgm:chPref val="3"/>
        </dgm:presLayoutVars>
      </dgm:prSet>
      <dgm:spPr/>
      <dgm:t>
        <a:bodyPr/>
        <a:lstStyle/>
        <a:p>
          <a:endParaRPr lang="en-US"/>
        </a:p>
      </dgm:t>
    </dgm:pt>
    <dgm:pt modelId="{6B6E40C2-A486-4136-8991-439FDF7DC13F}" type="pres">
      <dgm:prSet presAssocID="{C6CF70C4-C768-432B-9754-E95C583DE2F1}" presName="rootConnector" presStyleLbl="node2" presStyleIdx="1" presStyleCnt="3"/>
      <dgm:spPr/>
      <dgm:t>
        <a:bodyPr/>
        <a:lstStyle/>
        <a:p>
          <a:endParaRPr lang="en-US"/>
        </a:p>
      </dgm:t>
    </dgm:pt>
    <dgm:pt modelId="{E581CDE9-0CAC-4A48-BEAD-F1604DDAF7F7}" type="pres">
      <dgm:prSet presAssocID="{C6CF70C4-C768-432B-9754-E95C583DE2F1}" presName="hierChild4" presStyleCnt="0"/>
      <dgm:spPr/>
    </dgm:pt>
    <dgm:pt modelId="{6ED9FF04-CB10-448F-9B00-4815AA35EC11}" type="pres">
      <dgm:prSet presAssocID="{C6CF70C4-C768-432B-9754-E95C583DE2F1}" presName="hierChild5" presStyleCnt="0"/>
      <dgm:spPr/>
    </dgm:pt>
    <dgm:pt modelId="{C0DC4DE9-0470-4076-90A4-6792A8AE46E1}" type="pres">
      <dgm:prSet presAssocID="{39BE46D1-59A2-44A1-A8B0-B21CE725F791}" presName="Name111" presStyleLbl="parChTrans1D3" presStyleIdx="0" presStyleCnt="2"/>
      <dgm:spPr/>
      <dgm:t>
        <a:bodyPr/>
        <a:lstStyle/>
        <a:p>
          <a:endParaRPr lang="en-US"/>
        </a:p>
      </dgm:t>
    </dgm:pt>
    <dgm:pt modelId="{3BD27A15-9E8A-4539-BB96-067C353EA2BA}" type="pres">
      <dgm:prSet presAssocID="{BE0C5E24-86B1-4947-8AB0-0DB850AEE9BD}" presName="hierRoot3" presStyleCnt="0">
        <dgm:presLayoutVars>
          <dgm:hierBranch val="init"/>
        </dgm:presLayoutVars>
      </dgm:prSet>
      <dgm:spPr/>
    </dgm:pt>
    <dgm:pt modelId="{6D37F095-5473-4DD1-BBE0-3F0CB9F60A8D}" type="pres">
      <dgm:prSet presAssocID="{BE0C5E24-86B1-4947-8AB0-0DB850AEE9BD}" presName="rootComposite3" presStyleCnt="0"/>
      <dgm:spPr/>
    </dgm:pt>
    <dgm:pt modelId="{72A6F1B8-BC6A-4E9E-B211-38986CEA3A94}" type="pres">
      <dgm:prSet presAssocID="{BE0C5E24-86B1-4947-8AB0-0DB850AEE9BD}" presName="rootText3" presStyleLbl="asst2" presStyleIdx="0" presStyleCnt="2">
        <dgm:presLayoutVars>
          <dgm:chPref val="3"/>
        </dgm:presLayoutVars>
      </dgm:prSet>
      <dgm:spPr/>
      <dgm:t>
        <a:bodyPr/>
        <a:lstStyle/>
        <a:p>
          <a:endParaRPr lang="en-US"/>
        </a:p>
      </dgm:t>
    </dgm:pt>
    <dgm:pt modelId="{C780BE29-A201-4E33-902E-3724D1683D27}" type="pres">
      <dgm:prSet presAssocID="{BE0C5E24-86B1-4947-8AB0-0DB850AEE9BD}" presName="rootConnector3" presStyleLbl="asst2" presStyleIdx="0" presStyleCnt="2"/>
      <dgm:spPr/>
      <dgm:t>
        <a:bodyPr/>
        <a:lstStyle/>
        <a:p>
          <a:endParaRPr lang="en-US"/>
        </a:p>
      </dgm:t>
    </dgm:pt>
    <dgm:pt modelId="{67286A5B-F331-4EA8-8E12-5C86E30D373C}" type="pres">
      <dgm:prSet presAssocID="{BE0C5E24-86B1-4947-8AB0-0DB850AEE9BD}" presName="hierChild6" presStyleCnt="0"/>
      <dgm:spPr/>
    </dgm:pt>
    <dgm:pt modelId="{0E9A7B4D-B5E1-4C89-B661-007D699E4410}" type="pres">
      <dgm:prSet presAssocID="{BE0C5E24-86B1-4947-8AB0-0DB850AEE9BD}" presName="hierChild7" presStyleCnt="0"/>
      <dgm:spPr/>
    </dgm:pt>
    <dgm:pt modelId="{380C710C-B8A6-4F69-9AA4-8DB0FEC4AE64}" type="pres">
      <dgm:prSet presAssocID="{BD3B4627-B6B8-4CA2-AA97-762F0402393F}" presName="Name111" presStyleLbl="parChTrans1D3" presStyleIdx="1" presStyleCnt="2"/>
      <dgm:spPr/>
      <dgm:t>
        <a:bodyPr/>
        <a:lstStyle/>
        <a:p>
          <a:endParaRPr lang="en-US"/>
        </a:p>
      </dgm:t>
    </dgm:pt>
    <dgm:pt modelId="{1192C4B1-AD3B-4847-9021-F87D96AAA383}" type="pres">
      <dgm:prSet presAssocID="{51E1D9AE-5942-492C-9C4D-80288409B5E1}" presName="hierRoot3" presStyleCnt="0">
        <dgm:presLayoutVars>
          <dgm:hierBranch val="init"/>
        </dgm:presLayoutVars>
      </dgm:prSet>
      <dgm:spPr/>
    </dgm:pt>
    <dgm:pt modelId="{F39FF8CC-839D-4192-A832-B8BEB150F503}" type="pres">
      <dgm:prSet presAssocID="{51E1D9AE-5942-492C-9C4D-80288409B5E1}" presName="rootComposite3" presStyleCnt="0"/>
      <dgm:spPr/>
    </dgm:pt>
    <dgm:pt modelId="{26392393-2200-4F79-9C9B-F04FCD213060}" type="pres">
      <dgm:prSet presAssocID="{51E1D9AE-5942-492C-9C4D-80288409B5E1}" presName="rootText3" presStyleLbl="asst2" presStyleIdx="1" presStyleCnt="2">
        <dgm:presLayoutVars>
          <dgm:chPref val="3"/>
        </dgm:presLayoutVars>
      </dgm:prSet>
      <dgm:spPr/>
      <dgm:t>
        <a:bodyPr/>
        <a:lstStyle/>
        <a:p>
          <a:endParaRPr lang="en-US"/>
        </a:p>
      </dgm:t>
    </dgm:pt>
    <dgm:pt modelId="{96CBB87D-63F1-4D27-8CC8-89AD5E1E98BB}" type="pres">
      <dgm:prSet presAssocID="{51E1D9AE-5942-492C-9C4D-80288409B5E1}" presName="rootConnector3" presStyleLbl="asst2" presStyleIdx="1" presStyleCnt="2"/>
      <dgm:spPr/>
      <dgm:t>
        <a:bodyPr/>
        <a:lstStyle/>
        <a:p>
          <a:endParaRPr lang="en-US"/>
        </a:p>
      </dgm:t>
    </dgm:pt>
    <dgm:pt modelId="{3BA61CA7-F090-417F-B091-176CFEA1FC44}" type="pres">
      <dgm:prSet presAssocID="{51E1D9AE-5942-492C-9C4D-80288409B5E1}" presName="hierChild6" presStyleCnt="0"/>
      <dgm:spPr/>
    </dgm:pt>
    <dgm:pt modelId="{EFE87673-8207-4667-AEB5-74D8FB5E533F}" type="pres">
      <dgm:prSet presAssocID="{51E1D9AE-5942-492C-9C4D-80288409B5E1}" presName="hierChild7" presStyleCnt="0"/>
      <dgm:spPr/>
    </dgm:pt>
    <dgm:pt modelId="{92F00AA5-1563-4333-8099-5A1389924D43}" type="pres">
      <dgm:prSet presAssocID="{F4D28C58-8B03-4C63-BE56-A5FB54F509A9}" presName="Name37" presStyleLbl="parChTrans1D2" presStyleIdx="2" presStyleCnt="3"/>
      <dgm:spPr/>
      <dgm:t>
        <a:bodyPr/>
        <a:lstStyle/>
        <a:p>
          <a:endParaRPr lang="en-US"/>
        </a:p>
      </dgm:t>
    </dgm:pt>
    <dgm:pt modelId="{C5E0A7D6-49C9-4751-92A4-39092B2EA1ED}" type="pres">
      <dgm:prSet presAssocID="{C66DA039-DF9A-41E3-BF0A-71FBF2CFE9DF}" presName="hierRoot2" presStyleCnt="0">
        <dgm:presLayoutVars>
          <dgm:hierBranch val="init"/>
        </dgm:presLayoutVars>
      </dgm:prSet>
      <dgm:spPr/>
    </dgm:pt>
    <dgm:pt modelId="{7657BC3C-F3A2-4549-AE9F-59F3C64B0D92}" type="pres">
      <dgm:prSet presAssocID="{C66DA039-DF9A-41E3-BF0A-71FBF2CFE9DF}" presName="rootComposite" presStyleCnt="0"/>
      <dgm:spPr/>
    </dgm:pt>
    <dgm:pt modelId="{33505325-8EBE-4D62-AB93-F22DAFD26580}" type="pres">
      <dgm:prSet presAssocID="{C66DA039-DF9A-41E3-BF0A-71FBF2CFE9DF}" presName="rootText" presStyleLbl="node2" presStyleIdx="2" presStyleCnt="3">
        <dgm:presLayoutVars>
          <dgm:chPref val="3"/>
        </dgm:presLayoutVars>
      </dgm:prSet>
      <dgm:spPr/>
      <dgm:t>
        <a:bodyPr/>
        <a:lstStyle/>
        <a:p>
          <a:endParaRPr lang="en-US"/>
        </a:p>
      </dgm:t>
    </dgm:pt>
    <dgm:pt modelId="{6FCBABEB-D348-4E52-BCA3-8098F9C7B4E4}" type="pres">
      <dgm:prSet presAssocID="{C66DA039-DF9A-41E3-BF0A-71FBF2CFE9DF}" presName="rootConnector" presStyleLbl="node2" presStyleIdx="2" presStyleCnt="3"/>
      <dgm:spPr/>
      <dgm:t>
        <a:bodyPr/>
        <a:lstStyle/>
        <a:p>
          <a:endParaRPr lang="en-US"/>
        </a:p>
      </dgm:t>
    </dgm:pt>
    <dgm:pt modelId="{494A20B6-47A0-4A2F-AC75-E8D08CE387A9}" type="pres">
      <dgm:prSet presAssocID="{C66DA039-DF9A-41E3-BF0A-71FBF2CFE9DF}" presName="hierChild4" presStyleCnt="0"/>
      <dgm:spPr/>
    </dgm:pt>
    <dgm:pt modelId="{82DA59D3-E198-4A29-AD89-8FF6CEAAD96D}" type="pres">
      <dgm:prSet presAssocID="{C66DA039-DF9A-41E3-BF0A-71FBF2CFE9DF}" presName="hierChild5" presStyleCnt="0"/>
      <dgm:spPr/>
    </dgm:pt>
    <dgm:pt modelId="{BD634683-F38E-4428-B160-16189C66C7FE}" type="pres">
      <dgm:prSet presAssocID="{3920AD76-B0F4-4668-AA72-DDA9C9912FE0}" presName="hierChild3" presStyleCnt="0"/>
      <dgm:spPr/>
    </dgm:pt>
  </dgm:ptLst>
  <dgm:cxnLst>
    <dgm:cxn modelId="{CF384511-AAD9-46BF-8D46-3A5D2ABD105A}" type="presOf" srcId="{51E1D9AE-5942-492C-9C4D-80288409B5E1}" destId="{26392393-2200-4F79-9C9B-F04FCD213060}" srcOrd="0" destOrd="0" presId="urn:microsoft.com/office/officeart/2005/8/layout/orgChart1"/>
    <dgm:cxn modelId="{84183AE7-11D3-4BF2-825D-8A92650CC5CD}" type="presOf" srcId="{F4D28C58-8B03-4C63-BE56-A5FB54F509A9}" destId="{92F00AA5-1563-4333-8099-5A1389924D43}" srcOrd="0" destOrd="0" presId="urn:microsoft.com/office/officeart/2005/8/layout/orgChart1"/>
    <dgm:cxn modelId="{762FF2A6-8EB5-440A-A058-7556DFF68664}" type="presOf" srcId="{CD025DBE-E5B8-42FD-AEC4-851593CDEA3E}" destId="{200B3272-BE99-4A5B-A00E-4084B6BDEBA9}" srcOrd="0" destOrd="0" presId="urn:microsoft.com/office/officeart/2005/8/layout/orgChart1"/>
    <dgm:cxn modelId="{09C95C14-CED8-4DFA-9D24-1393EEEE1D14}" type="presOf" srcId="{39BE46D1-59A2-44A1-A8B0-B21CE725F791}" destId="{C0DC4DE9-0470-4076-90A4-6792A8AE46E1}" srcOrd="0" destOrd="0" presId="urn:microsoft.com/office/officeart/2005/8/layout/orgChart1"/>
    <dgm:cxn modelId="{F52BBA29-4E5F-4A0A-AC2D-0C8309A8D75C}" type="presOf" srcId="{51E1D9AE-5942-492C-9C4D-80288409B5E1}" destId="{96CBB87D-63F1-4D27-8CC8-89AD5E1E98BB}" srcOrd="1" destOrd="0" presId="urn:microsoft.com/office/officeart/2005/8/layout/orgChart1"/>
    <dgm:cxn modelId="{6BF290DF-3E6A-4B29-9A73-B54F88678FEC}" type="presOf" srcId="{24D80ADA-459B-4E10-B68C-0A53DA80424A}" destId="{4136B540-95DC-4604-9078-FFBC2E2B408D}" srcOrd="0" destOrd="0" presId="urn:microsoft.com/office/officeart/2005/8/layout/orgChart1"/>
    <dgm:cxn modelId="{6BD2D662-1D9E-4A58-AD7A-03C99F368570}" type="presOf" srcId="{3920AD76-B0F4-4668-AA72-DDA9C9912FE0}" destId="{86EB7DBB-65C5-4401-BDBA-DF608987030A}" srcOrd="0" destOrd="0" presId="urn:microsoft.com/office/officeart/2005/8/layout/orgChart1"/>
    <dgm:cxn modelId="{22AC1D23-B625-40E1-AB4B-50D95D4E25F7}" type="presOf" srcId="{BE0C5E24-86B1-4947-8AB0-0DB850AEE9BD}" destId="{C780BE29-A201-4E33-902E-3724D1683D27}" srcOrd="1" destOrd="0" presId="urn:microsoft.com/office/officeart/2005/8/layout/orgChart1"/>
    <dgm:cxn modelId="{E5CD57B6-B76B-4EFD-B558-9275BF5F1E9C}" type="presOf" srcId="{C6CF70C4-C768-432B-9754-E95C583DE2F1}" destId="{570FA702-AB15-4A64-ABD2-2253D55A088A}" srcOrd="0" destOrd="0" presId="urn:microsoft.com/office/officeart/2005/8/layout/orgChart1"/>
    <dgm:cxn modelId="{62AFC93F-8F67-4AF4-ADB4-9762675BC86E}" srcId="{DD0B445E-42F7-4A7D-8459-6BF029CAA764}" destId="{3920AD76-B0F4-4668-AA72-DDA9C9912FE0}" srcOrd="0" destOrd="0" parTransId="{3E8B722D-D42E-4739-97BF-749013DCE93B}" sibTransId="{A557EE9B-36AC-47F2-80C7-E74FF56257AB}"/>
    <dgm:cxn modelId="{37EE6342-0AC7-48DB-96B4-2B8F10051B79}" type="presOf" srcId="{C66DA039-DF9A-41E3-BF0A-71FBF2CFE9DF}" destId="{33505325-8EBE-4D62-AB93-F22DAFD26580}" srcOrd="0" destOrd="0" presId="urn:microsoft.com/office/officeart/2005/8/layout/orgChart1"/>
    <dgm:cxn modelId="{939C67EB-10ED-4B75-AE1E-2FD9B97577E1}" type="presOf" srcId="{BE0C5E24-86B1-4947-8AB0-0DB850AEE9BD}" destId="{72A6F1B8-BC6A-4E9E-B211-38986CEA3A94}" srcOrd="0" destOrd="0" presId="urn:microsoft.com/office/officeart/2005/8/layout/orgChart1"/>
    <dgm:cxn modelId="{AB8F5373-5A05-4F79-9C22-74DE8F9EBA85}" type="presOf" srcId="{F82F562E-1168-465F-B3D7-AA4C0008C25B}" destId="{8C04FCED-1F7F-41CC-A85B-FAEA05FC64A4}" srcOrd="0" destOrd="0" presId="urn:microsoft.com/office/officeart/2005/8/layout/orgChart1"/>
    <dgm:cxn modelId="{EA6DDA30-4F16-41EE-B5C8-09216E558B3C}" type="presOf" srcId="{F82F562E-1168-465F-B3D7-AA4C0008C25B}" destId="{3ABDB55D-5075-4027-BAEA-5140F77AEF58}" srcOrd="1" destOrd="0" presId="urn:microsoft.com/office/officeart/2005/8/layout/orgChart1"/>
    <dgm:cxn modelId="{12DEAB6A-049C-4EE4-9AFC-02863324A039}" srcId="{3920AD76-B0F4-4668-AA72-DDA9C9912FE0}" destId="{C66DA039-DF9A-41E3-BF0A-71FBF2CFE9DF}" srcOrd="2" destOrd="0" parTransId="{F4D28C58-8B03-4C63-BE56-A5FB54F509A9}" sibTransId="{FF908A50-07F8-4C44-ADA1-D66D68FE4621}"/>
    <dgm:cxn modelId="{E263BF75-DC27-45EC-8F40-461FE3B756A6}" srcId="{C6CF70C4-C768-432B-9754-E95C583DE2F1}" destId="{51E1D9AE-5942-492C-9C4D-80288409B5E1}" srcOrd="1" destOrd="0" parTransId="{BD3B4627-B6B8-4CA2-AA97-762F0402393F}" sibTransId="{85C6CF97-4A99-494D-AE04-FC402DC29829}"/>
    <dgm:cxn modelId="{A399DCCE-528C-4C07-9DEC-D28F59A9D1C5}" type="presOf" srcId="{C66DA039-DF9A-41E3-BF0A-71FBF2CFE9DF}" destId="{6FCBABEB-D348-4E52-BCA3-8098F9C7B4E4}" srcOrd="1" destOrd="0" presId="urn:microsoft.com/office/officeart/2005/8/layout/orgChart1"/>
    <dgm:cxn modelId="{F0F7DAFD-A9BA-4089-90C5-8EF772C78F13}" srcId="{3920AD76-B0F4-4668-AA72-DDA9C9912FE0}" destId="{C6CF70C4-C768-432B-9754-E95C583DE2F1}" srcOrd="1" destOrd="0" parTransId="{CD025DBE-E5B8-42FD-AEC4-851593CDEA3E}" sibTransId="{606BD671-9A06-4F4B-ADD6-319026901012}"/>
    <dgm:cxn modelId="{CC502E68-01F5-4E14-8F78-53A679523FA6}" type="presOf" srcId="{BD3B4627-B6B8-4CA2-AA97-762F0402393F}" destId="{380C710C-B8A6-4F69-9AA4-8DB0FEC4AE64}" srcOrd="0" destOrd="0" presId="urn:microsoft.com/office/officeart/2005/8/layout/orgChart1"/>
    <dgm:cxn modelId="{0E55EE81-CCA1-4A10-BA93-C8490C1E2FB6}" srcId="{3920AD76-B0F4-4668-AA72-DDA9C9912FE0}" destId="{F82F562E-1168-465F-B3D7-AA4C0008C25B}" srcOrd="0" destOrd="0" parTransId="{24D80ADA-459B-4E10-B68C-0A53DA80424A}" sibTransId="{AAE145A5-FAD0-45E8-A84A-85CFFF0494DC}"/>
    <dgm:cxn modelId="{DA95E842-3639-4AE9-9889-A0E8B62F2C27}" type="presOf" srcId="{3920AD76-B0F4-4668-AA72-DDA9C9912FE0}" destId="{2BEB6422-F22E-4A63-8B2B-F5687AA9C98A}" srcOrd="1" destOrd="0" presId="urn:microsoft.com/office/officeart/2005/8/layout/orgChart1"/>
    <dgm:cxn modelId="{A7CD90A6-3269-43CC-888F-A2F551501EA9}" type="presOf" srcId="{DD0B445E-42F7-4A7D-8459-6BF029CAA764}" destId="{F12A1ED6-330D-4577-ABB3-0386D85CCB23}" srcOrd="0" destOrd="0" presId="urn:microsoft.com/office/officeart/2005/8/layout/orgChart1"/>
    <dgm:cxn modelId="{78216CC2-A6A4-4821-A5E4-88FD3798945F}" srcId="{C6CF70C4-C768-432B-9754-E95C583DE2F1}" destId="{BE0C5E24-86B1-4947-8AB0-0DB850AEE9BD}" srcOrd="0" destOrd="0" parTransId="{39BE46D1-59A2-44A1-A8B0-B21CE725F791}" sibTransId="{0EAB2A83-6CAE-4F3B-BEC7-F7CC27A5FCA9}"/>
    <dgm:cxn modelId="{47A74B6F-2A19-4950-B9CA-1A61F4504658}" type="presOf" srcId="{C6CF70C4-C768-432B-9754-E95C583DE2F1}" destId="{6B6E40C2-A486-4136-8991-439FDF7DC13F}" srcOrd="1" destOrd="0" presId="urn:microsoft.com/office/officeart/2005/8/layout/orgChart1"/>
    <dgm:cxn modelId="{25517723-6F91-4417-B83C-CD00AAF4F8A0}" type="presParOf" srcId="{F12A1ED6-330D-4577-ABB3-0386D85CCB23}" destId="{CD8DA9C6-67F1-4482-95E7-F149E230402E}" srcOrd="0" destOrd="0" presId="urn:microsoft.com/office/officeart/2005/8/layout/orgChart1"/>
    <dgm:cxn modelId="{8D2EF5F4-EF8C-4A3F-9F5E-A6FFF243B78D}" type="presParOf" srcId="{CD8DA9C6-67F1-4482-95E7-F149E230402E}" destId="{EE27110F-581F-4165-9200-BAB9B6504E31}" srcOrd="0" destOrd="0" presId="urn:microsoft.com/office/officeart/2005/8/layout/orgChart1"/>
    <dgm:cxn modelId="{82049388-EF8F-4116-BFFF-D64D68243435}" type="presParOf" srcId="{EE27110F-581F-4165-9200-BAB9B6504E31}" destId="{86EB7DBB-65C5-4401-BDBA-DF608987030A}" srcOrd="0" destOrd="0" presId="urn:microsoft.com/office/officeart/2005/8/layout/orgChart1"/>
    <dgm:cxn modelId="{327D6867-9110-4C69-BA50-95B03512CE21}" type="presParOf" srcId="{EE27110F-581F-4165-9200-BAB9B6504E31}" destId="{2BEB6422-F22E-4A63-8B2B-F5687AA9C98A}" srcOrd="1" destOrd="0" presId="urn:microsoft.com/office/officeart/2005/8/layout/orgChart1"/>
    <dgm:cxn modelId="{0274E12C-2593-411A-B038-19677B270412}" type="presParOf" srcId="{CD8DA9C6-67F1-4482-95E7-F149E230402E}" destId="{697F01D9-0EB3-4954-8C6B-BEE3E250EE4A}" srcOrd="1" destOrd="0" presId="urn:microsoft.com/office/officeart/2005/8/layout/orgChart1"/>
    <dgm:cxn modelId="{370434E9-63D8-4E7F-A458-D431C095444A}" type="presParOf" srcId="{697F01D9-0EB3-4954-8C6B-BEE3E250EE4A}" destId="{4136B540-95DC-4604-9078-FFBC2E2B408D}" srcOrd="0" destOrd="0" presId="urn:microsoft.com/office/officeart/2005/8/layout/orgChart1"/>
    <dgm:cxn modelId="{A6668D9F-4CB4-45C6-91F9-250DECC80724}" type="presParOf" srcId="{697F01D9-0EB3-4954-8C6B-BEE3E250EE4A}" destId="{30766649-2B78-4FA4-9882-A1CE21CA04BF}" srcOrd="1" destOrd="0" presId="urn:microsoft.com/office/officeart/2005/8/layout/orgChart1"/>
    <dgm:cxn modelId="{A8C877E8-74B9-4CCD-B4D7-B65EFF690BDA}" type="presParOf" srcId="{30766649-2B78-4FA4-9882-A1CE21CA04BF}" destId="{742B1479-1BCD-481A-9D50-4CA9B498477E}" srcOrd="0" destOrd="0" presId="urn:microsoft.com/office/officeart/2005/8/layout/orgChart1"/>
    <dgm:cxn modelId="{0C4023CD-EB91-4708-9812-B89F03786583}" type="presParOf" srcId="{742B1479-1BCD-481A-9D50-4CA9B498477E}" destId="{8C04FCED-1F7F-41CC-A85B-FAEA05FC64A4}" srcOrd="0" destOrd="0" presId="urn:microsoft.com/office/officeart/2005/8/layout/orgChart1"/>
    <dgm:cxn modelId="{87C300A8-B2FE-4E72-AE22-2C1C14DC6322}" type="presParOf" srcId="{742B1479-1BCD-481A-9D50-4CA9B498477E}" destId="{3ABDB55D-5075-4027-BAEA-5140F77AEF58}" srcOrd="1" destOrd="0" presId="urn:microsoft.com/office/officeart/2005/8/layout/orgChart1"/>
    <dgm:cxn modelId="{863F978E-1BC7-4399-8025-AB4E8D341294}" type="presParOf" srcId="{30766649-2B78-4FA4-9882-A1CE21CA04BF}" destId="{2E226597-A664-463A-8E0F-6335CE6C7006}" srcOrd="1" destOrd="0" presId="urn:microsoft.com/office/officeart/2005/8/layout/orgChart1"/>
    <dgm:cxn modelId="{2E2D1033-04FD-4AA8-A967-E3E7040C2BB2}" type="presParOf" srcId="{30766649-2B78-4FA4-9882-A1CE21CA04BF}" destId="{BD098213-994C-4F1B-8651-ECABDCDBFFAF}" srcOrd="2" destOrd="0" presId="urn:microsoft.com/office/officeart/2005/8/layout/orgChart1"/>
    <dgm:cxn modelId="{3C21FA94-713E-44B5-91BD-4415AB72081D}" type="presParOf" srcId="{697F01D9-0EB3-4954-8C6B-BEE3E250EE4A}" destId="{200B3272-BE99-4A5B-A00E-4084B6BDEBA9}" srcOrd="2" destOrd="0" presId="urn:microsoft.com/office/officeart/2005/8/layout/orgChart1"/>
    <dgm:cxn modelId="{B440C1CE-47AB-48E5-8D1C-57676EE1582D}" type="presParOf" srcId="{697F01D9-0EB3-4954-8C6B-BEE3E250EE4A}" destId="{546756F4-F3E0-4291-879D-29C884FE2EDC}" srcOrd="3" destOrd="0" presId="urn:microsoft.com/office/officeart/2005/8/layout/orgChart1"/>
    <dgm:cxn modelId="{3073B1FA-B265-4154-A81F-C7D2C9AB5D9D}" type="presParOf" srcId="{546756F4-F3E0-4291-879D-29C884FE2EDC}" destId="{1CA0B64F-F521-4ADB-B9BE-87C6CAAC6606}" srcOrd="0" destOrd="0" presId="urn:microsoft.com/office/officeart/2005/8/layout/orgChart1"/>
    <dgm:cxn modelId="{6431A97A-CC11-45AC-BA04-F461B77F3FA6}" type="presParOf" srcId="{1CA0B64F-F521-4ADB-B9BE-87C6CAAC6606}" destId="{570FA702-AB15-4A64-ABD2-2253D55A088A}" srcOrd="0" destOrd="0" presId="urn:microsoft.com/office/officeart/2005/8/layout/orgChart1"/>
    <dgm:cxn modelId="{1061127A-0415-4859-85B4-CDB19F84CDCB}" type="presParOf" srcId="{1CA0B64F-F521-4ADB-B9BE-87C6CAAC6606}" destId="{6B6E40C2-A486-4136-8991-439FDF7DC13F}" srcOrd="1" destOrd="0" presId="urn:microsoft.com/office/officeart/2005/8/layout/orgChart1"/>
    <dgm:cxn modelId="{341FF868-75B0-4016-9E94-257C85B60A85}" type="presParOf" srcId="{546756F4-F3E0-4291-879D-29C884FE2EDC}" destId="{E581CDE9-0CAC-4A48-BEAD-F1604DDAF7F7}" srcOrd="1" destOrd="0" presId="urn:microsoft.com/office/officeart/2005/8/layout/orgChart1"/>
    <dgm:cxn modelId="{9386B628-0AA8-4E7D-B385-9437162BC88C}" type="presParOf" srcId="{546756F4-F3E0-4291-879D-29C884FE2EDC}" destId="{6ED9FF04-CB10-448F-9B00-4815AA35EC11}" srcOrd="2" destOrd="0" presId="urn:microsoft.com/office/officeart/2005/8/layout/orgChart1"/>
    <dgm:cxn modelId="{1F9A05EB-AA2E-4974-8A1A-DC01FCE30F37}" type="presParOf" srcId="{6ED9FF04-CB10-448F-9B00-4815AA35EC11}" destId="{C0DC4DE9-0470-4076-90A4-6792A8AE46E1}" srcOrd="0" destOrd="0" presId="urn:microsoft.com/office/officeart/2005/8/layout/orgChart1"/>
    <dgm:cxn modelId="{6C5F5193-533C-4353-8DFB-28601CE3B7AA}" type="presParOf" srcId="{6ED9FF04-CB10-448F-9B00-4815AA35EC11}" destId="{3BD27A15-9E8A-4539-BB96-067C353EA2BA}" srcOrd="1" destOrd="0" presId="urn:microsoft.com/office/officeart/2005/8/layout/orgChart1"/>
    <dgm:cxn modelId="{20A5A538-DB91-4088-9EF0-E7C128BB9A6D}" type="presParOf" srcId="{3BD27A15-9E8A-4539-BB96-067C353EA2BA}" destId="{6D37F095-5473-4DD1-BBE0-3F0CB9F60A8D}" srcOrd="0" destOrd="0" presId="urn:microsoft.com/office/officeart/2005/8/layout/orgChart1"/>
    <dgm:cxn modelId="{19DBEE19-C096-492D-9C0A-8BB80CFED6F6}" type="presParOf" srcId="{6D37F095-5473-4DD1-BBE0-3F0CB9F60A8D}" destId="{72A6F1B8-BC6A-4E9E-B211-38986CEA3A94}" srcOrd="0" destOrd="0" presId="urn:microsoft.com/office/officeart/2005/8/layout/orgChart1"/>
    <dgm:cxn modelId="{B2279BB8-7A6B-447D-8788-B863510E7E36}" type="presParOf" srcId="{6D37F095-5473-4DD1-BBE0-3F0CB9F60A8D}" destId="{C780BE29-A201-4E33-902E-3724D1683D27}" srcOrd="1" destOrd="0" presId="urn:microsoft.com/office/officeart/2005/8/layout/orgChart1"/>
    <dgm:cxn modelId="{64EB9B27-329C-44E1-B5DF-29D2F98F2AF0}" type="presParOf" srcId="{3BD27A15-9E8A-4539-BB96-067C353EA2BA}" destId="{67286A5B-F331-4EA8-8E12-5C86E30D373C}" srcOrd="1" destOrd="0" presId="urn:microsoft.com/office/officeart/2005/8/layout/orgChart1"/>
    <dgm:cxn modelId="{B1E20D23-F921-4C28-BCCB-86E018098DBB}" type="presParOf" srcId="{3BD27A15-9E8A-4539-BB96-067C353EA2BA}" destId="{0E9A7B4D-B5E1-4C89-B661-007D699E4410}" srcOrd="2" destOrd="0" presId="urn:microsoft.com/office/officeart/2005/8/layout/orgChart1"/>
    <dgm:cxn modelId="{15F6D9EF-7269-4EB8-8B04-D417EA619AE6}" type="presParOf" srcId="{6ED9FF04-CB10-448F-9B00-4815AA35EC11}" destId="{380C710C-B8A6-4F69-9AA4-8DB0FEC4AE64}" srcOrd="2" destOrd="0" presId="urn:microsoft.com/office/officeart/2005/8/layout/orgChart1"/>
    <dgm:cxn modelId="{1841BB90-853A-4D38-81C1-980A203937F8}" type="presParOf" srcId="{6ED9FF04-CB10-448F-9B00-4815AA35EC11}" destId="{1192C4B1-AD3B-4847-9021-F87D96AAA383}" srcOrd="3" destOrd="0" presId="urn:microsoft.com/office/officeart/2005/8/layout/orgChart1"/>
    <dgm:cxn modelId="{B9BF2494-874F-407B-9B05-939821FD34AD}" type="presParOf" srcId="{1192C4B1-AD3B-4847-9021-F87D96AAA383}" destId="{F39FF8CC-839D-4192-A832-B8BEB150F503}" srcOrd="0" destOrd="0" presId="urn:microsoft.com/office/officeart/2005/8/layout/orgChart1"/>
    <dgm:cxn modelId="{7D95EA9F-F216-4E06-ABE4-519EA53877BC}" type="presParOf" srcId="{F39FF8CC-839D-4192-A832-B8BEB150F503}" destId="{26392393-2200-4F79-9C9B-F04FCD213060}" srcOrd="0" destOrd="0" presId="urn:microsoft.com/office/officeart/2005/8/layout/orgChart1"/>
    <dgm:cxn modelId="{4C677E47-8C98-4C83-83C0-7E4CE820C836}" type="presParOf" srcId="{F39FF8CC-839D-4192-A832-B8BEB150F503}" destId="{96CBB87D-63F1-4D27-8CC8-89AD5E1E98BB}" srcOrd="1" destOrd="0" presId="urn:microsoft.com/office/officeart/2005/8/layout/orgChart1"/>
    <dgm:cxn modelId="{4D3EF82F-5999-4127-9C8C-0F14CCB3DD12}" type="presParOf" srcId="{1192C4B1-AD3B-4847-9021-F87D96AAA383}" destId="{3BA61CA7-F090-417F-B091-176CFEA1FC44}" srcOrd="1" destOrd="0" presId="urn:microsoft.com/office/officeart/2005/8/layout/orgChart1"/>
    <dgm:cxn modelId="{469AAD26-5B77-4091-BACF-4FF492F66EA8}" type="presParOf" srcId="{1192C4B1-AD3B-4847-9021-F87D96AAA383}" destId="{EFE87673-8207-4667-AEB5-74D8FB5E533F}" srcOrd="2" destOrd="0" presId="urn:microsoft.com/office/officeart/2005/8/layout/orgChart1"/>
    <dgm:cxn modelId="{BBC07829-15DC-41A2-82B4-24936984721F}" type="presParOf" srcId="{697F01D9-0EB3-4954-8C6B-BEE3E250EE4A}" destId="{92F00AA5-1563-4333-8099-5A1389924D43}" srcOrd="4" destOrd="0" presId="urn:microsoft.com/office/officeart/2005/8/layout/orgChart1"/>
    <dgm:cxn modelId="{857AE5E4-4D6F-4880-A431-DA7C15023E12}" type="presParOf" srcId="{697F01D9-0EB3-4954-8C6B-BEE3E250EE4A}" destId="{C5E0A7D6-49C9-4751-92A4-39092B2EA1ED}" srcOrd="5" destOrd="0" presId="urn:microsoft.com/office/officeart/2005/8/layout/orgChart1"/>
    <dgm:cxn modelId="{17766CBD-128A-4775-BBC9-0E3AE7DB2AC3}" type="presParOf" srcId="{C5E0A7D6-49C9-4751-92A4-39092B2EA1ED}" destId="{7657BC3C-F3A2-4549-AE9F-59F3C64B0D92}" srcOrd="0" destOrd="0" presId="urn:microsoft.com/office/officeart/2005/8/layout/orgChart1"/>
    <dgm:cxn modelId="{755F969D-38B0-4CF6-8A73-81483E3C68AB}" type="presParOf" srcId="{7657BC3C-F3A2-4549-AE9F-59F3C64B0D92}" destId="{33505325-8EBE-4D62-AB93-F22DAFD26580}" srcOrd="0" destOrd="0" presId="urn:microsoft.com/office/officeart/2005/8/layout/orgChart1"/>
    <dgm:cxn modelId="{A361AE19-BDDF-47FF-946E-40E57AD377ED}" type="presParOf" srcId="{7657BC3C-F3A2-4549-AE9F-59F3C64B0D92}" destId="{6FCBABEB-D348-4E52-BCA3-8098F9C7B4E4}" srcOrd="1" destOrd="0" presId="urn:microsoft.com/office/officeart/2005/8/layout/orgChart1"/>
    <dgm:cxn modelId="{57DB5B12-DA7C-49CB-A36A-06910C343D0D}" type="presParOf" srcId="{C5E0A7D6-49C9-4751-92A4-39092B2EA1ED}" destId="{494A20B6-47A0-4A2F-AC75-E8D08CE387A9}" srcOrd="1" destOrd="0" presId="urn:microsoft.com/office/officeart/2005/8/layout/orgChart1"/>
    <dgm:cxn modelId="{5AF4834C-0102-4479-88A7-1AA64CD8144A}" type="presParOf" srcId="{C5E0A7D6-49C9-4751-92A4-39092B2EA1ED}" destId="{82DA59D3-E198-4A29-AD89-8FF6CEAAD96D}" srcOrd="2" destOrd="0" presId="urn:microsoft.com/office/officeart/2005/8/layout/orgChart1"/>
    <dgm:cxn modelId="{0AE72884-2418-4109-8668-ADA77341C509}" type="presParOf" srcId="{CD8DA9C6-67F1-4482-95E7-F149E230402E}" destId="{BD634683-F38E-4428-B160-16189C66C7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24BB1-6756-4449-8651-B6220A69C17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A646E98-CA8A-4E98-BCDA-95F243EEED3E}">
      <dgm:prSet phldrT="[Text]"/>
      <dgm:spPr/>
      <dgm:t>
        <a:bodyPr/>
        <a:lstStyle/>
        <a:p>
          <a:r>
            <a:rPr lang="en-US" dirty="0" smtClean="0"/>
            <a:t>ALLOWANCE</a:t>
          </a:r>
          <a:endParaRPr lang="en-US" dirty="0"/>
        </a:p>
      </dgm:t>
    </dgm:pt>
    <dgm:pt modelId="{FF77CC00-0989-4B91-8B8E-7A1D2A559A28}" type="parTrans" cxnId="{8DA22D0F-9D5B-4E21-98E5-0C6CC7764329}">
      <dgm:prSet/>
      <dgm:spPr/>
      <dgm:t>
        <a:bodyPr/>
        <a:lstStyle/>
        <a:p>
          <a:endParaRPr lang="en-US"/>
        </a:p>
      </dgm:t>
    </dgm:pt>
    <dgm:pt modelId="{AFCC1CBA-AB32-43D4-ABD9-0639D0868054}" type="sibTrans" cxnId="{8DA22D0F-9D5B-4E21-98E5-0C6CC7764329}">
      <dgm:prSet/>
      <dgm:spPr/>
      <dgm:t>
        <a:bodyPr/>
        <a:lstStyle/>
        <a:p>
          <a:endParaRPr lang="en-US"/>
        </a:p>
      </dgm:t>
    </dgm:pt>
    <dgm:pt modelId="{14F9DEB3-EF8D-4AF9-B04A-F5825D25161D}">
      <dgm:prSet phldrT="[Text]"/>
      <dgm:spPr/>
      <dgm:t>
        <a:bodyPr/>
        <a:lstStyle/>
        <a:p>
          <a:r>
            <a:rPr lang="en-US" dirty="0" smtClean="0"/>
            <a:t>RELAXATION ALOWANCE</a:t>
          </a:r>
          <a:endParaRPr lang="en-US" dirty="0"/>
        </a:p>
      </dgm:t>
    </dgm:pt>
    <dgm:pt modelId="{154F85D9-784C-4EC9-BE2E-99AE92A5F31F}" type="parTrans" cxnId="{973FC764-8100-478E-880B-0D211203B4B6}">
      <dgm:prSet/>
      <dgm:spPr/>
      <dgm:t>
        <a:bodyPr/>
        <a:lstStyle/>
        <a:p>
          <a:endParaRPr lang="en-US"/>
        </a:p>
      </dgm:t>
    </dgm:pt>
    <dgm:pt modelId="{1A6F4B3A-A94C-4C23-9FAA-30ADF1CEDBB4}" type="sibTrans" cxnId="{973FC764-8100-478E-880B-0D211203B4B6}">
      <dgm:prSet/>
      <dgm:spPr/>
      <dgm:t>
        <a:bodyPr/>
        <a:lstStyle/>
        <a:p>
          <a:endParaRPr lang="en-US"/>
        </a:p>
      </dgm:t>
    </dgm:pt>
    <dgm:pt modelId="{A513B604-FBA7-4EB9-8936-B03F1B4E3AF2}">
      <dgm:prSet phldrT="[Text]"/>
      <dgm:spPr/>
      <dgm:t>
        <a:bodyPr/>
        <a:lstStyle/>
        <a:p>
          <a:r>
            <a:rPr lang="en-US" dirty="0" smtClean="0"/>
            <a:t>INTERFERENCE ALLOWANCE</a:t>
          </a:r>
          <a:endParaRPr lang="en-US" dirty="0"/>
        </a:p>
      </dgm:t>
    </dgm:pt>
    <dgm:pt modelId="{892176A4-EB2A-47C6-ADE1-BA34AB4B7C50}" type="parTrans" cxnId="{9DB96218-AE3B-4BBD-9027-EF7C317F9DE8}">
      <dgm:prSet/>
      <dgm:spPr/>
      <dgm:t>
        <a:bodyPr/>
        <a:lstStyle/>
        <a:p>
          <a:endParaRPr lang="en-US"/>
        </a:p>
      </dgm:t>
    </dgm:pt>
    <dgm:pt modelId="{76F83D97-F29E-4BF7-8771-F3108F529612}" type="sibTrans" cxnId="{9DB96218-AE3B-4BBD-9027-EF7C317F9DE8}">
      <dgm:prSet/>
      <dgm:spPr/>
      <dgm:t>
        <a:bodyPr/>
        <a:lstStyle/>
        <a:p>
          <a:endParaRPr lang="en-US"/>
        </a:p>
      </dgm:t>
    </dgm:pt>
    <dgm:pt modelId="{CEDCBA7E-488A-4C23-9641-9B8CC049CC3F}">
      <dgm:prSet/>
      <dgm:spPr/>
      <dgm:t>
        <a:bodyPr/>
        <a:lstStyle/>
        <a:p>
          <a:r>
            <a:rPr lang="en-US" dirty="0" smtClean="0"/>
            <a:t>CONTINGENCY ALLOWANCE</a:t>
          </a:r>
        </a:p>
      </dgm:t>
    </dgm:pt>
    <dgm:pt modelId="{259CF626-2A31-4176-8A92-491F448DD5CB}" type="parTrans" cxnId="{49046F12-CD89-4864-8C53-41DC7E69616A}">
      <dgm:prSet/>
      <dgm:spPr/>
      <dgm:t>
        <a:bodyPr/>
        <a:lstStyle/>
        <a:p>
          <a:endParaRPr lang="en-US"/>
        </a:p>
      </dgm:t>
    </dgm:pt>
    <dgm:pt modelId="{1C948E5D-ACB3-40A4-A487-3871AE8E0FC1}" type="sibTrans" cxnId="{49046F12-CD89-4864-8C53-41DC7E69616A}">
      <dgm:prSet/>
      <dgm:spPr/>
      <dgm:t>
        <a:bodyPr/>
        <a:lstStyle/>
        <a:p>
          <a:endParaRPr lang="en-US"/>
        </a:p>
      </dgm:t>
    </dgm:pt>
    <dgm:pt modelId="{E80A0E0F-974E-4BB7-AA28-9910BEE13E54}" type="pres">
      <dgm:prSet presAssocID="{3C224BB1-6756-4449-8651-B6220A69C172}" presName="diagram" presStyleCnt="0">
        <dgm:presLayoutVars>
          <dgm:chPref val="1"/>
          <dgm:dir/>
          <dgm:animOne val="branch"/>
          <dgm:animLvl val="lvl"/>
          <dgm:resizeHandles/>
        </dgm:presLayoutVars>
      </dgm:prSet>
      <dgm:spPr/>
      <dgm:t>
        <a:bodyPr/>
        <a:lstStyle/>
        <a:p>
          <a:endParaRPr lang="en-US"/>
        </a:p>
      </dgm:t>
    </dgm:pt>
    <dgm:pt modelId="{83F2D87E-5EFB-4E2A-A765-E1E15F88DF81}" type="pres">
      <dgm:prSet presAssocID="{8A646E98-CA8A-4E98-BCDA-95F243EEED3E}" presName="root" presStyleCnt="0"/>
      <dgm:spPr/>
    </dgm:pt>
    <dgm:pt modelId="{6C1344FD-F09D-40D0-BDE4-043D98CE3109}" type="pres">
      <dgm:prSet presAssocID="{8A646E98-CA8A-4E98-BCDA-95F243EEED3E}" presName="rootComposite" presStyleCnt="0"/>
      <dgm:spPr/>
    </dgm:pt>
    <dgm:pt modelId="{D09AF65B-DA7A-4E6E-BD40-C0D7E72147D6}" type="pres">
      <dgm:prSet presAssocID="{8A646E98-CA8A-4E98-BCDA-95F243EEED3E}" presName="rootText" presStyleLbl="node1" presStyleIdx="0" presStyleCnt="1"/>
      <dgm:spPr/>
      <dgm:t>
        <a:bodyPr/>
        <a:lstStyle/>
        <a:p>
          <a:endParaRPr lang="en-US"/>
        </a:p>
      </dgm:t>
    </dgm:pt>
    <dgm:pt modelId="{C9F8D158-20F5-46DC-8AA1-61D683EA5463}" type="pres">
      <dgm:prSet presAssocID="{8A646E98-CA8A-4E98-BCDA-95F243EEED3E}" presName="rootConnector" presStyleLbl="node1" presStyleIdx="0" presStyleCnt="1"/>
      <dgm:spPr/>
      <dgm:t>
        <a:bodyPr/>
        <a:lstStyle/>
        <a:p>
          <a:endParaRPr lang="en-US"/>
        </a:p>
      </dgm:t>
    </dgm:pt>
    <dgm:pt modelId="{34575774-3D5F-4E89-823D-7161AE8263EF}" type="pres">
      <dgm:prSet presAssocID="{8A646E98-CA8A-4E98-BCDA-95F243EEED3E}" presName="childShape" presStyleCnt="0"/>
      <dgm:spPr/>
    </dgm:pt>
    <dgm:pt modelId="{C80B072F-06D2-434E-988B-6B2AB0788403}" type="pres">
      <dgm:prSet presAssocID="{154F85D9-784C-4EC9-BE2E-99AE92A5F31F}" presName="Name13" presStyleLbl="parChTrans1D2" presStyleIdx="0" presStyleCnt="3"/>
      <dgm:spPr/>
      <dgm:t>
        <a:bodyPr/>
        <a:lstStyle/>
        <a:p>
          <a:endParaRPr lang="en-US"/>
        </a:p>
      </dgm:t>
    </dgm:pt>
    <dgm:pt modelId="{E90C4AED-B1AF-4517-8DC0-1A602082AF44}" type="pres">
      <dgm:prSet presAssocID="{14F9DEB3-EF8D-4AF9-B04A-F5825D25161D}" presName="childText" presStyleLbl="bgAcc1" presStyleIdx="0" presStyleCnt="3">
        <dgm:presLayoutVars>
          <dgm:bulletEnabled val="1"/>
        </dgm:presLayoutVars>
      </dgm:prSet>
      <dgm:spPr/>
      <dgm:t>
        <a:bodyPr/>
        <a:lstStyle/>
        <a:p>
          <a:endParaRPr lang="en-US"/>
        </a:p>
      </dgm:t>
    </dgm:pt>
    <dgm:pt modelId="{2AD79CE6-035F-4073-990A-D2E2F5D00952}" type="pres">
      <dgm:prSet presAssocID="{892176A4-EB2A-47C6-ADE1-BA34AB4B7C50}" presName="Name13" presStyleLbl="parChTrans1D2" presStyleIdx="1" presStyleCnt="3"/>
      <dgm:spPr/>
      <dgm:t>
        <a:bodyPr/>
        <a:lstStyle/>
        <a:p>
          <a:endParaRPr lang="en-US"/>
        </a:p>
      </dgm:t>
    </dgm:pt>
    <dgm:pt modelId="{C4A4FBC5-B765-4192-B5A3-D30606B48FC4}" type="pres">
      <dgm:prSet presAssocID="{A513B604-FBA7-4EB9-8936-B03F1B4E3AF2}" presName="childText" presStyleLbl="bgAcc1" presStyleIdx="1" presStyleCnt="3">
        <dgm:presLayoutVars>
          <dgm:bulletEnabled val="1"/>
        </dgm:presLayoutVars>
      </dgm:prSet>
      <dgm:spPr/>
      <dgm:t>
        <a:bodyPr/>
        <a:lstStyle/>
        <a:p>
          <a:endParaRPr lang="en-US"/>
        </a:p>
      </dgm:t>
    </dgm:pt>
    <dgm:pt modelId="{977B255A-FA44-4860-894E-F37BE308CEA3}" type="pres">
      <dgm:prSet presAssocID="{259CF626-2A31-4176-8A92-491F448DD5CB}" presName="Name13" presStyleLbl="parChTrans1D2" presStyleIdx="2" presStyleCnt="3"/>
      <dgm:spPr/>
      <dgm:t>
        <a:bodyPr/>
        <a:lstStyle/>
        <a:p>
          <a:endParaRPr lang="en-US"/>
        </a:p>
      </dgm:t>
    </dgm:pt>
    <dgm:pt modelId="{1AD36923-E273-4059-972F-423D421EDC7A}" type="pres">
      <dgm:prSet presAssocID="{CEDCBA7E-488A-4C23-9641-9B8CC049CC3F}" presName="childText" presStyleLbl="bgAcc1" presStyleIdx="2" presStyleCnt="3">
        <dgm:presLayoutVars>
          <dgm:bulletEnabled val="1"/>
        </dgm:presLayoutVars>
      </dgm:prSet>
      <dgm:spPr/>
      <dgm:t>
        <a:bodyPr/>
        <a:lstStyle/>
        <a:p>
          <a:endParaRPr lang="en-US"/>
        </a:p>
      </dgm:t>
    </dgm:pt>
  </dgm:ptLst>
  <dgm:cxnLst>
    <dgm:cxn modelId="{9DB96218-AE3B-4BBD-9027-EF7C317F9DE8}" srcId="{8A646E98-CA8A-4E98-BCDA-95F243EEED3E}" destId="{A513B604-FBA7-4EB9-8936-B03F1B4E3AF2}" srcOrd="1" destOrd="0" parTransId="{892176A4-EB2A-47C6-ADE1-BA34AB4B7C50}" sibTransId="{76F83D97-F29E-4BF7-8771-F3108F529612}"/>
    <dgm:cxn modelId="{49046F12-CD89-4864-8C53-41DC7E69616A}" srcId="{8A646E98-CA8A-4E98-BCDA-95F243EEED3E}" destId="{CEDCBA7E-488A-4C23-9641-9B8CC049CC3F}" srcOrd="2" destOrd="0" parTransId="{259CF626-2A31-4176-8A92-491F448DD5CB}" sibTransId="{1C948E5D-ACB3-40A4-A487-3871AE8E0FC1}"/>
    <dgm:cxn modelId="{8DA22D0F-9D5B-4E21-98E5-0C6CC7764329}" srcId="{3C224BB1-6756-4449-8651-B6220A69C172}" destId="{8A646E98-CA8A-4E98-BCDA-95F243EEED3E}" srcOrd="0" destOrd="0" parTransId="{FF77CC00-0989-4B91-8B8E-7A1D2A559A28}" sibTransId="{AFCC1CBA-AB32-43D4-ABD9-0639D0868054}"/>
    <dgm:cxn modelId="{C0B4BD80-BAA8-45D0-A499-54D68209211E}" type="presOf" srcId="{A513B604-FBA7-4EB9-8936-B03F1B4E3AF2}" destId="{C4A4FBC5-B765-4192-B5A3-D30606B48FC4}" srcOrd="0" destOrd="0" presId="urn:microsoft.com/office/officeart/2005/8/layout/hierarchy3"/>
    <dgm:cxn modelId="{CB7EB017-E133-4AAE-A8B0-ECD79A34E722}" type="presOf" srcId="{14F9DEB3-EF8D-4AF9-B04A-F5825D25161D}" destId="{E90C4AED-B1AF-4517-8DC0-1A602082AF44}" srcOrd="0" destOrd="0" presId="urn:microsoft.com/office/officeart/2005/8/layout/hierarchy3"/>
    <dgm:cxn modelId="{47B1D0CE-1F58-4840-8DB4-24AAAD79BD89}" type="presOf" srcId="{8A646E98-CA8A-4E98-BCDA-95F243EEED3E}" destId="{D09AF65B-DA7A-4E6E-BD40-C0D7E72147D6}" srcOrd="0" destOrd="0" presId="urn:microsoft.com/office/officeart/2005/8/layout/hierarchy3"/>
    <dgm:cxn modelId="{1FCE73E9-831B-4566-90E1-A613932F32EA}" type="presOf" srcId="{3C224BB1-6756-4449-8651-B6220A69C172}" destId="{E80A0E0F-974E-4BB7-AA28-9910BEE13E54}" srcOrd="0" destOrd="0" presId="urn:microsoft.com/office/officeart/2005/8/layout/hierarchy3"/>
    <dgm:cxn modelId="{979268CF-9646-423B-98B4-FFBC7F580709}" type="presOf" srcId="{892176A4-EB2A-47C6-ADE1-BA34AB4B7C50}" destId="{2AD79CE6-035F-4073-990A-D2E2F5D00952}" srcOrd="0" destOrd="0" presId="urn:microsoft.com/office/officeart/2005/8/layout/hierarchy3"/>
    <dgm:cxn modelId="{397497C0-6780-4631-B9CD-D58FA45B670B}" type="presOf" srcId="{CEDCBA7E-488A-4C23-9641-9B8CC049CC3F}" destId="{1AD36923-E273-4059-972F-423D421EDC7A}" srcOrd="0" destOrd="0" presId="urn:microsoft.com/office/officeart/2005/8/layout/hierarchy3"/>
    <dgm:cxn modelId="{DCBEAEAD-7858-40F3-B805-BFC271ED8AE6}" type="presOf" srcId="{154F85D9-784C-4EC9-BE2E-99AE92A5F31F}" destId="{C80B072F-06D2-434E-988B-6B2AB0788403}" srcOrd="0" destOrd="0" presId="urn:microsoft.com/office/officeart/2005/8/layout/hierarchy3"/>
    <dgm:cxn modelId="{973FC764-8100-478E-880B-0D211203B4B6}" srcId="{8A646E98-CA8A-4E98-BCDA-95F243EEED3E}" destId="{14F9DEB3-EF8D-4AF9-B04A-F5825D25161D}" srcOrd="0" destOrd="0" parTransId="{154F85D9-784C-4EC9-BE2E-99AE92A5F31F}" sibTransId="{1A6F4B3A-A94C-4C23-9FAA-30ADF1CEDBB4}"/>
    <dgm:cxn modelId="{7DFD6CC6-E6EA-46DB-AB78-90084233933D}" type="presOf" srcId="{8A646E98-CA8A-4E98-BCDA-95F243EEED3E}" destId="{C9F8D158-20F5-46DC-8AA1-61D683EA5463}" srcOrd="1" destOrd="0" presId="urn:microsoft.com/office/officeart/2005/8/layout/hierarchy3"/>
    <dgm:cxn modelId="{319821C1-7206-49F8-B794-319A8BE366FA}" type="presOf" srcId="{259CF626-2A31-4176-8A92-491F448DD5CB}" destId="{977B255A-FA44-4860-894E-F37BE308CEA3}" srcOrd="0" destOrd="0" presId="urn:microsoft.com/office/officeart/2005/8/layout/hierarchy3"/>
    <dgm:cxn modelId="{FA626692-EE98-4CC5-9862-4E160499F3F0}" type="presParOf" srcId="{E80A0E0F-974E-4BB7-AA28-9910BEE13E54}" destId="{83F2D87E-5EFB-4E2A-A765-E1E15F88DF81}" srcOrd="0" destOrd="0" presId="urn:microsoft.com/office/officeart/2005/8/layout/hierarchy3"/>
    <dgm:cxn modelId="{862011E4-4F56-482B-B101-26B743D5DABB}" type="presParOf" srcId="{83F2D87E-5EFB-4E2A-A765-E1E15F88DF81}" destId="{6C1344FD-F09D-40D0-BDE4-043D98CE3109}" srcOrd="0" destOrd="0" presId="urn:microsoft.com/office/officeart/2005/8/layout/hierarchy3"/>
    <dgm:cxn modelId="{51B2EBCC-A3AE-4544-8A93-12AF1BEC8646}" type="presParOf" srcId="{6C1344FD-F09D-40D0-BDE4-043D98CE3109}" destId="{D09AF65B-DA7A-4E6E-BD40-C0D7E72147D6}" srcOrd="0" destOrd="0" presId="urn:microsoft.com/office/officeart/2005/8/layout/hierarchy3"/>
    <dgm:cxn modelId="{67D3FB84-F687-4981-8060-BD416E4B0FEA}" type="presParOf" srcId="{6C1344FD-F09D-40D0-BDE4-043D98CE3109}" destId="{C9F8D158-20F5-46DC-8AA1-61D683EA5463}" srcOrd="1" destOrd="0" presId="urn:microsoft.com/office/officeart/2005/8/layout/hierarchy3"/>
    <dgm:cxn modelId="{2C06C43A-7C49-4396-BECE-334414A3ECF1}" type="presParOf" srcId="{83F2D87E-5EFB-4E2A-A765-E1E15F88DF81}" destId="{34575774-3D5F-4E89-823D-7161AE8263EF}" srcOrd="1" destOrd="0" presId="urn:microsoft.com/office/officeart/2005/8/layout/hierarchy3"/>
    <dgm:cxn modelId="{3B710F1A-7E98-449B-A858-3DCB93B69677}" type="presParOf" srcId="{34575774-3D5F-4E89-823D-7161AE8263EF}" destId="{C80B072F-06D2-434E-988B-6B2AB0788403}" srcOrd="0" destOrd="0" presId="urn:microsoft.com/office/officeart/2005/8/layout/hierarchy3"/>
    <dgm:cxn modelId="{447839A6-4678-4E55-A20B-CC480DC42473}" type="presParOf" srcId="{34575774-3D5F-4E89-823D-7161AE8263EF}" destId="{E90C4AED-B1AF-4517-8DC0-1A602082AF44}" srcOrd="1" destOrd="0" presId="urn:microsoft.com/office/officeart/2005/8/layout/hierarchy3"/>
    <dgm:cxn modelId="{3B41F744-AA25-42C6-8010-C2B4AD8BEB4E}" type="presParOf" srcId="{34575774-3D5F-4E89-823D-7161AE8263EF}" destId="{2AD79CE6-035F-4073-990A-D2E2F5D00952}" srcOrd="2" destOrd="0" presId="urn:microsoft.com/office/officeart/2005/8/layout/hierarchy3"/>
    <dgm:cxn modelId="{E3E3A95B-1600-4119-8BF1-592F990559D4}" type="presParOf" srcId="{34575774-3D5F-4E89-823D-7161AE8263EF}" destId="{C4A4FBC5-B765-4192-B5A3-D30606B48FC4}" srcOrd="3" destOrd="0" presId="urn:microsoft.com/office/officeart/2005/8/layout/hierarchy3"/>
    <dgm:cxn modelId="{08D14628-EC2F-471B-ACE6-5B42053AD382}" type="presParOf" srcId="{34575774-3D5F-4E89-823D-7161AE8263EF}" destId="{977B255A-FA44-4860-894E-F37BE308CEA3}" srcOrd="4" destOrd="0" presId="urn:microsoft.com/office/officeart/2005/8/layout/hierarchy3"/>
    <dgm:cxn modelId="{36F26530-D75F-4BD8-9FB6-A2284EFEFF17}" type="presParOf" srcId="{34575774-3D5F-4E89-823D-7161AE8263EF}" destId="{1AD36923-E273-4059-972F-423D421EDC7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29E55-1E26-4CD1-9D6A-AFCA3521E74D}">
      <dsp:nvSpPr>
        <dsp:cNvPr id="0" name=""/>
        <dsp:cNvSpPr/>
      </dsp:nvSpPr>
      <dsp:spPr>
        <a:xfrm>
          <a:off x="1219193" y="3440"/>
          <a:ext cx="5181612" cy="563191"/>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SELECT</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The job is analyzed </a:t>
          </a:r>
          <a:endParaRPr lang="en-US" sz="2000" b="1" kern="1200" dirty="0">
            <a:latin typeface="Times New Roman" pitchFamily="18" charset="0"/>
            <a:cs typeface="Times New Roman" pitchFamily="18" charset="0"/>
          </a:endParaRPr>
        </a:p>
      </dsp:txBody>
      <dsp:txXfrm>
        <a:off x="1235688" y="19935"/>
        <a:ext cx="5148622" cy="530201"/>
      </dsp:txXfrm>
    </dsp:sp>
    <dsp:sp modelId="{5E75E6FB-637F-4C75-9869-BF14E297A5D4}">
      <dsp:nvSpPr>
        <dsp:cNvPr id="0" name=""/>
        <dsp:cNvSpPr/>
      </dsp:nvSpPr>
      <dsp:spPr>
        <a:xfrm rot="5400000">
          <a:off x="3704401" y="580712"/>
          <a:ext cx="211196" cy="253436"/>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3969" y="601832"/>
        <a:ext cx="152062" cy="147837"/>
      </dsp:txXfrm>
    </dsp:sp>
    <dsp:sp modelId="{A5FABE32-3F64-4CD4-A7FA-EB1B980D4072}">
      <dsp:nvSpPr>
        <dsp:cNvPr id="0" name=""/>
        <dsp:cNvSpPr/>
      </dsp:nvSpPr>
      <dsp:spPr>
        <a:xfrm>
          <a:off x="1295393" y="848228"/>
          <a:ext cx="5029212" cy="563191"/>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RECORD</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All relevant facts about present method</a:t>
          </a:r>
          <a:endParaRPr lang="en-US" sz="2000" b="1" kern="1200" dirty="0">
            <a:latin typeface="Times New Roman" pitchFamily="18" charset="0"/>
            <a:cs typeface="Times New Roman" pitchFamily="18" charset="0"/>
          </a:endParaRPr>
        </a:p>
      </dsp:txBody>
      <dsp:txXfrm>
        <a:off x="1311888" y="864723"/>
        <a:ext cx="4996222" cy="530201"/>
      </dsp:txXfrm>
    </dsp:sp>
    <dsp:sp modelId="{54FF1CFA-1034-4F51-84F4-1CF67B790BF5}">
      <dsp:nvSpPr>
        <dsp:cNvPr id="0" name=""/>
        <dsp:cNvSpPr/>
      </dsp:nvSpPr>
      <dsp:spPr>
        <a:xfrm rot="5400000">
          <a:off x="3704401" y="1425500"/>
          <a:ext cx="211196" cy="253436"/>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3969" y="1446620"/>
        <a:ext cx="152062" cy="147837"/>
      </dsp:txXfrm>
    </dsp:sp>
    <dsp:sp modelId="{E766542E-4459-4953-9990-186A3A65B759}">
      <dsp:nvSpPr>
        <dsp:cNvPr id="0" name=""/>
        <dsp:cNvSpPr/>
      </dsp:nvSpPr>
      <dsp:spPr>
        <a:xfrm>
          <a:off x="1295393" y="1693016"/>
          <a:ext cx="5029212" cy="563191"/>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EXAMINE</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The recorded facts critically</a:t>
          </a:r>
          <a:endParaRPr lang="en-US" sz="2000" b="1" kern="1200" dirty="0">
            <a:latin typeface="Times New Roman" pitchFamily="18" charset="0"/>
            <a:cs typeface="Times New Roman" pitchFamily="18" charset="0"/>
          </a:endParaRPr>
        </a:p>
      </dsp:txBody>
      <dsp:txXfrm>
        <a:off x="1311888" y="1709511"/>
        <a:ext cx="4996222" cy="530201"/>
      </dsp:txXfrm>
    </dsp:sp>
    <dsp:sp modelId="{0EF89FDD-10D8-46B5-8C5A-0C45F396A552}">
      <dsp:nvSpPr>
        <dsp:cNvPr id="0" name=""/>
        <dsp:cNvSpPr/>
      </dsp:nvSpPr>
      <dsp:spPr>
        <a:xfrm rot="5400000">
          <a:off x="3704401" y="2270287"/>
          <a:ext cx="211196" cy="253436"/>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3969" y="2291407"/>
        <a:ext cx="152062" cy="147837"/>
      </dsp:txXfrm>
    </dsp:sp>
    <dsp:sp modelId="{E1221C36-A49F-4A56-89B0-DCB3CC8AF0F8}">
      <dsp:nvSpPr>
        <dsp:cNvPr id="0" name=""/>
        <dsp:cNvSpPr/>
      </dsp:nvSpPr>
      <dsp:spPr>
        <a:xfrm>
          <a:off x="1371593" y="2537804"/>
          <a:ext cx="4876812" cy="563191"/>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DEVELOP</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The most </a:t>
          </a:r>
          <a:r>
            <a:rPr lang="en-US" sz="1600" b="1" kern="1200" dirty="0" err="1" smtClean="0">
              <a:latin typeface="Times New Roman" pitchFamily="18" charset="0"/>
              <a:cs typeface="Times New Roman" pitchFamily="18" charset="0"/>
            </a:rPr>
            <a:t>efficient,practical</a:t>
          </a:r>
          <a:r>
            <a:rPr lang="en-US" sz="1600" b="1" kern="1200" dirty="0" smtClean="0">
              <a:latin typeface="Times New Roman" pitchFamily="18" charset="0"/>
              <a:cs typeface="Times New Roman" pitchFamily="18" charset="0"/>
            </a:rPr>
            <a:t> and economic method</a:t>
          </a:r>
          <a:endParaRPr lang="en-US" sz="1600" b="1" kern="1200" dirty="0">
            <a:latin typeface="Times New Roman" pitchFamily="18" charset="0"/>
            <a:cs typeface="Times New Roman" pitchFamily="18" charset="0"/>
          </a:endParaRPr>
        </a:p>
      </dsp:txBody>
      <dsp:txXfrm>
        <a:off x="1388088" y="2554299"/>
        <a:ext cx="4843822" cy="530201"/>
      </dsp:txXfrm>
    </dsp:sp>
    <dsp:sp modelId="{77D1047A-3B71-4D98-8911-32EBD66C09A3}">
      <dsp:nvSpPr>
        <dsp:cNvPr id="0" name=""/>
        <dsp:cNvSpPr/>
      </dsp:nvSpPr>
      <dsp:spPr>
        <a:xfrm rot="5400000">
          <a:off x="3704401" y="3115075"/>
          <a:ext cx="211196" cy="253436"/>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3969" y="3136195"/>
        <a:ext cx="152062" cy="147837"/>
      </dsp:txXfrm>
    </dsp:sp>
    <dsp:sp modelId="{8B8086C0-F5C6-43E0-9A60-F71FBC3D8262}">
      <dsp:nvSpPr>
        <dsp:cNvPr id="0" name=""/>
        <dsp:cNvSpPr/>
      </dsp:nvSpPr>
      <dsp:spPr>
        <a:xfrm>
          <a:off x="1371593" y="3382591"/>
          <a:ext cx="4876812" cy="563191"/>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DEFINE</a:t>
          </a:r>
        </a:p>
        <a:p>
          <a:pPr lvl="0" algn="ctr" defTabSz="889000">
            <a:lnSpc>
              <a:spcPct val="90000"/>
            </a:lnSpc>
            <a:spcBef>
              <a:spcPct val="0"/>
            </a:spcBef>
            <a:spcAft>
              <a:spcPct val="35000"/>
            </a:spcAft>
          </a:pPr>
          <a:r>
            <a:rPr lang="en-US" sz="1800" b="1" kern="1200" dirty="0" smtClean="0">
              <a:latin typeface="Times New Roman" pitchFamily="18" charset="0"/>
              <a:cs typeface="Times New Roman" pitchFamily="18" charset="0"/>
            </a:rPr>
            <a:t>The new method</a:t>
          </a:r>
          <a:endParaRPr lang="en-US" sz="1800" b="1" kern="1200" dirty="0">
            <a:latin typeface="Times New Roman" pitchFamily="18" charset="0"/>
            <a:cs typeface="Times New Roman" pitchFamily="18" charset="0"/>
          </a:endParaRPr>
        </a:p>
      </dsp:txBody>
      <dsp:txXfrm>
        <a:off x="1388088" y="3399086"/>
        <a:ext cx="4843822" cy="530201"/>
      </dsp:txXfrm>
    </dsp:sp>
    <dsp:sp modelId="{9E26D471-EA52-4B55-8458-A08F83F33561}">
      <dsp:nvSpPr>
        <dsp:cNvPr id="0" name=""/>
        <dsp:cNvSpPr/>
      </dsp:nvSpPr>
      <dsp:spPr>
        <a:xfrm rot="5400000">
          <a:off x="3704401" y="3959863"/>
          <a:ext cx="211196" cy="253436"/>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3969" y="3980983"/>
        <a:ext cx="152062" cy="147837"/>
      </dsp:txXfrm>
    </dsp:sp>
    <dsp:sp modelId="{19EBFF38-B929-443B-AEA3-7C2641278390}">
      <dsp:nvSpPr>
        <dsp:cNvPr id="0" name=""/>
        <dsp:cNvSpPr/>
      </dsp:nvSpPr>
      <dsp:spPr>
        <a:xfrm>
          <a:off x="1371593" y="4227379"/>
          <a:ext cx="4876812" cy="563191"/>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INSTALL</a:t>
          </a:r>
        </a:p>
        <a:p>
          <a:pPr lvl="0" algn="ctr" defTabSz="800100">
            <a:lnSpc>
              <a:spcPct val="90000"/>
            </a:lnSpc>
            <a:spcBef>
              <a:spcPct val="0"/>
            </a:spcBef>
            <a:spcAft>
              <a:spcPct val="35000"/>
            </a:spcAft>
          </a:pPr>
          <a:r>
            <a:rPr lang="en-US" sz="1600" b="1" kern="1200" dirty="0" smtClean="0">
              <a:latin typeface="Times New Roman" pitchFamily="18" charset="0"/>
              <a:cs typeface="Times New Roman" pitchFamily="18" charset="0"/>
            </a:rPr>
            <a:t>The method as a standard </a:t>
          </a:r>
          <a:r>
            <a:rPr lang="en-US" sz="1600" b="1" kern="1200" dirty="0" err="1" smtClean="0">
              <a:latin typeface="Times New Roman" pitchFamily="18" charset="0"/>
              <a:cs typeface="Times New Roman" pitchFamily="18" charset="0"/>
            </a:rPr>
            <a:t>practise</a:t>
          </a:r>
          <a:endParaRPr lang="en-US" sz="1600" b="1" kern="1200" dirty="0">
            <a:latin typeface="Times New Roman" pitchFamily="18" charset="0"/>
            <a:cs typeface="Times New Roman" pitchFamily="18" charset="0"/>
          </a:endParaRPr>
        </a:p>
      </dsp:txBody>
      <dsp:txXfrm>
        <a:off x="1388088" y="4243874"/>
        <a:ext cx="4843822" cy="530201"/>
      </dsp:txXfrm>
    </dsp:sp>
    <dsp:sp modelId="{E940E097-5128-4F56-BB34-9CD4BFE2587F}">
      <dsp:nvSpPr>
        <dsp:cNvPr id="0" name=""/>
        <dsp:cNvSpPr/>
      </dsp:nvSpPr>
      <dsp:spPr>
        <a:xfrm rot="5400000">
          <a:off x="3704401" y="4804651"/>
          <a:ext cx="211196" cy="253436"/>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3969" y="4825771"/>
        <a:ext cx="152062" cy="147837"/>
      </dsp:txXfrm>
    </dsp:sp>
    <dsp:sp modelId="{2688D09C-EFE5-4FF9-9448-A817D8F9F2E5}">
      <dsp:nvSpPr>
        <dsp:cNvPr id="0" name=""/>
        <dsp:cNvSpPr/>
      </dsp:nvSpPr>
      <dsp:spPr>
        <a:xfrm>
          <a:off x="1371593" y="5072167"/>
          <a:ext cx="4876812" cy="563191"/>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MAINTAIN</a:t>
          </a:r>
        </a:p>
        <a:p>
          <a:pPr lvl="0" algn="ctr" defTabSz="800100">
            <a:lnSpc>
              <a:spcPct val="90000"/>
            </a:lnSpc>
            <a:spcBef>
              <a:spcPct val="0"/>
            </a:spcBef>
            <a:spcAft>
              <a:spcPct val="35000"/>
            </a:spcAft>
          </a:pPr>
          <a:r>
            <a:rPr lang="en-US" sz="1600" b="1" kern="1200" dirty="0" smtClean="0">
              <a:latin typeface="Times New Roman" pitchFamily="18" charset="0"/>
              <a:cs typeface="Times New Roman" pitchFamily="18" charset="0"/>
            </a:rPr>
            <a:t>That standard </a:t>
          </a:r>
          <a:r>
            <a:rPr lang="en-US" sz="1600" b="1" kern="1200" dirty="0" err="1" smtClean="0">
              <a:latin typeface="Times New Roman" pitchFamily="18" charset="0"/>
              <a:cs typeface="Times New Roman" pitchFamily="18" charset="0"/>
            </a:rPr>
            <a:t>practise</a:t>
          </a:r>
          <a:endParaRPr lang="en-US" sz="1600" b="1" kern="1200" dirty="0">
            <a:latin typeface="Times New Roman" pitchFamily="18" charset="0"/>
            <a:cs typeface="Times New Roman" pitchFamily="18" charset="0"/>
          </a:endParaRPr>
        </a:p>
      </dsp:txBody>
      <dsp:txXfrm>
        <a:off x="1388088" y="5088662"/>
        <a:ext cx="4843822" cy="530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29E55-1E26-4CD1-9D6A-AFCA3521E74D}">
      <dsp:nvSpPr>
        <dsp:cNvPr id="0" name=""/>
        <dsp:cNvSpPr/>
      </dsp:nvSpPr>
      <dsp:spPr>
        <a:xfrm>
          <a:off x="838194" y="5020"/>
          <a:ext cx="5943611" cy="526745"/>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SELECT</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The job to be timed</a:t>
          </a:r>
          <a:endParaRPr lang="en-US" sz="2000" b="1" kern="1200" dirty="0">
            <a:latin typeface="Times New Roman" pitchFamily="18" charset="0"/>
            <a:cs typeface="Times New Roman" pitchFamily="18" charset="0"/>
          </a:endParaRPr>
        </a:p>
      </dsp:txBody>
      <dsp:txXfrm>
        <a:off x="853622" y="20448"/>
        <a:ext cx="5912755" cy="495889"/>
      </dsp:txXfrm>
    </dsp:sp>
    <dsp:sp modelId="{5E75E6FB-637F-4C75-9869-BF14E297A5D4}">
      <dsp:nvSpPr>
        <dsp:cNvPr id="0" name=""/>
        <dsp:cNvSpPr/>
      </dsp:nvSpPr>
      <dsp:spPr>
        <a:xfrm rot="5400000">
          <a:off x="3711235" y="544934"/>
          <a:ext cx="197529" cy="237035"/>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8890" y="564687"/>
        <a:ext cx="142221" cy="138270"/>
      </dsp:txXfrm>
    </dsp:sp>
    <dsp:sp modelId="{A5FABE32-3F64-4CD4-A7FA-EB1B980D4072}">
      <dsp:nvSpPr>
        <dsp:cNvPr id="0" name=""/>
        <dsp:cNvSpPr/>
      </dsp:nvSpPr>
      <dsp:spPr>
        <a:xfrm>
          <a:off x="838194" y="795139"/>
          <a:ext cx="5943611" cy="888046"/>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OBTAIN &amp; RECORD	</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details regarding method,operator,job and working conditions</a:t>
          </a:r>
        </a:p>
        <a:p>
          <a:pPr lvl="0" algn="ctr" defTabSz="711200">
            <a:lnSpc>
              <a:spcPct val="90000"/>
            </a:lnSpc>
            <a:spcBef>
              <a:spcPct val="0"/>
            </a:spcBef>
            <a:spcAft>
              <a:spcPct val="35000"/>
            </a:spcAft>
          </a:pPr>
          <a:endParaRPr lang="en-US" sz="1600" b="1" kern="1200" dirty="0" smtClean="0">
            <a:latin typeface="Times New Roman" pitchFamily="18" charset="0"/>
            <a:cs typeface="Times New Roman" pitchFamily="18" charset="0"/>
          </a:endParaRPr>
        </a:p>
      </dsp:txBody>
      <dsp:txXfrm>
        <a:off x="864204" y="821149"/>
        <a:ext cx="5891591" cy="836026"/>
      </dsp:txXfrm>
    </dsp:sp>
    <dsp:sp modelId="{54FF1CFA-1034-4F51-84F4-1CF67B790BF5}">
      <dsp:nvSpPr>
        <dsp:cNvPr id="0" name=""/>
        <dsp:cNvSpPr/>
      </dsp:nvSpPr>
      <dsp:spPr>
        <a:xfrm rot="5400000">
          <a:off x="3711235" y="1696353"/>
          <a:ext cx="197529" cy="237035"/>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8890" y="1716106"/>
        <a:ext cx="142221" cy="138270"/>
      </dsp:txXfrm>
    </dsp:sp>
    <dsp:sp modelId="{E766542E-4459-4953-9990-186A3A65B759}">
      <dsp:nvSpPr>
        <dsp:cNvPr id="0" name=""/>
        <dsp:cNvSpPr/>
      </dsp:nvSpPr>
      <dsp:spPr>
        <a:xfrm>
          <a:off x="761995" y="1946558"/>
          <a:ext cx="6096009" cy="526745"/>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DEFINE</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The elements, break the job into elements convenient for timing</a:t>
          </a:r>
        </a:p>
      </dsp:txBody>
      <dsp:txXfrm>
        <a:off x="777423" y="1961986"/>
        <a:ext cx="6065153" cy="495889"/>
      </dsp:txXfrm>
    </dsp:sp>
    <dsp:sp modelId="{0EF89FDD-10D8-46B5-8C5A-0C45F396A552}">
      <dsp:nvSpPr>
        <dsp:cNvPr id="0" name=""/>
        <dsp:cNvSpPr/>
      </dsp:nvSpPr>
      <dsp:spPr>
        <a:xfrm rot="5400000">
          <a:off x="3711235" y="2486472"/>
          <a:ext cx="197529" cy="237035"/>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8890" y="2506225"/>
        <a:ext cx="142221" cy="138270"/>
      </dsp:txXfrm>
    </dsp:sp>
    <dsp:sp modelId="{E1221C36-A49F-4A56-89B0-DCB3CC8AF0F8}">
      <dsp:nvSpPr>
        <dsp:cNvPr id="0" name=""/>
        <dsp:cNvSpPr/>
      </dsp:nvSpPr>
      <dsp:spPr>
        <a:xfrm>
          <a:off x="761995" y="2736677"/>
          <a:ext cx="6096009" cy="526745"/>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MEASURE</a:t>
          </a:r>
        </a:p>
        <a:p>
          <a:pPr lvl="0" algn="ctr" defTabSz="711200">
            <a:lnSpc>
              <a:spcPct val="90000"/>
            </a:lnSpc>
            <a:spcBef>
              <a:spcPct val="0"/>
            </a:spcBef>
            <a:spcAft>
              <a:spcPct val="35000"/>
            </a:spcAft>
          </a:pPr>
          <a:r>
            <a:rPr lang="en-US" sz="1600" b="1" kern="1200" dirty="0" smtClean="0">
              <a:latin typeface="Times New Roman" pitchFamily="18" charset="0"/>
              <a:cs typeface="Times New Roman" pitchFamily="18" charset="0"/>
            </a:rPr>
            <a:t>Time duration for each element and assess the rating</a:t>
          </a:r>
          <a:endParaRPr lang="en-US" sz="1600" b="1" kern="1200" dirty="0">
            <a:latin typeface="Times New Roman" pitchFamily="18" charset="0"/>
            <a:cs typeface="Times New Roman" pitchFamily="18" charset="0"/>
          </a:endParaRPr>
        </a:p>
      </dsp:txBody>
      <dsp:txXfrm>
        <a:off x="777423" y="2752105"/>
        <a:ext cx="6065153" cy="495889"/>
      </dsp:txXfrm>
    </dsp:sp>
    <dsp:sp modelId="{77D1047A-3B71-4D98-8911-32EBD66C09A3}">
      <dsp:nvSpPr>
        <dsp:cNvPr id="0" name=""/>
        <dsp:cNvSpPr/>
      </dsp:nvSpPr>
      <dsp:spPr>
        <a:xfrm rot="5400000">
          <a:off x="3711235" y="3276591"/>
          <a:ext cx="197529" cy="237035"/>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8890" y="3296344"/>
        <a:ext cx="142221" cy="138270"/>
      </dsp:txXfrm>
    </dsp:sp>
    <dsp:sp modelId="{8B8086C0-F5C6-43E0-9A60-F71FBC3D8262}">
      <dsp:nvSpPr>
        <dsp:cNvPr id="0" name=""/>
        <dsp:cNvSpPr/>
      </dsp:nvSpPr>
      <dsp:spPr>
        <a:xfrm>
          <a:off x="761995" y="3526796"/>
          <a:ext cx="6096009" cy="526745"/>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EXTEND</a:t>
          </a:r>
        </a:p>
        <a:p>
          <a:pPr lvl="0" algn="ctr" defTabSz="889000">
            <a:lnSpc>
              <a:spcPct val="90000"/>
            </a:lnSpc>
            <a:spcBef>
              <a:spcPct val="0"/>
            </a:spcBef>
            <a:spcAft>
              <a:spcPct val="35000"/>
            </a:spcAft>
          </a:pPr>
          <a:r>
            <a:rPr lang="en-US" sz="1800" b="1" kern="1200" dirty="0" smtClean="0">
              <a:latin typeface="Times New Roman" pitchFamily="18" charset="0"/>
              <a:cs typeface="Times New Roman" pitchFamily="18" charset="0"/>
            </a:rPr>
            <a:t>Observed time into normal time</a:t>
          </a:r>
          <a:endParaRPr lang="en-US" sz="1800" b="1" kern="1200" dirty="0">
            <a:latin typeface="Times New Roman" pitchFamily="18" charset="0"/>
            <a:cs typeface="Times New Roman" pitchFamily="18" charset="0"/>
          </a:endParaRPr>
        </a:p>
      </dsp:txBody>
      <dsp:txXfrm>
        <a:off x="777423" y="3542224"/>
        <a:ext cx="6065153" cy="495889"/>
      </dsp:txXfrm>
    </dsp:sp>
    <dsp:sp modelId="{9E26D471-EA52-4B55-8458-A08F83F33561}">
      <dsp:nvSpPr>
        <dsp:cNvPr id="0" name=""/>
        <dsp:cNvSpPr/>
      </dsp:nvSpPr>
      <dsp:spPr>
        <a:xfrm rot="5400000">
          <a:off x="3711235" y="4066710"/>
          <a:ext cx="197529" cy="237035"/>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8890" y="4086463"/>
        <a:ext cx="142221" cy="138270"/>
      </dsp:txXfrm>
    </dsp:sp>
    <dsp:sp modelId="{19EBFF38-B929-443B-AEA3-7C2641278390}">
      <dsp:nvSpPr>
        <dsp:cNvPr id="0" name=""/>
        <dsp:cNvSpPr/>
      </dsp:nvSpPr>
      <dsp:spPr>
        <a:xfrm>
          <a:off x="761995" y="4316914"/>
          <a:ext cx="6096009" cy="526745"/>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DETERMINE</a:t>
          </a:r>
        </a:p>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Relaxation and personal allowances</a:t>
          </a:r>
        </a:p>
      </dsp:txBody>
      <dsp:txXfrm>
        <a:off x="777423" y="4332342"/>
        <a:ext cx="6065153" cy="495889"/>
      </dsp:txXfrm>
    </dsp:sp>
    <dsp:sp modelId="{E940E097-5128-4F56-BB34-9CD4BFE2587F}">
      <dsp:nvSpPr>
        <dsp:cNvPr id="0" name=""/>
        <dsp:cNvSpPr/>
      </dsp:nvSpPr>
      <dsp:spPr>
        <a:xfrm rot="5458052">
          <a:off x="3705175" y="4856013"/>
          <a:ext cx="196333" cy="237035"/>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solidFill>
              <a:schemeClr val="tx1"/>
            </a:solidFill>
            <a:latin typeface="Times New Roman" pitchFamily="18" charset="0"/>
            <a:cs typeface="Times New Roman" pitchFamily="18" charset="0"/>
          </a:endParaRPr>
        </a:p>
      </dsp:txBody>
      <dsp:txXfrm rot="-5400000">
        <a:off x="3732728" y="4876368"/>
        <a:ext cx="142221" cy="137433"/>
      </dsp:txXfrm>
    </dsp:sp>
    <dsp:sp modelId="{2688D09C-EFE5-4FF9-9448-A817D8F9F2E5}">
      <dsp:nvSpPr>
        <dsp:cNvPr id="0" name=""/>
        <dsp:cNvSpPr/>
      </dsp:nvSpPr>
      <dsp:spPr>
        <a:xfrm>
          <a:off x="735362" y="5105400"/>
          <a:ext cx="6122641" cy="526745"/>
        </a:xfrm>
        <a:prstGeom prst="roundRect">
          <a:avLst>
            <a:gd name="adj" fmla="val 10000"/>
          </a:avLst>
        </a:prstGeom>
        <a:solidFill>
          <a:schemeClr val="l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COMPUTE</a:t>
          </a:r>
        </a:p>
        <a:p>
          <a:pPr lvl="0" algn="ctr" defTabSz="800100">
            <a:lnSpc>
              <a:spcPct val="90000"/>
            </a:lnSpc>
            <a:spcBef>
              <a:spcPct val="0"/>
            </a:spcBef>
            <a:spcAft>
              <a:spcPct val="35000"/>
            </a:spcAft>
          </a:pPr>
          <a:r>
            <a:rPr lang="en-US" sz="1600" b="1" kern="1200" dirty="0" smtClean="0">
              <a:latin typeface="Times New Roman" pitchFamily="18" charset="0"/>
              <a:cs typeface="Times New Roman" pitchFamily="18" charset="0"/>
            </a:rPr>
            <a:t>Standard time for the operation for defined job or operation</a:t>
          </a:r>
          <a:endParaRPr lang="en-US" sz="1600" b="1" kern="1200" dirty="0">
            <a:latin typeface="Times New Roman" pitchFamily="18" charset="0"/>
            <a:cs typeface="Times New Roman" pitchFamily="18" charset="0"/>
          </a:endParaRPr>
        </a:p>
      </dsp:txBody>
      <dsp:txXfrm>
        <a:off x="750790" y="5120828"/>
        <a:ext cx="6091785" cy="495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00AA5-1563-4333-8099-5A1389924D43}">
      <dsp:nvSpPr>
        <dsp:cNvPr id="0" name=""/>
        <dsp:cNvSpPr/>
      </dsp:nvSpPr>
      <dsp:spPr>
        <a:xfrm>
          <a:off x="3749675" y="1391750"/>
          <a:ext cx="2652922" cy="460424"/>
        </a:xfrm>
        <a:custGeom>
          <a:avLst/>
          <a:gdLst/>
          <a:ahLst/>
          <a:cxnLst/>
          <a:rect l="0" t="0" r="0" b="0"/>
          <a:pathLst>
            <a:path>
              <a:moveTo>
                <a:pt x="0" y="0"/>
              </a:moveTo>
              <a:lnTo>
                <a:pt x="0" y="230212"/>
              </a:lnTo>
              <a:lnTo>
                <a:pt x="2652922" y="230212"/>
              </a:lnTo>
              <a:lnTo>
                <a:pt x="2652922" y="46042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C710C-B8A6-4F69-9AA4-8DB0FEC4AE64}">
      <dsp:nvSpPr>
        <dsp:cNvPr id="0" name=""/>
        <dsp:cNvSpPr/>
      </dsp:nvSpPr>
      <dsp:spPr>
        <a:xfrm>
          <a:off x="3749675" y="2948424"/>
          <a:ext cx="230212" cy="1008549"/>
        </a:xfrm>
        <a:custGeom>
          <a:avLst/>
          <a:gdLst/>
          <a:ahLst/>
          <a:cxnLst/>
          <a:rect l="0" t="0" r="0" b="0"/>
          <a:pathLst>
            <a:path>
              <a:moveTo>
                <a:pt x="0" y="0"/>
              </a:moveTo>
              <a:lnTo>
                <a:pt x="0" y="1008549"/>
              </a:lnTo>
              <a:lnTo>
                <a:pt x="230212" y="100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C4DE9-0470-4076-90A4-6792A8AE46E1}">
      <dsp:nvSpPr>
        <dsp:cNvPr id="0" name=""/>
        <dsp:cNvSpPr/>
      </dsp:nvSpPr>
      <dsp:spPr>
        <a:xfrm>
          <a:off x="3519462" y="2948424"/>
          <a:ext cx="230212" cy="1008549"/>
        </a:xfrm>
        <a:custGeom>
          <a:avLst/>
          <a:gdLst/>
          <a:ahLst/>
          <a:cxnLst/>
          <a:rect l="0" t="0" r="0" b="0"/>
          <a:pathLst>
            <a:path>
              <a:moveTo>
                <a:pt x="230212" y="0"/>
              </a:moveTo>
              <a:lnTo>
                <a:pt x="230212" y="1008549"/>
              </a:lnTo>
              <a:lnTo>
                <a:pt x="0" y="10085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B3272-BE99-4A5B-A00E-4084B6BDEBA9}">
      <dsp:nvSpPr>
        <dsp:cNvPr id="0" name=""/>
        <dsp:cNvSpPr/>
      </dsp:nvSpPr>
      <dsp:spPr>
        <a:xfrm>
          <a:off x="3703955" y="1391750"/>
          <a:ext cx="91440" cy="460424"/>
        </a:xfrm>
        <a:custGeom>
          <a:avLst/>
          <a:gdLst/>
          <a:ahLst/>
          <a:cxnLst/>
          <a:rect l="0" t="0" r="0" b="0"/>
          <a:pathLst>
            <a:path>
              <a:moveTo>
                <a:pt x="45720" y="0"/>
              </a:moveTo>
              <a:lnTo>
                <a:pt x="45720" y="46042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6B540-95DC-4604-9078-FFBC2E2B408D}">
      <dsp:nvSpPr>
        <dsp:cNvPr id="0" name=""/>
        <dsp:cNvSpPr/>
      </dsp:nvSpPr>
      <dsp:spPr>
        <a:xfrm>
          <a:off x="1096752" y="1391750"/>
          <a:ext cx="2652922" cy="460424"/>
        </a:xfrm>
        <a:custGeom>
          <a:avLst/>
          <a:gdLst/>
          <a:ahLst/>
          <a:cxnLst/>
          <a:rect l="0" t="0" r="0" b="0"/>
          <a:pathLst>
            <a:path>
              <a:moveTo>
                <a:pt x="2652922" y="0"/>
              </a:moveTo>
              <a:lnTo>
                <a:pt x="2652922" y="230212"/>
              </a:lnTo>
              <a:lnTo>
                <a:pt x="0" y="230212"/>
              </a:lnTo>
              <a:lnTo>
                <a:pt x="0" y="46042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7DBB-65C5-4401-BDBA-DF608987030A}">
      <dsp:nvSpPr>
        <dsp:cNvPr id="0" name=""/>
        <dsp:cNvSpPr/>
      </dsp:nvSpPr>
      <dsp:spPr>
        <a:xfrm>
          <a:off x="2653426" y="295501"/>
          <a:ext cx="2192497" cy="109624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TIME STUDY EQUIPMENTS</a:t>
          </a:r>
          <a:endParaRPr lang="en-US" sz="2000" kern="1200" dirty="0">
            <a:latin typeface="Times New Roman" pitchFamily="18" charset="0"/>
            <a:cs typeface="Times New Roman" pitchFamily="18" charset="0"/>
          </a:endParaRPr>
        </a:p>
      </dsp:txBody>
      <dsp:txXfrm>
        <a:off x="2653426" y="295501"/>
        <a:ext cx="2192497" cy="1096248"/>
      </dsp:txXfrm>
    </dsp:sp>
    <dsp:sp modelId="{8C04FCED-1F7F-41CC-A85B-FAEA05FC64A4}">
      <dsp:nvSpPr>
        <dsp:cNvPr id="0" name=""/>
        <dsp:cNvSpPr/>
      </dsp:nvSpPr>
      <dsp:spPr>
        <a:xfrm>
          <a:off x="503" y="1852175"/>
          <a:ext cx="2192497" cy="1096248"/>
        </a:xfrm>
        <a:prstGeom prst="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TIME STUDY BOARD</a:t>
          </a:r>
          <a:endParaRPr lang="en-US" sz="2000" kern="1200" dirty="0">
            <a:latin typeface="Times New Roman" pitchFamily="18" charset="0"/>
            <a:cs typeface="Times New Roman" pitchFamily="18" charset="0"/>
          </a:endParaRPr>
        </a:p>
      </dsp:txBody>
      <dsp:txXfrm>
        <a:off x="503" y="1852175"/>
        <a:ext cx="2192497" cy="1096248"/>
      </dsp:txXfrm>
    </dsp:sp>
    <dsp:sp modelId="{570FA702-AB15-4A64-ABD2-2253D55A088A}">
      <dsp:nvSpPr>
        <dsp:cNvPr id="0" name=""/>
        <dsp:cNvSpPr/>
      </dsp:nvSpPr>
      <dsp:spPr>
        <a:xfrm>
          <a:off x="2653426" y="1852175"/>
          <a:ext cx="2192497" cy="1096248"/>
        </a:xfrm>
        <a:prstGeom prst="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STOP WATCH</a:t>
          </a:r>
          <a:endParaRPr lang="en-US" sz="2000" kern="1200" dirty="0">
            <a:latin typeface="Times New Roman" pitchFamily="18" charset="0"/>
            <a:cs typeface="Times New Roman" pitchFamily="18" charset="0"/>
          </a:endParaRPr>
        </a:p>
      </dsp:txBody>
      <dsp:txXfrm>
        <a:off x="2653426" y="1852175"/>
        <a:ext cx="2192497" cy="1096248"/>
      </dsp:txXfrm>
    </dsp:sp>
    <dsp:sp modelId="{72A6F1B8-BC6A-4E9E-B211-38986CEA3A94}">
      <dsp:nvSpPr>
        <dsp:cNvPr id="0" name=""/>
        <dsp:cNvSpPr/>
      </dsp:nvSpPr>
      <dsp:spPr>
        <a:xfrm>
          <a:off x="1326964" y="3408849"/>
          <a:ext cx="2192497" cy="1096248"/>
        </a:xfrm>
        <a:prstGeom prst="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CUMULATIVE STOOP WATCH</a:t>
          </a:r>
          <a:endParaRPr lang="en-US" sz="2000" kern="1200" dirty="0">
            <a:latin typeface="Times New Roman" pitchFamily="18" charset="0"/>
            <a:cs typeface="Times New Roman" pitchFamily="18" charset="0"/>
          </a:endParaRPr>
        </a:p>
      </dsp:txBody>
      <dsp:txXfrm>
        <a:off x="1326964" y="3408849"/>
        <a:ext cx="2192497" cy="1096248"/>
      </dsp:txXfrm>
    </dsp:sp>
    <dsp:sp modelId="{26392393-2200-4F79-9C9B-F04FCD213060}">
      <dsp:nvSpPr>
        <dsp:cNvPr id="0" name=""/>
        <dsp:cNvSpPr/>
      </dsp:nvSpPr>
      <dsp:spPr>
        <a:xfrm>
          <a:off x="3979887" y="3408849"/>
          <a:ext cx="2192497" cy="1096248"/>
        </a:xfrm>
        <a:prstGeom prst="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FLY BACK STOP WATCH</a:t>
          </a:r>
          <a:endParaRPr lang="en-US" sz="2000" kern="1200" dirty="0">
            <a:latin typeface="Times New Roman" pitchFamily="18" charset="0"/>
            <a:cs typeface="Times New Roman" pitchFamily="18" charset="0"/>
          </a:endParaRPr>
        </a:p>
      </dsp:txBody>
      <dsp:txXfrm>
        <a:off x="3979887" y="3408849"/>
        <a:ext cx="2192497" cy="1096248"/>
      </dsp:txXfrm>
    </dsp:sp>
    <dsp:sp modelId="{33505325-8EBE-4D62-AB93-F22DAFD26580}">
      <dsp:nvSpPr>
        <dsp:cNvPr id="0" name=""/>
        <dsp:cNvSpPr/>
      </dsp:nvSpPr>
      <dsp:spPr>
        <a:xfrm>
          <a:off x="5306348" y="1852175"/>
          <a:ext cx="2192497" cy="1096248"/>
        </a:xfrm>
        <a:prstGeom prst="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TIME STUDY FORMS</a:t>
          </a:r>
          <a:endParaRPr lang="en-US" sz="2000" kern="1200" dirty="0">
            <a:latin typeface="Times New Roman" pitchFamily="18" charset="0"/>
            <a:cs typeface="Times New Roman" pitchFamily="18" charset="0"/>
          </a:endParaRPr>
        </a:p>
      </dsp:txBody>
      <dsp:txXfrm>
        <a:off x="5306348" y="1852175"/>
        <a:ext cx="2192497" cy="1096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AF65B-DA7A-4E6E-BD40-C0D7E72147D6}">
      <dsp:nvSpPr>
        <dsp:cNvPr id="0" name=""/>
        <dsp:cNvSpPr/>
      </dsp:nvSpPr>
      <dsp:spPr>
        <a:xfrm>
          <a:off x="2740851" y="4343"/>
          <a:ext cx="2017647" cy="10088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ALLOWANCE</a:t>
          </a:r>
          <a:endParaRPr lang="en-US" sz="2400" kern="1200" dirty="0"/>
        </a:p>
      </dsp:txBody>
      <dsp:txXfrm>
        <a:off x="2770398" y="33890"/>
        <a:ext cx="1958553" cy="949729"/>
      </dsp:txXfrm>
    </dsp:sp>
    <dsp:sp modelId="{C80B072F-06D2-434E-988B-6B2AB0788403}">
      <dsp:nvSpPr>
        <dsp:cNvPr id="0" name=""/>
        <dsp:cNvSpPr/>
      </dsp:nvSpPr>
      <dsp:spPr>
        <a:xfrm>
          <a:off x="2942616" y="1013167"/>
          <a:ext cx="201764" cy="756617"/>
        </a:xfrm>
        <a:custGeom>
          <a:avLst/>
          <a:gdLst/>
          <a:ahLst/>
          <a:cxnLst/>
          <a:rect l="0" t="0" r="0" b="0"/>
          <a:pathLst>
            <a:path>
              <a:moveTo>
                <a:pt x="0" y="0"/>
              </a:moveTo>
              <a:lnTo>
                <a:pt x="0" y="756617"/>
              </a:lnTo>
              <a:lnTo>
                <a:pt x="201764" y="756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C4AED-B1AF-4517-8DC0-1A602082AF44}">
      <dsp:nvSpPr>
        <dsp:cNvPr id="0" name=""/>
        <dsp:cNvSpPr/>
      </dsp:nvSpPr>
      <dsp:spPr>
        <a:xfrm>
          <a:off x="3144380" y="1265373"/>
          <a:ext cx="1614117" cy="1008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RELAXATION ALOWANCE</a:t>
          </a:r>
          <a:endParaRPr lang="en-US" sz="1600" kern="1200" dirty="0"/>
        </a:p>
      </dsp:txBody>
      <dsp:txXfrm>
        <a:off x="3173927" y="1294920"/>
        <a:ext cx="1555023" cy="949729"/>
      </dsp:txXfrm>
    </dsp:sp>
    <dsp:sp modelId="{2AD79CE6-035F-4073-990A-D2E2F5D00952}">
      <dsp:nvSpPr>
        <dsp:cNvPr id="0" name=""/>
        <dsp:cNvSpPr/>
      </dsp:nvSpPr>
      <dsp:spPr>
        <a:xfrm>
          <a:off x="2942616" y="1013167"/>
          <a:ext cx="201764" cy="2017647"/>
        </a:xfrm>
        <a:custGeom>
          <a:avLst/>
          <a:gdLst/>
          <a:ahLst/>
          <a:cxnLst/>
          <a:rect l="0" t="0" r="0" b="0"/>
          <a:pathLst>
            <a:path>
              <a:moveTo>
                <a:pt x="0" y="0"/>
              </a:moveTo>
              <a:lnTo>
                <a:pt x="0" y="2017647"/>
              </a:lnTo>
              <a:lnTo>
                <a:pt x="201764" y="2017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4FBC5-B765-4192-B5A3-D30606B48FC4}">
      <dsp:nvSpPr>
        <dsp:cNvPr id="0" name=""/>
        <dsp:cNvSpPr/>
      </dsp:nvSpPr>
      <dsp:spPr>
        <a:xfrm>
          <a:off x="3144380" y="2526402"/>
          <a:ext cx="1614117" cy="1008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INTERFERENCE ALLOWANCE</a:t>
          </a:r>
          <a:endParaRPr lang="en-US" sz="1600" kern="1200" dirty="0"/>
        </a:p>
      </dsp:txBody>
      <dsp:txXfrm>
        <a:off x="3173927" y="2555949"/>
        <a:ext cx="1555023" cy="949729"/>
      </dsp:txXfrm>
    </dsp:sp>
    <dsp:sp modelId="{977B255A-FA44-4860-894E-F37BE308CEA3}">
      <dsp:nvSpPr>
        <dsp:cNvPr id="0" name=""/>
        <dsp:cNvSpPr/>
      </dsp:nvSpPr>
      <dsp:spPr>
        <a:xfrm>
          <a:off x="2942616" y="1013167"/>
          <a:ext cx="201764" cy="3278677"/>
        </a:xfrm>
        <a:custGeom>
          <a:avLst/>
          <a:gdLst/>
          <a:ahLst/>
          <a:cxnLst/>
          <a:rect l="0" t="0" r="0" b="0"/>
          <a:pathLst>
            <a:path>
              <a:moveTo>
                <a:pt x="0" y="0"/>
              </a:moveTo>
              <a:lnTo>
                <a:pt x="0" y="3278677"/>
              </a:lnTo>
              <a:lnTo>
                <a:pt x="201764" y="3278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36923-E273-4059-972F-423D421EDC7A}">
      <dsp:nvSpPr>
        <dsp:cNvPr id="0" name=""/>
        <dsp:cNvSpPr/>
      </dsp:nvSpPr>
      <dsp:spPr>
        <a:xfrm>
          <a:off x="3144380" y="3787432"/>
          <a:ext cx="1614117" cy="1008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CONTINGENCY ALLOWANCE</a:t>
          </a:r>
        </a:p>
      </dsp:txBody>
      <dsp:txXfrm>
        <a:off x="3173927" y="3816979"/>
        <a:ext cx="1555023" cy="9497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2/19/2017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543800" cy="2593975"/>
          </a:xfrm>
        </p:spPr>
        <p:txBody>
          <a:bodyPr/>
          <a:lstStyle/>
          <a:p>
            <a:pPr algn="ctr"/>
            <a:r>
              <a:rPr lang="en-US" dirty="0" smtClean="0"/>
              <a:t>CHAPTER 5</a:t>
            </a:r>
            <a:br>
              <a:rPr lang="en-US" dirty="0" smtClean="0"/>
            </a:br>
            <a:r>
              <a:rPr lang="en-US" dirty="0" smtClean="0"/>
              <a:t>WORK STUDY</a:t>
            </a:r>
            <a:endParaRPr lang="en-US" dirty="0"/>
          </a:p>
        </p:txBody>
      </p:sp>
      <p:sp>
        <p:nvSpPr>
          <p:cNvPr id="3" name="Subtitle 2"/>
          <p:cNvSpPr>
            <a:spLocks noGrp="1"/>
          </p:cNvSpPr>
          <p:nvPr>
            <p:ph type="subTitle" idx="1"/>
          </p:nvPr>
        </p:nvSpPr>
        <p:spPr>
          <a:xfrm>
            <a:off x="1143000" y="3657600"/>
            <a:ext cx="6461760" cy="1066800"/>
          </a:xfrm>
        </p:spPr>
        <p:txBody>
          <a:bodyPr>
            <a:normAutofit/>
          </a:bodyPr>
          <a:lstStyle/>
          <a:p>
            <a:pPr algn="ctr"/>
            <a:r>
              <a:rPr lang="en-US" sz="5400" dirty="0" smtClean="0"/>
              <a:t>(12 MARKS)</a:t>
            </a:r>
            <a:endParaRPr lang="en-US" sz="5400" dirty="0"/>
          </a:p>
        </p:txBody>
      </p:sp>
    </p:spTree>
    <p:extLst>
      <p:ext uri="{BB962C8B-B14F-4D97-AF65-F5344CB8AC3E}">
        <p14:creationId xmlns:p14="http://schemas.microsoft.com/office/powerpoint/2010/main" val="75612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RECORDING TECHNIQUES</a:t>
            </a:r>
            <a:endParaRPr lang="en-US" dirty="0"/>
          </a:p>
        </p:txBody>
      </p:sp>
      <p:sp>
        <p:nvSpPr>
          <p:cNvPr id="3" name="Content Placeholder 2"/>
          <p:cNvSpPr>
            <a:spLocks noGrp="1"/>
          </p:cNvSpPr>
          <p:nvPr>
            <p:ph idx="1"/>
          </p:nvPr>
        </p:nvSpPr>
        <p:spPr/>
        <p:txBody>
          <a:bodyPr/>
          <a:lstStyle/>
          <a:p>
            <a:r>
              <a:rPr lang="en-US" dirty="0" smtClean="0"/>
              <a:t>CHARTS</a:t>
            </a:r>
          </a:p>
          <a:p>
            <a:r>
              <a:rPr lang="en-US" dirty="0" smtClean="0"/>
              <a:t>DIAGRAMS AND MODELS</a:t>
            </a:r>
          </a:p>
          <a:p>
            <a:r>
              <a:rPr lang="en-US" dirty="0" smtClean="0"/>
              <a:t>PHOTOGRAPHIC AIDS</a:t>
            </a:r>
            <a:endParaRPr lang="en-US" dirty="0"/>
          </a:p>
        </p:txBody>
      </p:sp>
    </p:spTree>
    <p:extLst>
      <p:ext uri="{BB962C8B-B14F-4D97-AF65-F5344CB8AC3E}">
        <p14:creationId xmlns:p14="http://schemas.microsoft.com/office/powerpoint/2010/main" val="778851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CHARTS</a:t>
            </a:r>
            <a:endParaRPr lang="en-US" dirty="0"/>
          </a:p>
        </p:txBody>
      </p:sp>
      <p:sp>
        <p:nvSpPr>
          <p:cNvPr id="3" name="Content Placeholder 2"/>
          <p:cNvSpPr>
            <a:spLocks noGrp="1"/>
          </p:cNvSpPr>
          <p:nvPr>
            <p:ph idx="1"/>
          </p:nvPr>
        </p:nvSpPr>
        <p:spPr/>
        <p:txBody>
          <a:bodyPr/>
          <a:lstStyle/>
          <a:p>
            <a:r>
              <a:rPr lang="en-US" dirty="0" smtClean="0">
                <a:solidFill>
                  <a:srgbClr val="00B050"/>
                </a:solidFill>
              </a:rPr>
              <a:t>OPERATION PROCESS CHART (outline process chart)</a:t>
            </a:r>
          </a:p>
          <a:p>
            <a:r>
              <a:rPr lang="en-US" dirty="0" smtClean="0">
                <a:solidFill>
                  <a:srgbClr val="00B050"/>
                </a:solidFill>
              </a:rPr>
              <a:t>FLOW PROCESS CHART</a:t>
            </a:r>
          </a:p>
          <a:p>
            <a:r>
              <a:rPr lang="en-US" dirty="0" smtClean="0"/>
              <a:t>MULTIPLE  ACTIVITY CHART</a:t>
            </a:r>
          </a:p>
          <a:p>
            <a:r>
              <a:rPr lang="en-US" dirty="0" smtClean="0">
                <a:solidFill>
                  <a:srgbClr val="00B050"/>
                </a:solidFill>
              </a:rPr>
              <a:t>TWO HANDED PROCESS CHART</a:t>
            </a:r>
          </a:p>
          <a:p>
            <a:r>
              <a:rPr lang="en-US" dirty="0" smtClean="0"/>
              <a:t>TRAVEL CHART</a:t>
            </a:r>
          </a:p>
          <a:p>
            <a:r>
              <a:rPr lang="en-US" dirty="0" smtClean="0"/>
              <a:t>SIMO CHART</a:t>
            </a:r>
          </a:p>
        </p:txBody>
      </p:sp>
    </p:spTree>
    <p:extLst>
      <p:ext uri="{BB962C8B-B14F-4D97-AF65-F5344CB8AC3E}">
        <p14:creationId xmlns:p14="http://schemas.microsoft.com/office/powerpoint/2010/main" val="1597320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PROCESS CHART</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itchFamily="18" charset="0"/>
                <a:cs typeface="Times New Roman" pitchFamily="18" charset="0"/>
              </a:rPr>
              <a:t>It surveys and records an overall picture of the process and states only main events sequence wise.</a:t>
            </a:r>
          </a:p>
          <a:p>
            <a:pPr marL="0" indent="0">
              <a:buNone/>
            </a:pPr>
            <a:r>
              <a:rPr lang="en-US" dirty="0" smtClean="0">
                <a:latin typeface="Times New Roman" pitchFamily="18" charset="0"/>
                <a:cs typeface="Times New Roman" pitchFamily="18" charset="0"/>
              </a:rPr>
              <a:t>It considers only main operations and inspections.</a:t>
            </a:r>
          </a:p>
        </p:txBody>
      </p:sp>
    </p:spTree>
    <p:extLst>
      <p:ext uri="{BB962C8B-B14F-4D97-AF65-F5344CB8AC3E}">
        <p14:creationId xmlns:p14="http://schemas.microsoft.com/office/powerpoint/2010/main" val="3718083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Task : Changing refill of a ball pen</a:t>
            </a:r>
            <a:br>
              <a:rPr lang="en-US" b="1" dirty="0">
                <a:latin typeface="Times New Roman" pitchFamily="18" charset="0"/>
                <a:cs typeface="Times New Roman" pitchFamily="18" charset="0"/>
              </a:rPr>
            </a:br>
            <a:endParaRPr lang="en-US" dirty="0"/>
          </a:p>
        </p:txBody>
      </p:sp>
      <p:sp>
        <p:nvSpPr>
          <p:cNvPr id="4" name="Oval 3"/>
          <p:cNvSpPr/>
          <p:nvPr/>
        </p:nvSpPr>
        <p:spPr>
          <a:xfrm>
            <a:off x="457200" y="1371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457200" y="2240508"/>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 name="Oval 6"/>
          <p:cNvSpPr/>
          <p:nvPr/>
        </p:nvSpPr>
        <p:spPr>
          <a:xfrm>
            <a:off x="4572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Oval 7"/>
          <p:cNvSpPr/>
          <p:nvPr/>
        </p:nvSpPr>
        <p:spPr>
          <a:xfrm>
            <a:off x="457200" y="4038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Oval 8"/>
          <p:cNvSpPr/>
          <p:nvPr/>
        </p:nvSpPr>
        <p:spPr>
          <a:xfrm>
            <a:off x="457200" y="487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0" name="Oval 9"/>
          <p:cNvSpPr/>
          <p:nvPr/>
        </p:nvSpPr>
        <p:spPr>
          <a:xfrm>
            <a:off x="472553" y="5791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1" name="Rectangle 10"/>
          <p:cNvSpPr/>
          <p:nvPr/>
        </p:nvSpPr>
        <p:spPr>
          <a:xfrm>
            <a:off x="3352800" y="57531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Oval 11"/>
          <p:cNvSpPr/>
          <p:nvPr/>
        </p:nvSpPr>
        <p:spPr>
          <a:xfrm>
            <a:off x="5143500" y="5791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14" name="Straight Connector 13"/>
          <p:cNvCxnSpPr>
            <a:stCxn id="4" idx="4"/>
            <a:endCxn id="10" idx="0"/>
          </p:cNvCxnSpPr>
          <p:nvPr/>
        </p:nvCxnSpPr>
        <p:spPr>
          <a:xfrm>
            <a:off x="800100" y="1981200"/>
            <a:ext cx="15353"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6"/>
            <a:endCxn id="11" idx="1"/>
          </p:cNvCxnSpPr>
          <p:nvPr/>
        </p:nvCxnSpPr>
        <p:spPr>
          <a:xfrm>
            <a:off x="1158353" y="6096000"/>
            <a:ext cx="2194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3"/>
            <a:endCxn id="12" idx="2"/>
          </p:cNvCxnSpPr>
          <p:nvPr/>
        </p:nvCxnSpPr>
        <p:spPr>
          <a:xfrm>
            <a:off x="4114800" y="6096000"/>
            <a:ext cx="10287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4000" y="1371600"/>
            <a:ext cx="1418658" cy="369332"/>
          </a:xfrm>
          <a:prstGeom prst="rect">
            <a:avLst/>
          </a:prstGeom>
          <a:noFill/>
        </p:spPr>
        <p:txBody>
          <a:bodyPr wrap="none" rtlCol="0">
            <a:spAutoFit/>
          </a:bodyPr>
          <a:lstStyle/>
          <a:p>
            <a:r>
              <a:rPr lang="en-US" dirty="0" smtClean="0"/>
              <a:t>Unscrew cap</a:t>
            </a:r>
            <a:endParaRPr lang="en-US" dirty="0"/>
          </a:p>
        </p:txBody>
      </p:sp>
      <p:sp>
        <p:nvSpPr>
          <p:cNvPr id="21" name="TextBox 20"/>
          <p:cNvSpPr txBox="1"/>
          <p:nvPr/>
        </p:nvSpPr>
        <p:spPr>
          <a:xfrm>
            <a:off x="1676400" y="2360642"/>
            <a:ext cx="1561325" cy="369332"/>
          </a:xfrm>
          <a:prstGeom prst="rect">
            <a:avLst/>
          </a:prstGeom>
          <a:noFill/>
        </p:spPr>
        <p:txBody>
          <a:bodyPr wrap="none" rtlCol="0">
            <a:spAutoFit/>
          </a:bodyPr>
          <a:lstStyle/>
          <a:p>
            <a:r>
              <a:rPr lang="en-US" dirty="0" smtClean="0"/>
              <a:t>Unscrew Neck</a:t>
            </a:r>
            <a:endParaRPr lang="en-US" dirty="0"/>
          </a:p>
        </p:txBody>
      </p:sp>
      <p:sp>
        <p:nvSpPr>
          <p:cNvPr id="22" name="TextBox 21"/>
          <p:cNvSpPr txBox="1"/>
          <p:nvPr/>
        </p:nvSpPr>
        <p:spPr>
          <a:xfrm>
            <a:off x="1791475" y="3139702"/>
            <a:ext cx="2178353" cy="369332"/>
          </a:xfrm>
          <a:prstGeom prst="rect">
            <a:avLst/>
          </a:prstGeom>
          <a:noFill/>
        </p:spPr>
        <p:txBody>
          <a:bodyPr wrap="none" rtlCol="0">
            <a:spAutoFit/>
          </a:bodyPr>
          <a:lstStyle/>
          <a:p>
            <a:r>
              <a:rPr lang="en-US" dirty="0" smtClean="0"/>
              <a:t>Remove the old refill</a:t>
            </a:r>
            <a:endParaRPr lang="en-US" dirty="0"/>
          </a:p>
        </p:txBody>
      </p:sp>
      <p:sp>
        <p:nvSpPr>
          <p:cNvPr id="23" name="TextBox 22"/>
          <p:cNvSpPr txBox="1"/>
          <p:nvPr/>
        </p:nvSpPr>
        <p:spPr>
          <a:xfrm>
            <a:off x="1854234" y="4158734"/>
            <a:ext cx="3394455" cy="369332"/>
          </a:xfrm>
          <a:prstGeom prst="rect">
            <a:avLst/>
          </a:prstGeom>
          <a:noFill/>
        </p:spPr>
        <p:txBody>
          <a:bodyPr wrap="none" rtlCol="0">
            <a:spAutoFit/>
          </a:bodyPr>
          <a:lstStyle/>
          <a:p>
            <a:r>
              <a:rPr lang="en-US" dirty="0" smtClean="0"/>
              <a:t>Assemble the spring on new refill</a:t>
            </a:r>
            <a:endParaRPr lang="en-US" dirty="0"/>
          </a:p>
        </p:txBody>
      </p:sp>
      <p:sp>
        <p:nvSpPr>
          <p:cNvPr id="27" name="TextBox 26"/>
          <p:cNvSpPr txBox="1"/>
          <p:nvPr/>
        </p:nvSpPr>
        <p:spPr>
          <a:xfrm>
            <a:off x="1854234" y="4996934"/>
            <a:ext cx="2808526" cy="369332"/>
          </a:xfrm>
          <a:prstGeom prst="rect">
            <a:avLst/>
          </a:prstGeom>
          <a:noFill/>
        </p:spPr>
        <p:txBody>
          <a:bodyPr wrap="none" rtlCol="0">
            <a:spAutoFit/>
          </a:bodyPr>
          <a:lstStyle/>
          <a:p>
            <a:r>
              <a:rPr lang="en-US" dirty="0" smtClean="0"/>
              <a:t>Place the refill in the barrel</a:t>
            </a:r>
            <a:endParaRPr lang="en-US" dirty="0"/>
          </a:p>
        </p:txBody>
      </p:sp>
      <p:sp>
        <p:nvSpPr>
          <p:cNvPr id="28" name="TextBox 27"/>
          <p:cNvSpPr txBox="1"/>
          <p:nvPr/>
        </p:nvSpPr>
        <p:spPr>
          <a:xfrm>
            <a:off x="272137" y="6452127"/>
            <a:ext cx="1668277" cy="369332"/>
          </a:xfrm>
          <a:prstGeom prst="rect">
            <a:avLst/>
          </a:prstGeom>
          <a:noFill/>
        </p:spPr>
        <p:txBody>
          <a:bodyPr wrap="none" rtlCol="0">
            <a:spAutoFit/>
          </a:bodyPr>
          <a:lstStyle/>
          <a:p>
            <a:r>
              <a:rPr lang="en-US" dirty="0" smtClean="0"/>
              <a:t>Screw the neck</a:t>
            </a:r>
            <a:endParaRPr lang="en-US" dirty="0"/>
          </a:p>
        </p:txBody>
      </p:sp>
      <p:sp>
        <p:nvSpPr>
          <p:cNvPr id="29" name="TextBox 28"/>
          <p:cNvSpPr txBox="1"/>
          <p:nvPr/>
        </p:nvSpPr>
        <p:spPr>
          <a:xfrm>
            <a:off x="2457062" y="6498062"/>
            <a:ext cx="2399247" cy="369332"/>
          </a:xfrm>
          <a:prstGeom prst="rect">
            <a:avLst/>
          </a:prstGeom>
          <a:noFill/>
        </p:spPr>
        <p:txBody>
          <a:bodyPr wrap="none" rtlCol="0">
            <a:spAutoFit/>
          </a:bodyPr>
          <a:lstStyle/>
          <a:p>
            <a:r>
              <a:rPr lang="en-US" dirty="0" smtClean="0"/>
              <a:t>Check if the pen writes</a:t>
            </a:r>
            <a:endParaRPr lang="en-US" dirty="0"/>
          </a:p>
        </p:txBody>
      </p:sp>
      <p:sp>
        <p:nvSpPr>
          <p:cNvPr id="30" name="TextBox 29"/>
          <p:cNvSpPr txBox="1"/>
          <p:nvPr/>
        </p:nvSpPr>
        <p:spPr>
          <a:xfrm>
            <a:off x="5443786" y="6409773"/>
            <a:ext cx="1552861" cy="369332"/>
          </a:xfrm>
          <a:prstGeom prst="rect">
            <a:avLst/>
          </a:prstGeom>
          <a:noFill/>
        </p:spPr>
        <p:txBody>
          <a:bodyPr wrap="none" rtlCol="0">
            <a:spAutoFit/>
          </a:bodyPr>
          <a:lstStyle/>
          <a:p>
            <a:r>
              <a:rPr lang="en-US" dirty="0" smtClean="0"/>
              <a:t>Screw the cap</a:t>
            </a:r>
            <a:endParaRPr lang="en-US" dirty="0"/>
          </a:p>
        </p:txBody>
      </p:sp>
    </p:spTree>
    <p:extLst>
      <p:ext uri="{BB962C8B-B14F-4D97-AF65-F5344CB8AC3E}">
        <p14:creationId xmlns:p14="http://schemas.microsoft.com/office/powerpoint/2010/main" val="28529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PROCESS CHARTS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It’s a detailed version of outline process chart and it records all the events.</a:t>
            </a:r>
          </a:p>
          <a:p>
            <a:r>
              <a:rPr lang="en-US" dirty="0" smtClean="0">
                <a:latin typeface="Times New Roman" pitchFamily="18" charset="0"/>
                <a:cs typeface="Times New Roman" pitchFamily="18" charset="0"/>
              </a:rPr>
              <a:t>It :</a:t>
            </a:r>
          </a:p>
          <a:p>
            <a:pPr>
              <a:buFont typeface="Wingdings" pitchFamily="2" charset="2"/>
              <a:buChar char="§"/>
            </a:pPr>
            <a:r>
              <a:rPr lang="en-US" dirty="0" smtClean="0">
                <a:latin typeface="Times New Roman" pitchFamily="18" charset="0"/>
                <a:cs typeface="Times New Roman" pitchFamily="18" charset="0"/>
              </a:rPr>
              <a:t>Sets out sequence of flow</a:t>
            </a:r>
          </a:p>
          <a:p>
            <a:pPr>
              <a:buFont typeface="Wingdings" pitchFamily="2" charset="2"/>
              <a:buChar char="§"/>
            </a:pPr>
            <a:r>
              <a:rPr lang="en-US" dirty="0" smtClean="0">
                <a:latin typeface="Times New Roman" pitchFamily="18" charset="0"/>
                <a:cs typeface="Times New Roman" pitchFamily="18" charset="0"/>
              </a:rPr>
              <a:t>Records all the events in sequence using process chart symbols</a:t>
            </a:r>
          </a:p>
          <a:p>
            <a:pPr>
              <a:buFont typeface="Wingdings" pitchFamily="2" charset="2"/>
              <a:buChar char="§"/>
            </a:pPr>
            <a:r>
              <a:rPr lang="en-US" dirty="0" smtClean="0">
                <a:latin typeface="Times New Roman" pitchFamily="18" charset="0"/>
                <a:cs typeface="Times New Roman" pitchFamily="18" charset="0"/>
              </a:rPr>
              <a:t>Marks distances travelled and time taken for completing an activity</a:t>
            </a:r>
          </a:p>
          <a:p>
            <a:pPr>
              <a:buFont typeface="Wingdings" pitchFamily="2" charset="2"/>
              <a:buChar char="§"/>
            </a:pPr>
            <a:r>
              <a:rPr lang="en-US" dirty="0" smtClean="0">
                <a:latin typeface="Times New Roman" pitchFamily="18" charset="0"/>
                <a:cs typeface="Times New Roman" pitchFamily="18" charset="0"/>
              </a:rPr>
              <a:t>Mentions other important </a:t>
            </a:r>
            <a:r>
              <a:rPr lang="en-US" dirty="0" err="1" smtClean="0">
                <a:latin typeface="Times New Roman" pitchFamily="18" charset="0"/>
                <a:cs typeface="Times New Roman" pitchFamily="18" charset="0"/>
              </a:rPr>
              <a:t>points,if</a:t>
            </a:r>
            <a:r>
              <a:rPr lang="en-US" dirty="0" smtClean="0">
                <a:latin typeface="Times New Roman" pitchFamily="18" charset="0"/>
                <a:cs typeface="Times New Roman" pitchFamily="18" charset="0"/>
              </a:rPr>
              <a:t> any.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19669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FLOW PROCESS CHARTS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smtClean="0">
                <a:latin typeface="Times New Roman" pitchFamily="18" charset="0"/>
                <a:cs typeface="Times New Roman" pitchFamily="18" charset="0"/>
              </a:rPr>
              <a:t>Man type</a:t>
            </a:r>
          </a:p>
          <a:p>
            <a:pPr marL="0" indent="0">
              <a:buNone/>
            </a:pPr>
            <a:r>
              <a:rPr lang="en-US" dirty="0" smtClean="0">
                <a:latin typeface="Times New Roman" pitchFamily="18" charset="0"/>
                <a:cs typeface="Times New Roman" pitchFamily="18" charset="0"/>
              </a:rPr>
              <a:t>Records the activities of an operator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what an operator does</a:t>
            </a:r>
          </a:p>
          <a:p>
            <a:pPr marL="0" indent="0">
              <a:buNone/>
            </a:pPr>
            <a:r>
              <a:rPr lang="en-US" u="sng" dirty="0" smtClean="0">
                <a:latin typeface="Times New Roman" pitchFamily="18" charset="0"/>
                <a:cs typeface="Times New Roman" pitchFamily="18" charset="0"/>
              </a:rPr>
              <a:t>Equipment type</a:t>
            </a:r>
          </a:p>
          <a:p>
            <a:pPr marL="0" indent="0">
              <a:buNone/>
            </a:pPr>
            <a:r>
              <a:rPr lang="en-US" dirty="0" smtClean="0">
                <a:latin typeface="Times New Roman" pitchFamily="18" charset="0"/>
                <a:cs typeface="Times New Roman" pitchFamily="18" charset="0"/>
              </a:rPr>
              <a:t>Records the manner in which  the equipment is used</a:t>
            </a:r>
          </a:p>
          <a:p>
            <a:pPr marL="0" indent="0">
              <a:buNone/>
            </a:pPr>
            <a:r>
              <a:rPr lang="en-US" u="sng" dirty="0" smtClean="0">
                <a:latin typeface="Times New Roman" pitchFamily="18" charset="0"/>
                <a:cs typeface="Times New Roman" pitchFamily="18" charset="0"/>
              </a:rPr>
              <a:t>Material type</a:t>
            </a:r>
          </a:p>
          <a:p>
            <a:pPr marL="0" indent="0">
              <a:buNone/>
            </a:pPr>
            <a:r>
              <a:rPr lang="en-US" dirty="0" smtClean="0">
                <a:latin typeface="Times New Roman" pitchFamily="18" charset="0"/>
                <a:cs typeface="Times New Roman" pitchFamily="18" charset="0"/>
              </a:rPr>
              <a:t>Records what happens to the material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the changes in material undergoes in location or condition</a:t>
            </a:r>
          </a:p>
          <a:p>
            <a:pPr>
              <a:buFont typeface="Wingdings" pitchFamily="2" charset="2"/>
              <a:buChar char="ü"/>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87609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type flow process chart</a:t>
            </a:r>
            <a:endParaRPr lang="en-US" dirty="0"/>
          </a:p>
        </p:txBody>
      </p:sp>
      <p:pic>
        <p:nvPicPr>
          <p:cNvPr id="1026" name="Picture 2" descr="C:\Users\admin\Desktop\IMG_20170118_0054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0"/>
            <a:ext cx="8909216"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678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2590800" cy="1981200"/>
          </a:xfrm>
        </p:spPr>
        <p:txBody>
          <a:bodyPr>
            <a:normAutofit fontScale="90000"/>
          </a:bodyPr>
          <a:lstStyle/>
          <a:p>
            <a:r>
              <a:rPr lang="en-US" dirty="0" smtClean="0"/>
              <a:t>Man type flow process chart</a:t>
            </a:r>
            <a:endParaRPr lang="en-US" dirty="0"/>
          </a:p>
        </p:txBody>
      </p:sp>
      <p:pic>
        <p:nvPicPr>
          <p:cNvPr id="2050" name="Picture 2" descr="C:\Users\admin\Desktop\IMG_20170118_0058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52400"/>
            <a:ext cx="516455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33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HANDED PROCESS CHART</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Records the activities of the left hand and the right hand (of an operator) as related to each other.</a:t>
            </a:r>
          </a:p>
          <a:p>
            <a:r>
              <a:rPr lang="en-US" dirty="0" smtClean="0">
                <a:latin typeface="Times New Roman" pitchFamily="18" charset="0"/>
                <a:cs typeface="Times New Roman" pitchFamily="18" charset="0"/>
              </a:rPr>
              <a:t>The activities of the two hands can be synchronized by providing a time scale on the chart.</a:t>
            </a:r>
          </a:p>
          <a:p>
            <a:r>
              <a:rPr lang="en-US" dirty="0" smtClean="0">
                <a:latin typeface="Times New Roman" pitchFamily="18" charset="0"/>
                <a:cs typeface="Times New Roman" pitchFamily="18" charset="0"/>
              </a:rPr>
              <a:t>It is also called as operator activity chart</a:t>
            </a:r>
          </a:p>
          <a:p>
            <a:r>
              <a:rPr lang="en-US" dirty="0" smtClean="0">
                <a:latin typeface="Times New Roman" pitchFamily="18" charset="0"/>
                <a:cs typeface="Times New Roman" pitchFamily="18" charset="0"/>
              </a:rPr>
              <a:t>It is generally used for repetitive works of short duration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11957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IMG_20170118_01054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57200"/>
            <a:ext cx="6324599"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4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METHOD STUDY</a:t>
            </a:r>
            <a:endParaRPr lang="en-US" dirty="0"/>
          </a:p>
        </p:txBody>
      </p:sp>
      <p:sp>
        <p:nvSpPr>
          <p:cNvPr id="3" name="Content Placeholder 2"/>
          <p:cNvSpPr>
            <a:spLocks noGrp="1"/>
          </p:cNvSpPr>
          <p:nvPr>
            <p:ph idx="1"/>
          </p:nvPr>
        </p:nvSpPr>
        <p:spPr/>
        <p:txBody>
          <a:bodyPr>
            <a:normAutofit/>
          </a:bodyPr>
          <a:lstStyle/>
          <a:p>
            <a:pPr marL="114300" indent="0">
              <a:buNone/>
            </a:pPr>
            <a:r>
              <a:rPr lang="en-US" sz="2400" dirty="0" smtClean="0">
                <a:latin typeface="Times New Roman" pitchFamily="18" charset="0"/>
                <a:cs typeface="Times New Roman" pitchFamily="18" charset="0"/>
              </a:rPr>
              <a:t>“Method study is the systematic recording and critical examination of existing and proposed ways of doing work as a means of developing and applying easier and more effective methods and reducing cost”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76669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ACTIVITY CHART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It is a chart where activities of more than subject (worker or equipment) are each recorded on a common time scale to show their inter relationship.</a:t>
            </a:r>
          </a:p>
          <a:p>
            <a:r>
              <a:rPr lang="en-US" dirty="0" smtClean="0">
                <a:latin typeface="Times New Roman" pitchFamily="18" charset="0"/>
                <a:cs typeface="Times New Roman" pitchFamily="18" charset="0"/>
              </a:rPr>
              <a:t>It is made to</a:t>
            </a:r>
          </a:p>
          <a:p>
            <a:pPr marL="596646" indent="-514350">
              <a:buFont typeface="+mj-lt"/>
              <a:buAutoNum type="arabicPeriod"/>
            </a:pPr>
            <a:r>
              <a:rPr lang="en-US" dirty="0" smtClean="0">
                <a:latin typeface="Times New Roman" pitchFamily="18" charset="0"/>
                <a:cs typeface="Times New Roman" pitchFamily="18" charset="0"/>
              </a:rPr>
              <a:t>Study idle time of the man and machine</a:t>
            </a:r>
          </a:p>
          <a:p>
            <a:pPr marL="596646" indent="-514350">
              <a:buFont typeface="+mj-lt"/>
              <a:buAutoNum type="arabicPeriod"/>
            </a:pPr>
            <a:r>
              <a:rPr lang="en-US" dirty="0" smtClean="0">
                <a:latin typeface="Times New Roman" pitchFamily="18" charset="0"/>
                <a:cs typeface="Times New Roman" pitchFamily="18" charset="0"/>
              </a:rPr>
              <a:t>Determine number of machines handled by one operator</a:t>
            </a:r>
          </a:p>
          <a:p>
            <a:pPr marL="596646" indent="-514350">
              <a:buFont typeface="+mj-lt"/>
              <a:buAutoNum type="arabicPeriod"/>
            </a:pPr>
            <a:r>
              <a:rPr lang="en-US" dirty="0" smtClean="0">
                <a:latin typeface="Times New Roman" pitchFamily="18" charset="0"/>
                <a:cs typeface="Times New Roman" pitchFamily="18" charset="0"/>
              </a:rPr>
              <a:t>Determine number of operators required in team work to perform the given job</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5780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fontScale="92500" lnSpcReduction="10000"/>
          </a:bodyPr>
          <a:lstStyle/>
          <a:p>
            <a:r>
              <a:rPr lang="en-US" dirty="0" smtClean="0">
                <a:latin typeface="Times New Roman" pitchFamily="18" charset="0"/>
                <a:cs typeface="Times New Roman" pitchFamily="18" charset="0"/>
              </a:rPr>
              <a:t>It consist of a series of bar(columns) placed against a common time scale.</a:t>
            </a:r>
          </a:p>
          <a:p>
            <a:r>
              <a:rPr lang="en-US" dirty="0" smtClean="0">
                <a:latin typeface="Times New Roman" pitchFamily="18" charset="0"/>
                <a:cs typeface="Times New Roman" pitchFamily="18" charset="0"/>
              </a:rPr>
              <a:t>Each subject is allocated one bar and the activities related to the subjects are represented in this bar.</a:t>
            </a:r>
          </a:p>
          <a:p>
            <a:r>
              <a:rPr lang="en-US" dirty="0" smtClean="0">
                <a:latin typeface="Times New Roman" pitchFamily="18" charset="0"/>
                <a:cs typeface="Times New Roman" pitchFamily="18" charset="0"/>
              </a:rPr>
              <a:t>The columns are placed against a common time scale which starts at zero and ends at the cycle time of the job.</a:t>
            </a:r>
          </a:p>
          <a:p>
            <a:r>
              <a:rPr lang="en-US" dirty="0" smtClean="0">
                <a:latin typeface="Times New Roman" pitchFamily="18" charset="0"/>
                <a:cs typeface="Times New Roman" pitchFamily="18" charset="0"/>
              </a:rPr>
              <a:t>The task to be recorded is broken into smaller elements and time for each element is measured with the help of a stop watch.</a:t>
            </a:r>
          </a:p>
          <a:p>
            <a:r>
              <a:rPr lang="en-US" dirty="0" smtClean="0">
                <a:latin typeface="Times New Roman" pitchFamily="18" charset="0"/>
                <a:cs typeface="Times New Roman" pitchFamily="18" charset="0"/>
              </a:rPr>
              <a:t>The activities are then recorded in the chart in their respective columns.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16447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pPr marL="82296" indent="0">
              <a:buNone/>
            </a:pPr>
            <a:r>
              <a:rPr lang="en-US" dirty="0" smtClean="0">
                <a:latin typeface="Times New Roman" pitchFamily="18" charset="0"/>
                <a:cs typeface="Times New Roman" pitchFamily="18" charset="0"/>
              </a:rPr>
              <a:t>SYMBOLS USED IN MULTIPLE ACTIVITY CHART:</a:t>
            </a:r>
          </a:p>
          <a:p>
            <a:pPr marL="82296" indent="0">
              <a:buNone/>
            </a:pPr>
            <a:endParaRPr lang="en-US" dirty="0">
              <a:latin typeface="Times New Roman" pitchFamily="18" charset="0"/>
              <a:cs typeface="Times New Roman" pitchFamily="18" charset="0"/>
            </a:endParaRPr>
          </a:p>
          <a:p>
            <a:pPr marL="82296" indent="0">
              <a:buNone/>
            </a:pPr>
            <a:r>
              <a:rPr lang="en-US" dirty="0" smtClean="0">
                <a:latin typeface="Times New Roman" pitchFamily="18" charset="0"/>
                <a:cs typeface="Times New Roman" pitchFamily="18" charset="0"/>
              </a:rPr>
              <a:t>IDLE</a:t>
            </a:r>
          </a:p>
          <a:p>
            <a:pPr marL="82296" indent="0">
              <a:buNone/>
            </a:pPr>
            <a:endParaRPr lang="en-US" dirty="0">
              <a:latin typeface="Times New Roman" pitchFamily="18" charset="0"/>
              <a:cs typeface="Times New Roman" pitchFamily="18" charset="0"/>
            </a:endParaRPr>
          </a:p>
          <a:p>
            <a:pPr marL="82296" indent="0">
              <a:buNone/>
            </a:pPr>
            <a:endParaRPr lang="en-US" dirty="0" smtClean="0">
              <a:latin typeface="Times New Roman" pitchFamily="18" charset="0"/>
              <a:cs typeface="Times New Roman" pitchFamily="18" charset="0"/>
            </a:endParaRPr>
          </a:p>
          <a:p>
            <a:pPr marL="82296" indent="0">
              <a:buNone/>
            </a:pPr>
            <a:endParaRPr lang="en-US" dirty="0">
              <a:latin typeface="Times New Roman" pitchFamily="18" charset="0"/>
              <a:cs typeface="Times New Roman" pitchFamily="18" charset="0"/>
            </a:endParaRPr>
          </a:p>
          <a:p>
            <a:pPr marL="82296" indent="0">
              <a:buNone/>
            </a:pPr>
            <a:endParaRPr lang="en-US" dirty="0" smtClean="0">
              <a:latin typeface="Times New Roman" pitchFamily="18" charset="0"/>
              <a:cs typeface="Times New Roman" pitchFamily="18" charset="0"/>
            </a:endParaRPr>
          </a:p>
          <a:p>
            <a:pPr marL="82296" indent="0">
              <a:buNone/>
            </a:pPr>
            <a:r>
              <a:rPr lang="en-US" dirty="0" smtClean="0">
                <a:latin typeface="Times New Roman" pitchFamily="18" charset="0"/>
                <a:cs typeface="Times New Roman" pitchFamily="18" charset="0"/>
              </a:rPr>
              <a:t>WORKING</a:t>
            </a:r>
            <a:endParaRPr lang="en-US" dirty="0">
              <a:latin typeface="Times New Roman" pitchFamily="18" charset="0"/>
              <a:cs typeface="Times New Roman" pitchFamily="18" charset="0"/>
            </a:endParaRPr>
          </a:p>
        </p:txBody>
      </p:sp>
      <p:sp>
        <p:nvSpPr>
          <p:cNvPr id="4" name="Rectangle 3"/>
          <p:cNvSpPr/>
          <p:nvPr/>
        </p:nvSpPr>
        <p:spPr>
          <a:xfrm>
            <a:off x="3657600" y="2015544"/>
            <a:ext cx="9144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3651161" y="4191000"/>
            <a:ext cx="9144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a:endCxn id="5" idx="0"/>
          </p:cNvCxnSpPr>
          <p:nvPr/>
        </p:nvCxnSpPr>
        <p:spPr>
          <a:xfrm flipV="1">
            <a:off x="3651161" y="4191000"/>
            <a:ext cx="457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57600" y="4191000"/>
            <a:ext cx="838200" cy="559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57600" y="4343400"/>
            <a:ext cx="907961" cy="634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628623" y="4495800"/>
            <a:ext cx="943377"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628623" y="4750158"/>
            <a:ext cx="936938" cy="650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3"/>
          </p:cNvCxnSpPr>
          <p:nvPr/>
        </p:nvCxnSpPr>
        <p:spPr>
          <a:xfrm flipV="1">
            <a:off x="3628623" y="5029200"/>
            <a:ext cx="936938" cy="603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657600" y="5181600"/>
            <a:ext cx="914400" cy="655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79761" y="5400542"/>
            <a:ext cx="692239" cy="466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225880" y="5633971"/>
            <a:ext cx="346120" cy="2334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71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IMG_20170216_1251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5100" y="304800"/>
            <a:ext cx="7499350" cy="624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60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98080" cy="563562"/>
          </a:xfrm>
        </p:spPr>
        <p:txBody>
          <a:bodyPr>
            <a:noAutofit/>
          </a:bodyPr>
          <a:lstStyle/>
          <a:p>
            <a:r>
              <a:rPr lang="en-US" sz="3200" dirty="0" smtClean="0"/>
              <a:t>ILLUSTRATION:</a:t>
            </a:r>
            <a:endParaRPr lang="en-US" sz="3200" dirty="0"/>
          </a:p>
        </p:txBody>
      </p:sp>
      <p:sp>
        <p:nvSpPr>
          <p:cNvPr id="3" name="Content Placeholder 2"/>
          <p:cNvSpPr>
            <a:spLocks noGrp="1"/>
          </p:cNvSpPr>
          <p:nvPr>
            <p:ph idx="1"/>
          </p:nvPr>
        </p:nvSpPr>
        <p:spPr>
          <a:xfrm>
            <a:off x="-4293" y="685800"/>
            <a:ext cx="3128493" cy="5562600"/>
          </a:xfrm>
        </p:spPr>
        <p:txBody>
          <a:bodyPr>
            <a:noAutofit/>
          </a:bodyPr>
          <a:lstStyle/>
          <a:p>
            <a:pPr marL="82296" indent="0">
              <a:buNone/>
            </a:pPr>
            <a:r>
              <a:rPr lang="en-US" sz="1800" dirty="0" smtClean="0"/>
              <a:t>The operator engaged on the machine performs the following operations</a:t>
            </a:r>
          </a:p>
          <a:p>
            <a:pPr marL="596646" indent="-514350">
              <a:buAutoNum type="arabicPeriod"/>
            </a:pPr>
            <a:r>
              <a:rPr lang="en-US" sz="1800" dirty="0" smtClean="0"/>
              <a:t>Pick up the </a:t>
            </a:r>
            <a:r>
              <a:rPr lang="en-US" sz="1800" dirty="0" err="1" smtClean="0"/>
              <a:t>job,place</a:t>
            </a:r>
            <a:r>
              <a:rPr lang="en-US" sz="1800" dirty="0" smtClean="0"/>
              <a:t> it between the jaws of a hydraulic vice (.2 min)</a:t>
            </a:r>
          </a:p>
          <a:p>
            <a:pPr marL="596646" indent="-514350">
              <a:buAutoNum type="arabicPeriod"/>
            </a:pPr>
            <a:r>
              <a:rPr lang="en-US" sz="1800" dirty="0" smtClean="0"/>
              <a:t>Make the </a:t>
            </a:r>
            <a:r>
              <a:rPr lang="en-US" sz="1800" dirty="0" err="1" smtClean="0"/>
              <a:t>sw</a:t>
            </a:r>
            <a:r>
              <a:rPr lang="en-US" sz="1800" dirty="0" smtClean="0"/>
              <a:t> ON to tightly hold the part (.08 min)</a:t>
            </a:r>
          </a:p>
          <a:p>
            <a:pPr marL="596646" indent="-514350">
              <a:buAutoNum type="arabicPeriod"/>
            </a:pPr>
            <a:r>
              <a:rPr lang="en-US" sz="1800" dirty="0" smtClean="0"/>
              <a:t>Make the </a:t>
            </a:r>
            <a:r>
              <a:rPr lang="en-US" sz="1800" dirty="0" err="1" smtClean="0"/>
              <a:t>sw</a:t>
            </a:r>
            <a:r>
              <a:rPr lang="en-US" sz="1800" dirty="0" smtClean="0"/>
              <a:t> ON start automatic cycle of the operation (.08 min)</a:t>
            </a:r>
          </a:p>
          <a:p>
            <a:pPr marL="596646" indent="-514350">
              <a:buAutoNum type="arabicPeriod"/>
            </a:pPr>
            <a:r>
              <a:rPr lang="en-US" sz="1800" dirty="0" smtClean="0"/>
              <a:t>Machining of the part on auto cycle (1.5 min)</a:t>
            </a:r>
          </a:p>
          <a:p>
            <a:pPr marL="596646" indent="-514350">
              <a:buAutoNum type="arabicPeriod"/>
            </a:pPr>
            <a:r>
              <a:rPr lang="en-US" sz="1800" dirty="0" smtClean="0"/>
              <a:t>Wait till the vice opens automatically (.08)</a:t>
            </a:r>
          </a:p>
          <a:p>
            <a:pPr marL="596646" indent="-514350">
              <a:buAutoNum type="arabicPeriod"/>
            </a:pPr>
            <a:r>
              <a:rPr lang="en-US" sz="1800" dirty="0" smtClean="0"/>
              <a:t>Pickup the machined job from the vice (.05)</a:t>
            </a:r>
          </a:p>
          <a:p>
            <a:pPr marL="596646" indent="-514350">
              <a:buAutoNum type="arabicPeriod"/>
            </a:pPr>
            <a:r>
              <a:rPr lang="en-US" sz="1800" dirty="0" smtClean="0"/>
              <a:t>Keep in the tray(.05)</a:t>
            </a:r>
          </a:p>
        </p:txBody>
      </p:sp>
      <p:pic>
        <p:nvPicPr>
          <p:cNvPr id="4" name="Picture 2" descr="C:\Users\admin\Desktop\IMG_20170216_0206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0"/>
            <a:ext cx="6019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41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Times New Roman" pitchFamily="18" charset="0"/>
                <a:cs typeface="Times New Roman" pitchFamily="18" charset="0"/>
              </a:rPr>
              <a:t>The flow process charts shows the sequence and nature of movement but it does not clearly show the path of movements.</a:t>
            </a:r>
          </a:p>
          <a:p>
            <a:r>
              <a:rPr lang="en-US" dirty="0" smtClean="0">
                <a:latin typeface="Times New Roman" pitchFamily="18" charset="0"/>
                <a:cs typeface="Times New Roman" pitchFamily="18" charset="0"/>
              </a:rPr>
              <a:t>In the path of movements there are undesirable features such as </a:t>
            </a:r>
            <a:r>
              <a:rPr lang="en-US" dirty="0" err="1" smtClean="0">
                <a:latin typeface="Times New Roman" pitchFamily="18" charset="0"/>
                <a:cs typeface="Times New Roman" pitchFamily="18" charset="0"/>
              </a:rPr>
              <a:t>congestion,back</a:t>
            </a:r>
            <a:r>
              <a:rPr lang="en-US" dirty="0" smtClean="0">
                <a:latin typeface="Times New Roman" pitchFamily="18" charset="0"/>
                <a:cs typeface="Times New Roman" pitchFamily="18" charset="0"/>
              </a:rPr>
              <a:t> tracking and unnecessary long movements.</a:t>
            </a:r>
          </a:p>
          <a:p>
            <a:r>
              <a:rPr lang="en-US" dirty="0" smtClean="0">
                <a:latin typeface="Times New Roman" pitchFamily="18" charset="0"/>
                <a:cs typeface="Times New Roman" pitchFamily="18" charset="0"/>
              </a:rPr>
              <a:t>To record these unnecessary features, representation can be in the form of flow diagrams, string diagrams.</a:t>
            </a:r>
          </a:p>
        </p:txBody>
      </p:sp>
    </p:spTree>
    <p:extLst>
      <p:ext uri="{BB962C8B-B14F-4D97-AF65-F5344CB8AC3E}">
        <p14:creationId xmlns:p14="http://schemas.microsoft.com/office/powerpoint/2010/main" val="265480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a:t>
            </a:r>
            <a:endParaRPr lang="en-US" dirty="0"/>
          </a:p>
        </p:txBody>
      </p:sp>
      <p:sp>
        <p:nvSpPr>
          <p:cNvPr id="3" name="Content Placeholder 2"/>
          <p:cNvSpPr>
            <a:spLocks noGrp="1"/>
          </p:cNvSpPr>
          <p:nvPr>
            <p:ph idx="1"/>
          </p:nvPr>
        </p:nvSpPr>
        <p:spPr/>
        <p:txBody>
          <a:bodyPr/>
          <a:lstStyle/>
          <a:p>
            <a:r>
              <a:rPr lang="en-US" dirty="0" smtClean="0"/>
              <a:t>FLOW DIAGRAM</a:t>
            </a:r>
          </a:p>
          <a:p>
            <a:r>
              <a:rPr lang="en-US" dirty="0" smtClean="0"/>
              <a:t>STRING DIAGRAM</a:t>
            </a:r>
            <a:endParaRPr lang="en-US" dirty="0"/>
          </a:p>
        </p:txBody>
      </p:sp>
    </p:spTree>
    <p:extLst>
      <p:ext uri="{BB962C8B-B14F-4D97-AF65-F5344CB8AC3E}">
        <p14:creationId xmlns:p14="http://schemas.microsoft.com/office/powerpoint/2010/main" val="269305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DIAGRAM</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It is a </a:t>
            </a:r>
            <a:r>
              <a:rPr lang="en-US" dirty="0" err="1" smtClean="0">
                <a:latin typeface="Times New Roman" pitchFamily="18" charset="0"/>
                <a:cs typeface="Times New Roman" pitchFamily="18" charset="0"/>
              </a:rPr>
              <a:t>drawing,substantially</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scale,of</a:t>
            </a:r>
            <a:r>
              <a:rPr lang="en-US" dirty="0" smtClean="0">
                <a:latin typeface="Times New Roman" pitchFamily="18" charset="0"/>
                <a:cs typeface="Times New Roman" pitchFamily="18" charset="0"/>
              </a:rPr>
              <a:t> the working </a:t>
            </a:r>
            <a:r>
              <a:rPr lang="en-US" dirty="0" err="1" smtClean="0">
                <a:latin typeface="Times New Roman" pitchFamily="18" charset="0"/>
                <a:cs typeface="Times New Roman" pitchFamily="18" charset="0"/>
              </a:rPr>
              <a:t>area,showing</a:t>
            </a:r>
            <a:r>
              <a:rPr lang="en-US" dirty="0" smtClean="0">
                <a:latin typeface="Times New Roman" pitchFamily="18" charset="0"/>
                <a:cs typeface="Times New Roman" pitchFamily="18" charset="0"/>
              </a:rPr>
              <a:t> the location of the various activities identified by their numbered symbols and are associated with particular flow process chart either man type or material type.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02258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Desktop\IMG_20170216_02364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81838" y="1447800"/>
            <a:ext cx="660587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90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DIAGRAM</a:t>
            </a:r>
            <a:endParaRPr lang="en-US" dirty="0"/>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The string diagram is a scale layout drawing on which length of a string is used to record the extent as well as the pattern of movement of a worker within a limited area during certain period of time.</a:t>
            </a:r>
          </a:p>
          <a:p>
            <a:pPr algn="just"/>
            <a:r>
              <a:rPr lang="en-US" dirty="0" smtClean="0">
                <a:latin typeface="Times New Roman" pitchFamily="18" charset="0"/>
                <a:cs typeface="Times New Roman" pitchFamily="18" charset="0"/>
              </a:rPr>
              <a:t>It enables the actual distance travelled during the period of study to be calculated by relating the length of the thread used to the scale of the drawing.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20896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METHOD STUDY</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latin typeface="Times New Roman" pitchFamily="18" charset="0"/>
                <a:cs typeface="Times New Roman" pitchFamily="18" charset="0"/>
              </a:rPr>
              <a:t>To present and analyze true facts concerning the situation.</a:t>
            </a:r>
          </a:p>
          <a:p>
            <a:pPr marL="571500" indent="-457200">
              <a:buFont typeface="+mj-lt"/>
              <a:buAutoNum type="arabicPeriod"/>
            </a:pPr>
            <a:r>
              <a:rPr lang="en-US" dirty="0" smtClean="0">
                <a:latin typeface="Times New Roman" pitchFamily="18" charset="0"/>
                <a:cs typeface="Times New Roman" pitchFamily="18" charset="0"/>
              </a:rPr>
              <a:t>To examine those facts critically</a:t>
            </a:r>
          </a:p>
          <a:p>
            <a:pPr marL="571500" indent="-457200">
              <a:buFont typeface="+mj-lt"/>
              <a:buAutoNum type="arabicPeriod"/>
            </a:pPr>
            <a:r>
              <a:rPr lang="en-US" dirty="0" smtClean="0">
                <a:latin typeface="Times New Roman" pitchFamily="18" charset="0"/>
                <a:cs typeface="Times New Roman" pitchFamily="18" charset="0"/>
              </a:rPr>
              <a:t>To develop the best answer possible under given circumstances based on critical examination of facts.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82505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Desktop\IMG_20170216_0237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1429" y="1447800"/>
            <a:ext cx="722669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865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CHART</a:t>
            </a:r>
            <a:endParaRPr lang="en-US" dirty="0"/>
          </a:p>
        </p:txBody>
      </p:sp>
      <p:sp>
        <p:nvSpPr>
          <p:cNvPr id="3" name="Content Placeholder 2"/>
          <p:cNvSpPr>
            <a:spLocks noGrp="1"/>
          </p:cNvSpPr>
          <p:nvPr>
            <p:ph idx="1"/>
          </p:nvPr>
        </p:nvSpPr>
        <p:spPr/>
        <p:txBody>
          <a:bodyPr>
            <a:normAutofit/>
          </a:bodyPr>
          <a:lstStyle/>
          <a:p>
            <a:pPr algn="just"/>
            <a:r>
              <a:rPr lang="en-US" sz="2800" dirty="0" smtClean="0">
                <a:latin typeface="Times New Roman" pitchFamily="18" charset="0"/>
                <a:cs typeface="Times New Roman" pitchFamily="18" charset="0"/>
              </a:rPr>
              <a:t>When the movement patterns are complex, the travel chart is a quicker and more manageable recording technique.</a:t>
            </a:r>
          </a:p>
          <a:p>
            <a:pPr algn="just"/>
            <a:r>
              <a:rPr lang="en-US" sz="2800" dirty="0" smtClean="0">
                <a:latin typeface="Times New Roman" pitchFamily="18" charset="0"/>
                <a:cs typeface="Times New Roman" pitchFamily="18" charset="0"/>
              </a:rPr>
              <a:t>A travel chart is a tabular record for presenting quantitative data about the movements of workers, materials or equipment between any number of places over any given period of time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209800" y="0"/>
            <a:ext cx="54101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sz="4800" dirty="0" smtClean="0">
                <a:latin typeface="Times New Roman" pitchFamily="18" charset="0"/>
                <a:cs typeface="Times New Roman" pitchFamily="18" charset="0"/>
              </a:rPr>
              <a:t>WORK MEASUREMENT</a:t>
            </a:r>
            <a:endParaRPr lang="en-US"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algn="just"/>
            <a:r>
              <a:rPr lang="en-US" dirty="0" smtClean="0"/>
              <a:t>Can be termed as WORK MEASUREMENT</a:t>
            </a:r>
          </a:p>
          <a:p>
            <a:pPr algn="just"/>
            <a:r>
              <a:rPr lang="en-US" dirty="0" smtClean="0"/>
              <a:t>Can also be termed as TIME STUDY</a:t>
            </a:r>
          </a:p>
          <a:p>
            <a:pPr algn="just"/>
            <a:r>
              <a:rPr lang="en-US" dirty="0" smtClean="0"/>
              <a:t>Can be defined as </a:t>
            </a:r>
            <a:r>
              <a:rPr lang="en-US" i="1" dirty="0" smtClean="0">
                <a:solidFill>
                  <a:srgbClr val="7030A0"/>
                </a:solidFill>
                <a:latin typeface="Times New Roman" pitchFamily="18" charset="0"/>
                <a:cs typeface="Times New Roman" pitchFamily="18" charset="0"/>
              </a:rPr>
              <a:t>“The application of techniques designed to establish the time for a qualified worker to carry out a specified job at a defined level of performance”</a:t>
            </a:r>
            <a:endParaRPr lang="en-US"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34594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WORK STUDY:</a:t>
            </a:r>
            <a:endParaRPr lang="en-US" dirty="0"/>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Comparing alternative methods</a:t>
            </a:r>
          </a:p>
          <a:p>
            <a:r>
              <a:rPr lang="en-US" sz="2400" dirty="0" smtClean="0">
                <a:latin typeface="Times New Roman" pitchFamily="18" charset="0"/>
                <a:cs typeface="Times New Roman" pitchFamily="18" charset="0"/>
              </a:rPr>
              <a:t>Assessing the correct initial manning (Manpower requirement planning)</a:t>
            </a:r>
          </a:p>
          <a:p>
            <a:r>
              <a:rPr lang="en-US" sz="2400" dirty="0" smtClean="0">
                <a:latin typeface="Times New Roman" pitchFamily="18" charset="0"/>
                <a:cs typeface="Times New Roman" pitchFamily="18" charset="0"/>
              </a:rPr>
              <a:t>Planning and control</a:t>
            </a:r>
          </a:p>
          <a:p>
            <a:r>
              <a:rPr lang="en-US" sz="2400" dirty="0" smtClean="0">
                <a:latin typeface="Times New Roman" pitchFamily="18" charset="0"/>
                <a:cs typeface="Times New Roman" pitchFamily="18" charset="0"/>
              </a:rPr>
              <a:t>Realistic costing</a:t>
            </a:r>
          </a:p>
          <a:p>
            <a:r>
              <a:rPr lang="en-US" sz="2400" dirty="0" smtClean="0">
                <a:latin typeface="Times New Roman" pitchFamily="18" charset="0"/>
                <a:cs typeface="Times New Roman" pitchFamily="18" charset="0"/>
              </a:rPr>
              <a:t>Financial incentive schemes</a:t>
            </a:r>
          </a:p>
          <a:p>
            <a:r>
              <a:rPr lang="en-US" sz="2400" dirty="0" smtClean="0">
                <a:latin typeface="Times New Roman" pitchFamily="18" charset="0"/>
                <a:cs typeface="Times New Roman" pitchFamily="18" charset="0"/>
              </a:rPr>
              <a:t>Delivery date of goods</a:t>
            </a:r>
          </a:p>
          <a:p>
            <a:r>
              <a:rPr lang="en-US" sz="2400" dirty="0" smtClean="0">
                <a:latin typeface="Times New Roman" pitchFamily="18" charset="0"/>
                <a:cs typeface="Times New Roman" pitchFamily="18" charset="0"/>
              </a:rPr>
              <a:t>Cost reduction and cost control</a:t>
            </a:r>
          </a:p>
          <a:p>
            <a:r>
              <a:rPr lang="en-US" sz="2400" dirty="0" smtClean="0">
                <a:latin typeface="Times New Roman" pitchFamily="18" charset="0"/>
                <a:cs typeface="Times New Roman" pitchFamily="18" charset="0"/>
              </a:rPr>
              <a:t>Identifying substandard workers</a:t>
            </a:r>
          </a:p>
          <a:p>
            <a:r>
              <a:rPr lang="en-US" sz="2400" dirty="0" smtClean="0">
                <a:latin typeface="Times New Roman" pitchFamily="18" charset="0"/>
                <a:cs typeface="Times New Roman" pitchFamily="18" charset="0"/>
              </a:rPr>
              <a:t>Training new employees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04210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OF WORK MEASUREMENT</a:t>
            </a:r>
            <a:endParaRPr lang="en-US" dirty="0"/>
          </a:p>
        </p:txBody>
      </p:sp>
      <p:sp>
        <p:nvSpPr>
          <p:cNvPr id="3" name="Content Placeholder 2"/>
          <p:cNvSpPr>
            <a:spLocks noGrp="1"/>
          </p:cNvSpPr>
          <p:nvPr>
            <p:ph idx="1"/>
          </p:nvPr>
        </p:nvSpPr>
        <p:spPr/>
        <p:txBody>
          <a:bodyPr/>
          <a:lstStyle/>
          <a:p>
            <a:r>
              <a:rPr lang="en-US" dirty="0" smtClean="0">
                <a:solidFill>
                  <a:srgbClr val="FF0000"/>
                </a:solidFill>
                <a:latin typeface="Times New Roman" pitchFamily="18" charset="0"/>
                <a:cs typeface="Times New Roman" pitchFamily="18" charset="0"/>
              </a:rPr>
              <a:t>Time study</a:t>
            </a:r>
          </a:p>
          <a:p>
            <a:r>
              <a:rPr lang="en-US" dirty="0" smtClean="0">
                <a:latin typeface="Times New Roman" pitchFamily="18" charset="0"/>
                <a:cs typeface="Times New Roman" pitchFamily="18" charset="0"/>
              </a:rPr>
              <a:t>Synthesis</a:t>
            </a:r>
          </a:p>
          <a:p>
            <a:r>
              <a:rPr lang="en-US" dirty="0" smtClean="0">
                <a:latin typeface="Times New Roman" pitchFamily="18" charset="0"/>
                <a:cs typeface="Times New Roman" pitchFamily="18" charset="0"/>
              </a:rPr>
              <a:t>Work sampling</a:t>
            </a:r>
          </a:p>
          <a:p>
            <a:r>
              <a:rPr lang="en-US" dirty="0" smtClean="0">
                <a:latin typeface="Times New Roman" pitchFamily="18" charset="0"/>
                <a:cs typeface="Times New Roman" pitchFamily="18" charset="0"/>
              </a:rPr>
              <a:t>Analytical estimating</a:t>
            </a:r>
          </a:p>
          <a:p>
            <a:r>
              <a:rPr lang="en-US" dirty="0" smtClean="0">
                <a:latin typeface="Times New Roman" pitchFamily="18" charset="0"/>
                <a:cs typeface="Times New Roman" pitchFamily="18" charset="0"/>
              </a:rPr>
              <a:t>Predetermined motion and time study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STUDY</a:t>
            </a:r>
            <a:endParaRPr lang="en-US" dirty="0"/>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A work measurement technique for recording the time and rates of working for the elements of a specified job carried out under specified conditions and for analyzing the data so as to determine the time necessary for carrying out the job at the defined level of performance.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dirty="0" smtClean="0"/>
              <a:t>STEPS IN TIME STUDY</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144885220"/>
              </p:ext>
            </p:extLst>
          </p:nvPr>
        </p:nvGraphicFramePr>
        <p:xfrm>
          <a:off x="457200" y="762000"/>
          <a:ext cx="7620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STUDY EQUIPMENTS</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620000" cy="411162"/>
          </a:xfrm>
        </p:spPr>
        <p:txBody>
          <a:bodyPr>
            <a:normAutofit fontScale="90000"/>
          </a:bodyPr>
          <a:lstStyle/>
          <a:p>
            <a:r>
              <a:rPr lang="en-US" sz="2800" dirty="0" smtClean="0"/>
              <a:t>PROCEDURE OF WORK STUDY/STEPS INVOLVED</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4885220"/>
              </p:ext>
            </p:extLst>
          </p:nvPr>
        </p:nvGraphicFramePr>
        <p:xfrm>
          <a:off x="457200" y="762000"/>
          <a:ext cx="7620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098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CAD\Desktop\fastime-21-stopwatch-88-0-l.png"/>
          <p:cNvPicPr>
            <a:picLocks noGrp="1" noChangeAspect="1" noChangeArrowheads="1"/>
          </p:cNvPicPr>
          <p:nvPr>
            <p:ph idx="1"/>
          </p:nvPr>
        </p:nvPicPr>
        <p:blipFill>
          <a:blip r:embed="rId2"/>
          <a:srcRect/>
          <a:stretch>
            <a:fillRect/>
          </a:stretch>
        </p:blipFill>
        <p:spPr bwMode="auto">
          <a:xfrm>
            <a:off x="1295400" y="1371600"/>
            <a:ext cx="4000500" cy="4800600"/>
          </a:xfrm>
          <a:prstGeom prst="rect">
            <a:avLst/>
          </a:prstGeom>
          <a:noFill/>
        </p:spPr>
      </p:pic>
      <p:pic>
        <p:nvPicPr>
          <p:cNvPr id="1027" name="Picture 3" descr="C:\Users\MECAD\Desktop\1220101.gif"/>
          <p:cNvPicPr>
            <a:picLocks noChangeAspect="1" noChangeArrowheads="1"/>
          </p:cNvPicPr>
          <p:nvPr/>
        </p:nvPicPr>
        <p:blipFill>
          <a:blip r:embed="rId3"/>
          <a:srcRect/>
          <a:stretch>
            <a:fillRect/>
          </a:stretch>
        </p:blipFill>
        <p:spPr bwMode="auto">
          <a:xfrm>
            <a:off x="6781800" y="1600200"/>
            <a:ext cx="1752600" cy="2228850"/>
          </a:xfrm>
          <a:prstGeom prst="rect">
            <a:avLst/>
          </a:prstGeom>
          <a:noFill/>
        </p:spPr>
      </p:pic>
      <p:sp>
        <p:nvSpPr>
          <p:cNvPr id="6" name="TextBox 5"/>
          <p:cNvSpPr txBox="1"/>
          <p:nvPr/>
        </p:nvSpPr>
        <p:spPr>
          <a:xfrm>
            <a:off x="1371600" y="762000"/>
            <a:ext cx="3322576"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CUMULATIVE STOP WATCH</a:t>
            </a:r>
            <a:endParaRPr lang="en-US" b="1" dirty="0">
              <a:latin typeface="Times New Roman" pitchFamily="18" charset="0"/>
              <a:cs typeface="Times New Roman" pitchFamily="18" charset="0"/>
            </a:endParaRPr>
          </a:p>
        </p:txBody>
      </p:sp>
      <p:sp>
        <p:nvSpPr>
          <p:cNvPr id="8" name="TextBox 7"/>
          <p:cNvSpPr txBox="1"/>
          <p:nvPr/>
        </p:nvSpPr>
        <p:spPr>
          <a:xfrm>
            <a:off x="6019800" y="1143000"/>
            <a:ext cx="284404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FLYBACK STOP WATCH</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ALLOWANCES</a:t>
            </a:r>
            <a:endParaRPr lang="en-US" dirty="0"/>
          </a:p>
        </p:txBody>
      </p:sp>
      <p:sp>
        <p:nvSpPr>
          <p:cNvPr id="3" name="Content Placeholder 2"/>
          <p:cNvSpPr>
            <a:spLocks noGrp="1"/>
          </p:cNvSpPr>
          <p:nvPr>
            <p:ph idx="1"/>
          </p:nvPr>
        </p:nvSpPr>
        <p:spPr/>
        <p:txBody>
          <a:bodyPr>
            <a:normAutofit/>
          </a:bodyPr>
          <a:lstStyle/>
          <a:p>
            <a:pPr algn="just"/>
            <a:r>
              <a:rPr lang="en-US" sz="2800" dirty="0" smtClean="0">
                <a:latin typeface="Times New Roman" pitchFamily="18" charset="0"/>
                <a:cs typeface="Times New Roman" pitchFamily="18" charset="0"/>
              </a:rPr>
              <a:t>The normal time for an operation does not contain any allowance for the worker</a:t>
            </a:r>
          </a:p>
          <a:p>
            <a:pPr algn="just"/>
            <a:r>
              <a:rPr lang="en-US" sz="2800" dirty="0" smtClean="0">
                <a:latin typeface="Times New Roman" pitchFamily="18" charset="0"/>
                <a:cs typeface="Times New Roman" pitchFamily="18" charset="0"/>
              </a:rPr>
              <a:t>It is impossible to work throughout the day even though the most practicable effective method has been developed</a:t>
            </a:r>
          </a:p>
          <a:p>
            <a:pPr algn="just"/>
            <a:r>
              <a:rPr lang="en-US" sz="2800" dirty="0" smtClean="0">
                <a:latin typeface="Times New Roman" pitchFamily="18" charset="0"/>
                <a:cs typeface="Times New Roman" pitchFamily="18" charset="0"/>
              </a:rPr>
              <a:t>Even under the best working method situation, the job will still demand the expenditure of human effort and some allowance must therefore be made for recovery from fatigue and for relaxation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dirty="0" smtClean="0"/>
              <a:t>CATEGORY OF ALLOWANCES:</a:t>
            </a:r>
            <a:endParaRPr lang="en-US" dirty="0"/>
          </a:p>
        </p:txBody>
      </p:sp>
      <p:graphicFrame>
        <p:nvGraphicFramePr>
          <p:cNvPr id="7" name="Content Placeholder 6"/>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934200" y="2743200"/>
            <a:ext cx="1169679"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FIXED</a:t>
            </a:r>
          </a:p>
          <a:p>
            <a:endParaRPr lang="en-US" dirty="0" smtClean="0"/>
          </a:p>
          <a:p>
            <a:r>
              <a:rPr lang="en-US" dirty="0" smtClean="0"/>
              <a:t>VARIABLE</a:t>
            </a:r>
            <a:endParaRPr lang="en-US" dirty="0"/>
          </a:p>
        </p:txBody>
      </p:sp>
      <p:cxnSp>
        <p:nvCxnSpPr>
          <p:cNvPr id="10" name="Straight Arrow Connector 9"/>
          <p:cNvCxnSpPr/>
          <p:nvPr/>
        </p:nvCxnSpPr>
        <p:spPr>
          <a:xfrm flipV="1">
            <a:off x="6172200" y="2895600"/>
            <a:ext cx="7620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6172200" y="3276600"/>
            <a:ext cx="7620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ALLOWANCE TO BUILD STANDARD TIME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Autofit/>
          </a:bodyPr>
          <a:lstStyle/>
          <a:p>
            <a:r>
              <a:rPr lang="en-US" sz="2800" dirty="0" smtClean="0">
                <a:latin typeface="Times New Roman" pitchFamily="18" charset="0"/>
                <a:cs typeface="Times New Roman" pitchFamily="18" charset="0"/>
              </a:rPr>
              <a:t>SELECTION OF JOB BASED ON THE FOLLOWING CONSIDERATIONS:</a:t>
            </a:r>
            <a:endParaRPr lang="en-US" sz="28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fontScale="92500" lnSpcReduction="20000"/>
          </a:bodyPr>
          <a:lstStyle/>
          <a:p>
            <a:r>
              <a:rPr lang="en-US" b="1" u="sng" dirty="0" smtClean="0">
                <a:latin typeface="Times New Roman" pitchFamily="18" charset="0"/>
                <a:cs typeface="Times New Roman" pitchFamily="18" charset="0"/>
              </a:rPr>
              <a:t>ECONOMIC ASPECT</a:t>
            </a:r>
          </a:p>
          <a:p>
            <a:pPr marL="82296" indent="0">
              <a:buNone/>
            </a:pPr>
            <a:r>
              <a:rPr lang="en-US" dirty="0" smtClean="0">
                <a:latin typeface="Times New Roman" pitchFamily="18" charset="0"/>
                <a:cs typeface="Times New Roman" pitchFamily="18" charset="0"/>
              </a:rPr>
              <a:t>The method study involves cost and time.</a:t>
            </a:r>
          </a:p>
          <a:p>
            <a:pPr marL="82296" indent="0">
              <a:buNone/>
            </a:pPr>
            <a:r>
              <a:rPr lang="en-US" dirty="0" smtClean="0">
                <a:latin typeface="Times New Roman" pitchFamily="18" charset="0"/>
                <a:cs typeface="Times New Roman" pitchFamily="18" charset="0"/>
              </a:rPr>
              <a:t>Guidelines for selecting a job:</a:t>
            </a:r>
          </a:p>
          <a:p>
            <a:pPr marL="596646" indent="-514350">
              <a:buFont typeface="+mj-lt"/>
              <a:buAutoNum type="arabicPeriod"/>
            </a:pPr>
            <a:r>
              <a:rPr lang="en-US" dirty="0" smtClean="0">
                <a:latin typeface="Times New Roman" pitchFamily="18" charset="0"/>
                <a:cs typeface="Times New Roman" pitchFamily="18" charset="0"/>
              </a:rPr>
              <a:t>Bottlenecks operations</a:t>
            </a:r>
          </a:p>
          <a:p>
            <a:pPr marL="596646" indent="-514350">
              <a:buFont typeface="+mj-lt"/>
              <a:buAutoNum type="arabicPeriod"/>
            </a:pPr>
            <a:r>
              <a:rPr lang="en-US" dirty="0" smtClean="0">
                <a:latin typeface="Times New Roman" pitchFamily="18" charset="0"/>
                <a:cs typeface="Times New Roman" pitchFamily="18" charset="0"/>
              </a:rPr>
              <a:t>Operations involving excessive labor</a:t>
            </a:r>
          </a:p>
          <a:p>
            <a:pPr marL="596646" indent="-514350">
              <a:buFont typeface="+mj-lt"/>
              <a:buAutoNum type="arabicPeriod"/>
            </a:pPr>
            <a:r>
              <a:rPr lang="en-US" dirty="0" smtClean="0">
                <a:latin typeface="Times New Roman" pitchFamily="18" charset="0"/>
                <a:cs typeface="Times New Roman" pitchFamily="18" charset="0"/>
              </a:rPr>
              <a:t>Operations producing lot of scrap or defectives</a:t>
            </a:r>
          </a:p>
          <a:p>
            <a:pPr marL="596646" indent="-514350">
              <a:buFont typeface="+mj-lt"/>
              <a:buAutoNum type="arabicPeriod"/>
            </a:pPr>
            <a:r>
              <a:rPr lang="en-US" dirty="0" smtClean="0">
                <a:latin typeface="Times New Roman" pitchFamily="18" charset="0"/>
                <a:cs typeface="Times New Roman" pitchFamily="18" charset="0"/>
              </a:rPr>
              <a:t>Operations having poor </a:t>
            </a:r>
            <a:r>
              <a:rPr lang="en-US" dirty="0" err="1" smtClean="0">
                <a:latin typeface="Times New Roman" pitchFamily="18" charset="0"/>
                <a:cs typeface="Times New Roman" pitchFamily="18" charset="0"/>
              </a:rPr>
              <a:t>utilisation</a:t>
            </a:r>
            <a:r>
              <a:rPr lang="en-US" dirty="0" smtClean="0">
                <a:latin typeface="Times New Roman" pitchFamily="18" charset="0"/>
                <a:cs typeface="Times New Roman" pitchFamily="18" charset="0"/>
              </a:rPr>
              <a:t> of resources</a:t>
            </a:r>
          </a:p>
          <a:p>
            <a:pPr marL="596646" indent="-514350">
              <a:buFont typeface="+mj-lt"/>
              <a:buAutoNum type="arabicPeriod"/>
            </a:pPr>
            <a:r>
              <a:rPr lang="en-US" dirty="0" smtClean="0">
                <a:latin typeface="Times New Roman" pitchFamily="18" charset="0"/>
                <a:cs typeface="Times New Roman" pitchFamily="18" charset="0"/>
              </a:rPr>
              <a:t>Backtracking of materials and excessive movement of materials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62272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lstStyle/>
          <a:p>
            <a:r>
              <a:rPr lang="en-US" b="1" u="sng" dirty="0" smtClean="0">
                <a:latin typeface="Times New Roman" pitchFamily="18" charset="0"/>
                <a:cs typeface="Times New Roman" pitchFamily="18" charset="0"/>
              </a:rPr>
              <a:t>TECHNICAL </a:t>
            </a:r>
            <a:r>
              <a:rPr lang="en-US" b="1" u="sng" dirty="0" smtClean="0">
                <a:latin typeface="Times New Roman" pitchFamily="18" charset="0"/>
                <a:cs typeface="Times New Roman" pitchFamily="18" charset="0"/>
              </a:rPr>
              <a:t> ASPECT</a:t>
            </a:r>
            <a:endParaRPr lang="en-US" b="1" u="sng" dirty="0" smtClean="0">
              <a:latin typeface="Times New Roman" pitchFamily="18" charset="0"/>
              <a:cs typeface="Times New Roman" pitchFamily="18" charset="0"/>
            </a:endParaRPr>
          </a:p>
          <a:p>
            <a:pPr marL="82296" indent="0">
              <a:buNone/>
            </a:pPr>
            <a:r>
              <a:rPr lang="en-US" dirty="0" smtClean="0">
                <a:latin typeface="Times New Roman" pitchFamily="18" charset="0"/>
                <a:cs typeface="Times New Roman" pitchFamily="18" charset="0"/>
              </a:rPr>
              <a:t>The method study man should be careful enough to select a job in which he has the technical knowledge and expertise.</a:t>
            </a:r>
          </a:p>
          <a:p>
            <a:pPr>
              <a:buFont typeface="Arial" pitchFamily="34" charset="0"/>
              <a:buChar char="•"/>
            </a:pPr>
            <a:r>
              <a:rPr lang="en-US" b="1" u="sng" dirty="0" smtClean="0">
                <a:latin typeface="Times New Roman" pitchFamily="18" charset="0"/>
                <a:cs typeface="Times New Roman" pitchFamily="18" charset="0"/>
              </a:rPr>
              <a:t>HUMAN CONSIDERATION</a:t>
            </a:r>
          </a:p>
          <a:p>
            <a:pPr marL="82296" indent="0">
              <a:buNone/>
            </a:pPr>
            <a:r>
              <a:rPr lang="en-US" dirty="0" smtClean="0">
                <a:latin typeface="Times New Roman" pitchFamily="18" charset="0"/>
                <a:cs typeface="Times New Roman" pitchFamily="18" charset="0"/>
              </a:rPr>
              <a:t>Method study means a change as it is going to affect the way in which the job is done presently and is not fully accepted by the workman and union.</a:t>
            </a:r>
            <a:endParaRPr lang="en-US" dirty="0">
              <a:latin typeface="Times New Roman" pitchFamily="18" charset="0"/>
              <a:cs typeface="Times New Roman" pitchFamily="18" charset="0"/>
            </a:endParaRPr>
          </a:p>
          <a:p>
            <a:pPr marL="82296" indent="0">
              <a:buNone/>
            </a:pPr>
            <a:endParaRPr lang="en-US" dirty="0" smtClean="0">
              <a:latin typeface="Times New Roman" pitchFamily="18" charset="0"/>
              <a:cs typeface="Times New Roman" pitchFamily="18" charset="0"/>
            </a:endParaRPr>
          </a:p>
          <a:p>
            <a:pPr marL="82296" indent="0">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0923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TECHNIQUES</a:t>
            </a:r>
            <a:endParaRPr lang="en-US" dirty="0"/>
          </a:p>
        </p:txBody>
      </p:sp>
      <p:sp>
        <p:nvSpPr>
          <p:cNvPr id="3" name="Content Placeholder 2"/>
          <p:cNvSpPr>
            <a:spLocks noGrp="1"/>
          </p:cNvSpPr>
          <p:nvPr>
            <p:ph idx="1"/>
          </p:nvPr>
        </p:nvSpPr>
        <p:spPr/>
        <p:txBody>
          <a:bodyPr/>
          <a:lstStyle/>
          <a:p>
            <a:r>
              <a:rPr lang="en-US" dirty="0" smtClean="0"/>
              <a:t>Recording techniques are designed to simplify and standardize the recording work.</a:t>
            </a:r>
            <a:endParaRPr lang="en-US" dirty="0"/>
          </a:p>
        </p:txBody>
      </p:sp>
    </p:spTree>
    <p:extLst>
      <p:ext uri="{BB962C8B-B14F-4D97-AF65-F5344CB8AC3E}">
        <p14:creationId xmlns:p14="http://schemas.microsoft.com/office/powerpoint/2010/main" val="114128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176768" y="0"/>
            <a:ext cx="7967232"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STUDY SYMBOLS: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1371600"/>
            <a:ext cx="8915400" cy="4800600"/>
          </a:xfrm>
          <a:prstGeom prst="rect">
            <a:avLst/>
          </a:prstGeom>
          <a:noFill/>
          <a:ln w="9525">
            <a:noFill/>
            <a:miter lim="800000"/>
            <a:headEnd/>
            <a:tailEnd/>
          </a:ln>
        </p:spPr>
      </p:pic>
    </p:spTree>
    <p:extLst>
      <p:ext uri="{BB962C8B-B14F-4D97-AF65-F5344CB8AC3E}">
        <p14:creationId xmlns:p14="http://schemas.microsoft.com/office/powerpoint/2010/main" val="177252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429</TotalTime>
  <Words>1334</Words>
  <Application>Microsoft Office PowerPoint</Application>
  <PresentationFormat>On-screen Show (4:3)</PresentationFormat>
  <Paragraphs>197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Solstice</vt:lpstr>
      <vt:lpstr>CHAPTER 5 WORK STUDY</vt:lpstr>
      <vt:lpstr>DEFINITION of METHOD STUDY</vt:lpstr>
      <vt:lpstr>OBJECTIVES OF METHOD STUDY</vt:lpstr>
      <vt:lpstr>PROCEDURE OF WORK STUDY/STEPS INVOLVED</vt:lpstr>
      <vt:lpstr>SELECTION OF JOB BASED ON THE FOLLOWING CONSIDERATIONS:</vt:lpstr>
      <vt:lpstr>PowerPoint Presentation</vt:lpstr>
      <vt:lpstr>RECORDING TECHNIQUES</vt:lpstr>
      <vt:lpstr>PowerPoint Presentation</vt:lpstr>
      <vt:lpstr>METHOD STUDY SYMBOLS:</vt:lpstr>
      <vt:lpstr>RECORDING TECHNIQUES</vt:lpstr>
      <vt:lpstr>CHARTS</vt:lpstr>
      <vt:lpstr>OUTLINE PROCESS CHART</vt:lpstr>
      <vt:lpstr>Task : Changing refill of a ball pen </vt:lpstr>
      <vt:lpstr>FLOW PROCESS CHARTS</vt:lpstr>
      <vt:lpstr>TYPES OF FLOW PROCESS CHARTS</vt:lpstr>
      <vt:lpstr>Material type flow process chart</vt:lpstr>
      <vt:lpstr>Man type flow process chart</vt:lpstr>
      <vt:lpstr>TWO HANDED PROCESS CHART</vt:lpstr>
      <vt:lpstr>PowerPoint Presentation</vt:lpstr>
      <vt:lpstr>MULTIPLE ACTIVITY CHART</vt:lpstr>
      <vt:lpstr>PowerPoint Presentation</vt:lpstr>
      <vt:lpstr>PowerPoint Presentation</vt:lpstr>
      <vt:lpstr>PowerPoint Presentation</vt:lpstr>
      <vt:lpstr>ILLUSTRATION:</vt:lpstr>
      <vt:lpstr>DIAGRAMS</vt:lpstr>
      <vt:lpstr>DIAGRAMS</vt:lpstr>
      <vt:lpstr>FLOW DIAGRAM</vt:lpstr>
      <vt:lpstr>PowerPoint Presentation</vt:lpstr>
      <vt:lpstr>STRING DIAGRAM</vt:lpstr>
      <vt:lpstr>PowerPoint Presentation</vt:lpstr>
      <vt:lpstr>TRAVEL CHART</vt:lpstr>
      <vt:lpstr>PowerPoint Presentation</vt:lpstr>
      <vt:lpstr>PowerPoint Presentation</vt:lpstr>
      <vt:lpstr>DEFINITION</vt:lpstr>
      <vt:lpstr>OBJECTIVES OF WORK STUDY:</vt:lpstr>
      <vt:lpstr>TECHNIQUES OF WORK MEASUREMENT</vt:lpstr>
      <vt:lpstr>TIME STUDY</vt:lpstr>
      <vt:lpstr>STEPS IN TIME STUDY</vt:lpstr>
      <vt:lpstr>TIME STUDY EQUIPMENTS</vt:lpstr>
      <vt:lpstr>PowerPoint Presentation</vt:lpstr>
      <vt:lpstr>ALLOWANCES</vt:lpstr>
      <vt:lpstr>CATEGORY OF ALLOWANCES:</vt:lpstr>
      <vt:lpstr>ALLOWANCE TO BUILD STANDARD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WORK STUDY</dc:title>
  <dc:creator>admin</dc:creator>
  <cp:lastModifiedBy>admin</cp:lastModifiedBy>
  <cp:revision>36</cp:revision>
  <dcterms:created xsi:type="dcterms:W3CDTF">2006-08-16T00:00:00Z</dcterms:created>
  <dcterms:modified xsi:type="dcterms:W3CDTF">2017-02-20T13:16:59Z</dcterms:modified>
</cp:coreProperties>
</file>