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9" r:id="rId4"/>
    <p:sldId id="262" r:id="rId5"/>
    <p:sldId id="258" r:id="rId6"/>
    <p:sldId id="264" r:id="rId7"/>
    <p:sldId id="261" r:id="rId8"/>
    <p:sldId id="265" r:id="rId9"/>
    <p:sldId id="268" r:id="rId10"/>
    <p:sldId id="269" r:id="rId11"/>
    <p:sldId id="267" r:id="rId12"/>
    <p:sldId id="266" r:id="rId13"/>
    <p:sldId id="263" r:id="rId14"/>
    <p:sldId id="272" r:id="rId15"/>
    <p:sldId id="271" r:id="rId16"/>
    <p:sldId id="270" r:id="rId17"/>
    <p:sldId id="273" r:id="rId18"/>
    <p:sldId id="276" r:id="rId19"/>
    <p:sldId id="275" r:id="rId20"/>
    <p:sldId id="274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84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436FD3-8E5C-4810-8013-6E7AC6A99C9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77F390-7BE2-463E-B3DD-BC452B543873}">
      <dgm:prSet phldrT="[Text]"/>
      <dgm:spPr/>
      <dgm:t>
        <a:bodyPr/>
        <a:lstStyle/>
        <a:p>
          <a:r>
            <a:rPr lang="en-US" dirty="0" smtClean="0"/>
            <a:t>Jigs &amp; fixtures</a:t>
          </a:r>
          <a:endParaRPr lang="en-US" dirty="0"/>
        </a:p>
      </dgm:t>
    </dgm:pt>
    <dgm:pt modelId="{AB81F1CA-3EAB-4580-9C8A-179568DB8BC7}" type="parTrans" cxnId="{D86B7084-F448-4A87-A04A-75B0A76F2D4E}">
      <dgm:prSet/>
      <dgm:spPr/>
      <dgm:t>
        <a:bodyPr/>
        <a:lstStyle/>
        <a:p>
          <a:endParaRPr lang="en-US"/>
        </a:p>
      </dgm:t>
    </dgm:pt>
    <dgm:pt modelId="{1A6E4096-9204-430F-A98A-F10E682A42E2}" type="sibTrans" cxnId="{D86B7084-F448-4A87-A04A-75B0A76F2D4E}">
      <dgm:prSet/>
      <dgm:spPr/>
      <dgm:t>
        <a:bodyPr/>
        <a:lstStyle/>
        <a:p>
          <a:endParaRPr lang="en-US"/>
        </a:p>
      </dgm:t>
    </dgm:pt>
    <dgm:pt modelId="{4E3DF5C1-23E9-4E6E-BDA4-98CB52BF3FCB}">
      <dgm:prSet phldrT="[Text]"/>
      <dgm:spPr/>
      <dgm:t>
        <a:bodyPr/>
        <a:lstStyle/>
        <a:p>
          <a:r>
            <a:rPr lang="en-US" dirty="0" smtClean="0"/>
            <a:t>Material to be used</a:t>
          </a:r>
          <a:endParaRPr lang="en-US" dirty="0"/>
        </a:p>
      </dgm:t>
    </dgm:pt>
    <dgm:pt modelId="{3415DAA6-4BAD-495B-A098-B7DA01158DFB}" type="parTrans" cxnId="{C6B735E2-2756-4F2C-A1FD-ABED6D0A897A}">
      <dgm:prSet/>
      <dgm:spPr/>
      <dgm:t>
        <a:bodyPr/>
        <a:lstStyle/>
        <a:p>
          <a:endParaRPr lang="en-US"/>
        </a:p>
      </dgm:t>
    </dgm:pt>
    <dgm:pt modelId="{C0118579-AFE2-476B-BBBA-2F6420BBB359}" type="sibTrans" cxnId="{C6B735E2-2756-4F2C-A1FD-ABED6D0A897A}">
      <dgm:prSet/>
      <dgm:spPr/>
      <dgm:t>
        <a:bodyPr/>
        <a:lstStyle/>
        <a:p>
          <a:endParaRPr lang="en-US"/>
        </a:p>
      </dgm:t>
    </dgm:pt>
    <dgm:pt modelId="{20177003-2E39-4ED1-AD3C-1F50C8D9D2CF}">
      <dgm:prSet phldrT="[Text]"/>
      <dgm:spPr/>
      <dgm:t>
        <a:bodyPr/>
        <a:lstStyle/>
        <a:p>
          <a:r>
            <a:rPr lang="en-US" dirty="0" smtClean="0"/>
            <a:t>Specifying the inspection stages</a:t>
          </a:r>
          <a:endParaRPr lang="en-US" dirty="0"/>
        </a:p>
      </dgm:t>
    </dgm:pt>
    <dgm:pt modelId="{314A1945-9B3F-4CA4-B0C8-A00BA4417933}" type="parTrans" cxnId="{416F8BA6-0D02-473E-BA71-0630D95B4CF3}">
      <dgm:prSet/>
      <dgm:spPr/>
      <dgm:t>
        <a:bodyPr/>
        <a:lstStyle/>
        <a:p>
          <a:endParaRPr lang="en-US"/>
        </a:p>
      </dgm:t>
    </dgm:pt>
    <dgm:pt modelId="{D7F589D9-0133-4ADB-B04C-AC3D4F9F3FC9}" type="sibTrans" cxnId="{416F8BA6-0D02-473E-BA71-0630D95B4CF3}">
      <dgm:prSet/>
      <dgm:spPr/>
      <dgm:t>
        <a:bodyPr/>
        <a:lstStyle/>
        <a:p>
          <a:endParaRPr lang="en-US"/>
        </a:p>
      </dgm:t>
    </dgm:pt>
    <dgm:pt modelId="{CA8691BE-2E0F-41C7-A691-3EE7C6398B12}">
      <dgm:prSet/>
      <dgm:spPr/>
      <dgm:t>
        <a:bodyPr/>
        <a:lstStyle/>
        <a:p>
          <a:r>
            <a:rPr lang="en-US" dirty="0" smtClean="0"/>
            <a:t>Sequence of operations to be performed</a:t>
          </a:r>
          <a:endParaRPr lang="en-US" dirty="0"/>
        </a:p>
      </dgm:t>
    </dgm:pt>
    <dgm:pt modelId="{2B90A231-ABB6-4FA8-A25A-B4FAB9EB99DF}" type="parTrans" cxnId="{C29C0C76-0CF9-46A2-A838-59F87C08AD88}">
      <dgm:prSet/>
      <dgm:spPr/>
      <dgm:t>
        <a:bodyPr/>
        <a:lstStyle/>
        <a:p>
          <a:endParaRPr lang="en-US"/>
        </a:p>
      </dgm:t>
    </dgm:pt>
    <dgm:pt modelId="{B6028156-123A-41AE-BD04-7CD8206F2A21}" type="sibTrans" cxnId="{C29C0C76-0CF9-46A2-A838-59F87C08AD88}">
      <dgm:prSet/>
      <dgm:spPr/>
      <dgm:t>
        <a:bodyPr/>
        <a:lstStyle/>
        <a:p>
          <a:endParaRPr lang="en-US"/>
        </a:p>
      </dgm:t>
    </dgm:pt>
    <dgm:pt modelId="{CC1483C3-5EE2-4A51-B915-5050339C9FE0}">
      <dgm:prSet/>
      <dgm:spPr/>
      <dgm:t>
        <a:bodyPr/>
        <a:lstStyle/>
        <a:p>
          <a:r>
            <a:rPr lang="en-US" dirty="0" smtClean="0"/>
            <a:t>Selecting the proper machines</a:t>
          </a:r>
          <a:endParaRPr lang="en-US" dirty="0"/>
        </a:p>
      </dgm:t>
    </dgm:pt>
    <dgm:pt modelId="{CA3F16F7-15D1-48B1-9D65-EC33B6116333}" type="parTrans" cxnId="{7CA8D2B0-A6B6-45E3-B69F-E1B9BAFF2471}">
      <dgm:prSet/>
      <dgm:spPr/>
      <dgm:t>
        <a:bodyPr/>
        <a:lstStyle/>
        <a:p>
          <a:endParaRPr lang="en-US"/>
        </a:p>
      </dgm:t>
    </dgm:pt>
    <dgm:pt modelId="{BE70BAE5-ECA0-4EC0-94FF-36C7FD91D334}" type="sibTrans" cxnId="{7CA8D2B0-A6B6-45E3-B69F-E1B9BAFF2471}">
      <dgm:prSet/>
      <dgm:spPr/>
      <dgm:t>
        <a:bodyPr/>
        <a:lstStyle/>
        <a:p>
          <a:endParaRPr lang="en-US"/>
        </a:p>
      </dgm:t>
    </dgm:pt>
    <dgm:pt modelId="{A8737432-354E-49D2-B5DD-38B50876F7A5}">
      <dgm:prSet/>
      <dgm:spPr/>
      <dgm:t>
        <a:bodyPr/>
        <a:lstStyle/>
        <a:p>
          <a:r>
            <a:rPr lang="en-US" dirty="0" smtClean="0"/>
            <a:t>Selecting the proper tools</a:t>
          </a:r>
          <a:endParaRPr lang="en-US" dirty="0"/>
        </a:p>
      </dgm:t>
    </dgm:pt>
    <dgm:pt modelId="{37F57CCA-51CA-4EC5-B2AD-95941BBA422C}" type="parTrans" cxnId="{56A059E1-64FE-4C30-9642-F9A52A9F1595}">
      <dgm:prSet/>
      <dgm:spPr/>
      <dgm:t>
        <a:bodyPr/>
        <a:lstStyle/>
        <a:p>
          <a:endParaRPr lang="en-US"/>
        </a:p>
      </dgm:t>
    </dgm:pt>
    <dgm:pt modelId="{D983A22E-AB07-44FC-B50E-41DCD047ACFE}" type="sibTrans" cxnId="{56A059E1-64FE-4C30-9642-F9A52A9F1595}">
      <dgm:prSet/>
      <dgm:spPr/>
      <dgm:t>
        <a:bodyPr/>
        <a:lstStyle/>
        <a:p>
          <a:endParaRPr lang="en-US"/>
        </a:p>
      </dgm:t>
    </dgm:pt>
    <dgm:pt modelId="{D079EC34-A91E-441B-BBB5-D0E816D067CF}">
      <dgm:prSet/>
      <dgm:spPr/>
      <dgm:t>
        <a:bodyPr/>
        <a:lstStyle/>
        <a:p>
          <a:r>
            <a:rPr lang="en-US" dirty="0" smtClean="0"/>
            <a:t>Details like speed, feed, depth of cut, etc.</a:t>
          </a:r>
          <a:endParaRPr lang="en-US" dirty="0"/>
        </a:p>
      </dgm:t>
    </dgm:pt>
    <dgm:pt modelId="{FEF13A94-E92E-4C74-99B9-2BAB91F84FFD}" type="parTrans" cxnId="{7EA53F01-A90B-4538-BEF8-82190E8A2996}">
      <dgm:prSet/>
      <dgm:spPr/>
      <dgm:t>
        <a:bodyPr/>
        <a:lstStyle/>
        <a:p>
          <a:endParaRPr lang="en-US"/>
        </a:p>
      </dgm:t>
    </dgm:pt>
    <dgm:pt modelId="{68EADC00-B1F6-477C-A129-9288AF193F03}" type="sibTrans" cxnId="{7EA53F01-A90B-4538-BEF8-82190E8A2996}">
      <dgm:prSet/>
      <dgm:spPr/>
      <dgm:t>
        <a:bodyPr/>
        <a:lstStyle/>
        <a:p>
          <a:endParaRPr lang="en-US"/>
        </a:p>
      </dgm:t>
    </dgm:pt>
    <dgm:pt modelId="{6436FA03-7B3E-4854-A689-3380C947EE8C}" type="pres">
      <dgm:prSet presAssocID="{87436FD3-8E5C-4810-8013-6E7AC6A99C9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C14147-79ED-4972-96E4-C0A7CA23596D}" type="pres">
      <dgm:prSet presAssocID="{CA8691BE-2E0F-41C7-A691-3EE7C6398B12}" presName="parentLin" presStyleCnt="0"/>
      <dgm:spPr/>
    </dgm:pt>
    <dgm:pt modelId="{9E2FB113-0721-4872-8264-DA561906AD9B}" type="pres">
      <dgm:prSet presAssocID="{CA8691BE-2E0F-41C7-A691-3EE7C6398B12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C7A4A53E-AE79-4B6D-9D61-0B3298C167F3}" type="pres">
      <dgm:prSet presAssocID="{CA8691BE-2E0F-41C7-A691-3EE7C6398B12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9C5A4D-4BF2-40FE-B44D-DEAD8C783D87}" type="pres">
      <dgm:prSet presAssocID="{CA8691BE-2E0F-41C7-A691-3EE7C6398B12}" presName="negativeSpace" presStyleCnt="0"/>
      <dgm:spPr/>
    </dgm:pt>
    <dgm:pt modelId="{7DF89849-8BE1-4189-AFFF-531334AB452D}" type="pres">
      <dgm:prSet presAssocID="{CA8691BE-2E0F-41C7-A691-3EE7C6398B12}" presName="childText" presStyleLbl="conFgAcc1" presStyleIdx="0" presStyleCnt="7">
        <dgm:presLayoutVars>
          <dgm:bulletEnabled val="1"/>
        </dgm:presLayoutVars>
      </dgm:prSet>
      <dgm:spPr/>
    </dgm:pt>
    <dgm:pt modelId="{683CC785-A6EB-45FB-899B-5274C6D76C50}" type="pres">
      <dgm:prSet presAssocID="{B6028156-123A-41AE-BD04-7CD8206F2A21}" presName="spaceBetweenRectangles" presStyleCnt="0"/>
      <dgm:spPr/>
    </dgm:pt>
    <dgm:pt modelId="{0C0B4643-2E9B-4017-ADC2-53FD4B569EAD}" type="pres">
      <dgm:prSet presAssocID="{CC1483C3-5EE2-4A51-B915-5050339C9FE0}" presName="parentLin" presStyleCnt="0"/>
      <dgm:spPr/>
    </dgm:pt>
    <dgm:pt modelId="{738AB713-8675-4985-8B66-67179FFDDFB1}" type="pres">
      <dgm:prSet presAssocID="{CC1483C3-5EE2-4A51-B915-5050339C9FE0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E3DF433F-66EC-4E43-AEB6-AFDC07848512}" type="pres">
      <dgm:prSet presAssocID="{CC1483C3-5EE2-4A51-B915-5050339C9FE0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DC5255-C56C-4431-9498-E513DE1D4D07}" type="pres">
      <dgm:prSet presAssocID="{CC1483C3-5EE2-4A51-B915-5050339C9FE0}" presName="negativeSpace" presStyleCnt="0"/>
      <dgm:spPr/>
    </dgm:pt>
    <dgm:pt modelId="{59668782-268F-42D9-A6A7-F60482B757C2}" type="pres">
      <dgm:prSet presAssocID="{CC1483C3-5EE2-4A51-B915-5050339C9FE0}" presName="childText" presStyleLbl="conFgAcc1" presStyleIdx="1" presStyleCnt="7">
        <dgm:presLayoutVars>
          <dgm:bulletEnabled val="1"/>
        </dgm:presLayoutVars>
      </dgm:prSet>
      <dgm:spPr/>
    </dgm:pt>
    <dgm:pt modelId="{AB4C5039-490A-4E65-9932-D5A32882743E}" type="pres">
      <dgm:prSet presAssocID="{BE70BAE5-ECA0-4EC0-94FF-36C7FD91D334}" presName="spaceBetweenRectangles" presStyleCnt="0"/>
      <dgm:spPr/>
    </dgm:pt>
    <dgm:pt modelId="{1EBB6FEB-D5CF-4AB2-A9F0-B71E17A5F3AC}" type="pres">
      <dgm:prSet presAssocID="{A8737432-354E-49D2-B5DD-38B50876F7A5}" presName="parentLin" presStyleCnt="0"/>
      <dgm:spPr/>
    </dgm:pt>
    <dgm:pt modelId="{02906B6A-CF35-4BF8-9351-3C55543D7EEE}" type="pres">
      <dgm:prSet presAssocID="{A8737432-354E-49D2-B5DD-38B50876F7A5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318F128A-D23A-411E-8AD2-026DBB30B5F1}" type="pres">
      <dgm:prSet presAssocID="{A8737432-354E-49D2-B5DD-38B50876F7A5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BEAA8D-436B-411B-A1D3-10DC8AB62CB2}" type="pres">
      <dgm:prSet presAssocID="{A8737432-354E-49D2-B5DD-38B50876F7A5}" presName="negativeSpace" presStyleCnt="0"/>
      <dgm:spPr/>
    </dgm:pt>
    <dgm:pt modelId="{608FF627-1B69-4480-BE16-28C834973243}" type="pres">
      <dgm:prSet presAssocID="{A8737432-354E-49D2-B5DD-38B50876F7A5}" presName="childText" presStyleLbl="conFgAcc1" presStyleIdx="2" presStyleCnt="7">
        <dgm:presLayoutVars>
          <dgm:bulletEnabled val="1"/>
        </dgm:presLayoutVars>
      </dgm:prSet>
      <dgm:spPr/>
    </dgm:pt>
    <dgm:pt modelId="{8C2604A7-5B6E-4546-9146-266A629BE09E}" type="pres">
      <dgm:prSet presAssocID="{D983A22E-AB07-44FC-B50E-41DCD047ACFE}" presName="spaceBetweenRectangles" presStyleCnt="0"/>
      <dgm:spPr/>
    </dgm:pt>
    <dgm:pt modelId="{F0F726CD-75A1-4A69-AA80-E51805C85A2F}" type="pres">
      <dgm:prSet presAssocID="{CD77F390-7BE2-463E-B3DD-BC452B543873}" presName="parentLin" presStyleCnt="0"/>
      <dgm:spPr/>
    </dgm:pt>
    <dgm:pt modelId="{50E15818-CCD2-4CA2-B02E-E49E586B53D2}" type="pres">
      <dgm:prSet presAssocID="{CD77F390-7BE2-463E-B3DD-BC452B543873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EF815F8F-9211-4DCC-9580-BA81EFBCB12C}" type="pres">
      <dgm:prSet presAssocID="{CD77F390-7BE2-463E-B3DD-BC452B543873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50EB9B-7983-4749-9A2C-4C2DD7B9CDA5}" type="pres">
      <dgm:prSet presAssocID="{CD77F390-7BE2-463E-B3DD-BC452B543873}" presName="negativeSpace" presStyleCnt="0"/>
      <dgm:spPr/>
    </dgm:pt>
    <dgm:pt modelId="{AAEFE136-A78E-43C6-9939-E9EB5463E6E2}" type="pres">
      <dgm:prSet presAssocID="{CD77F390-7BE2-463E-B3DD-BC452B543873}" presName="childText" presStyleLbl="conFgAcc1" presStyleIdx="3" presStyleCnt="7">
        <dgm:presLayoutVars>
          <dgm:bulletEnabled val="1"/>
        </dgm:presLayoutVars>
      </dgm:prSet>
      <dgm:spPr/>
    </dgm:pt>
    <dgm:pt modelId="{7617F635-20F2-4628-AE05-7B7E98214561}" type="pres">
      <dgm:prSet presAssocID="{1A6E4096-9204-430F-A98A-F10E682A42E2}" presName="spaceBetweenRectangles" presStyleCnt="0"/>
      <dgm:spPr/>
    </dgm:pt>
    <dgm:pt modelId="{6D4F3B5D-97FE-4D22-BEED-BFA036F82FC6}" type="pres">
      <dgm:prSet presAssocID="{4E3DF5C1-23E9-4E6E-BDA4-98CB52BF3FCB}" presName="parentLin" presStyleCnt="0"/>
      <dgm:spPr/>
    </dgm:pt>
    <dgm:pt modelId="{62A1FEE1-4DD4-42B7-8182-B53AF983075A}" type="pres">
      <dgm:prSet presAssocID="{4E3DF5C1-23E9-4E6E-BDA4-98CB52BF3FCB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D473EF0B-D3D0-4792-BC25-657A0FBC60C5}" type="pres">
      <dgm:prSet presAssocID="{4E3DF5C1-23E9-4E6E-BDA4-98CB52BF3FCB}" presName="parentText" presStyleLbl="node1" presStyleIdx="4" presStyleCnt="7" custLinFactNeighborX="-8257" custLinFactNeighborY="-792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85D019-E25F-48A5-B36A-72E6D0A70EF6}" type="pres">
      <dgm:prSet presAssocID="{4E3DF5C1-23E9-4E6E-BDA4-98CB52BF3FCB}" presName="negativeSpace" presStyleCnt="0"/>
      <dgm:spPr/>
    </dgm:pt>
    <dgm:pt modelId="{FD4556B1-AD91-40C0-90CA-A4A6E8869C83}" type="pres">
      <dgm:prSet presAssocID="{4E3DF5C1-23E9-4E6E-BDA4-98CB52BF3FCB}" presName="childText" presStyleLbl="conFgAcc1" presStyleIdx="4" presStyleCnt="7">
        <dgm:presLayoutVars>
          <dgm:bulletEnabled val="1"/>
        </dgm:presLayoutVars>
      </dgm:prSet>
      <dgm:spPr/>
    </dgm:pt>
    <dgm:pt modelId="{60B86662-72F7-42FE-8A4B-508B52C7CC51}" type="pres">
      <dgm:prSet presAssocID="{C0118579-AFE2-476B-BBBA-2F6420BBB359}" presName="spaceBetweenRectangles" presStyleCnt="0"/>
      <dgm:spPr/>
    </dgm:pt>
    <dgm:pt modelId="{BEB4FDA9-02BC-46C5-9B4D-DE280B874C29}" type="pres">
      <dgm:prSet presAssocID="{20177003-2E39-4ED1-AD3C-1F50C8D9D2CF}" presName="parentLin" presStyleCnt="0"/>
      <dgm:spPr/>
    </dgm:pt>
    <dgm:pt modelId="{DE9B682F-5BCF-43D6-AB98-8F462018E8CE}" type="pres">
      <dgm:prSet presAssocID="{20177003-2E39-4ED1-AD3C-1F50C8D9D2CF}" presName="parentLeftMargin" presStyleLbl="node1" presStyleIdx="4" presStyleCnt="7"/>
      <dgm:spPr/>
      <dgm:t>
        <a:bodyPr/>
        <a:lstStyle/>
        <a:p>
          <a:endParaRPr lang="en-US"/>
        </a:p>
      </dgm:t>
    </dgm:pt>
    <dgm:pt modelId="{543F0DF6-54BA-4075-94F9-F75B837A4902}" type="pres">
      <dgm:prSet presAssocID="{20177003-2E39-4ED1-AD3C-1F50C8D9D2CF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7C180-3A9B-46D8-AB66-266A395D3602}" type="pres">
      <dgm:prSet presAssocID="{20177003-2E39-4ED1-AD3C-1F50C8D9D2CF}" presName="negativeSpace" presStyleCnt="0"/>
      <dgm:spPr/>
    </dgm:pt>
    <dgm:pt modelId="{051A4944-26B6-4CD1-B055-E540F7717FAD}" type="pres">
      <dgm:prSet presAssocID="{20177003-2E39-4ED1-AD3C-1F50C8D9D2CF}" presName="childText" presStyleLbl="conFgAcc1" presStyleIdx="5" presStyleCnt="7">
        <dgm:presLayoutVars>
          <dgm:bulletEnabled val="1"/>
        </dgm:presLayoutVars>
      </dgm:prSet>
      <dgm:spPr/>
    </dgm:pt>
    <dgm:pt modelId="{B2F5710C-8424-4C4B-BAB7-66F00577B098}" type="pres">
      <dgm:prSet presAssocID="{D7F589D9-0133-4ADB-B04C-AC3D4F9F3FC9}" presName="spaceBetweenRectangles" presStyleCnt="0"/>
      <dgm:spPr/>
    </dgm:pt>
    <dgm:pt modelId="{E532C1BA-7C61-4F82-8617-DFD8A496E2F4}" type="pres">
      <dgm:prSet presAssocID="{D079EC34-A91E-441B-BBB5-D0E816D067CF}" presName="parentLin" presStyleCnt="0"/>
      <dgm:spPr/>
    </dgm:pt>
    <dgm:pt modelId="{63633554-2F6B-4E39-851A-DF16E417D016}" type="pres">
      <dgm:prSet presAssocID="{D079EC34-A91E-441B-BBB5-D0E816D067CF}" presName="parentLeftMargin" presStyleLbl="node1" presStyleIdx="5" presStyleCnt="7"/>
      <dgm:spPr/>
      <dgm:t>
        <a:bodyPr/>
        <a:lstStyle/>
        <a:p>
          <a:endParaRPr lang="en-US"/>
        </a:p>
      </dgm:t>
    </dgm:pt>
    <dgm:pt modelId="{B0327684-34EA-483A-9915-71E0BA0FD3C1}" type="pres">
      <dgm:prSet presAssocID="{D079EC34-A91E-441B-BBB5-D0E816D067CF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E71774-A1CD-43B3-8FE0-3F5C45274BFB}" type="pres">
      <dgm:prSet presAssocID="{D079EC34-A91E-441B-BBB5-D0E816D067CF}" presName="negativeSpace" presStyleCnt="0"/>
      <dgm:spPr/>
    </dgm:pt>
    <dgm:pt modelId="{17F998F8-6176-452D-9896-FBEF9C7C97C0}" type="pres">
      <dgm:prSet presAssocID="{D079EC34-A91E-441B-BBB5-D0E816D067CF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416F8BA6-0D02-473E-BA71-0630D95B4CF3}" srcId="{87436FD3-8E5C-4810-8013-6E7AC6A99C99}" destId="{20177003-2E39-4ED1-AD3C-1F50C8D9D2CF}" srcOrd="5" destOrd="0" parTransId="{314A1945-9B3F-4CA4-B0C8-A00BA4417933}" sibTransId="{D7F589D9-0133-4ADB-B04C-AC3D4F9F3FC9}"/>
    <dgm:cxn modelId="{F88B740F-FA0C-4088-99BE-5B593AC02787}" type="presOf" srcId="{CD77F390-7BE2-463E-B3DD-BC452B543873}" destId="{50E15818-CCD2-4CA2-B02E-E49E586B53D2}" srcOrd="0" destOrd="0" presId="urn:microsoft.com/office/officeart/2005/8/layout/list1"/>
    <dgm:cxn modelId="{95E1CD68-CC49-48A9-BAEB-5E022F6D4771}" type="presOf" srcId="{D079EC34-A91E-441B-BBB5-D0E816D067CF}" destId="{B0327684-34EA-483A-9915-71E0BA0FD3C1}" srcOrd="1" destOrd="0" presId="urn:microsoft.com/office/officeart/2005/8/layout/list1"/>
    <dgm:cxn modelId="{B91F36E9-0FBF-4ACE-BCD7-6CD061594DD7}" type="presOf" srcId="{CA8691BE-2E0F-41C7-A691-3EE7C6398B12}" destId="{9E2FB113-0721-4872-8264-DA561906AD9B}" srcOrd="0" destOrd="0" presId="urn:microsoft.com/office/officeart/2005/8/layout/list1"/>
    <dgm:cxn modelId="{CBBA7C2E-58DE-4034-A116-265A3EE88B4C}" type="presOf" srcId="{A8737432-354E-49D2-B5DD-38B50876F7A5}" destId="{02906B6A-CF35-4BF8-9351-3C55543D7EEE}" srcOrd="0" destOrd="0" presId="urn:microsoft.com/office/officeart/2005/8/layout/list1"/>
    <dgm:cxn modelId="{6037FF00-315A-4960-9B4C-14ECD020F44C}" type="presOf" srcId="{CA8691BE-2E0F-41C7-A691-3EE7C6398B12}" destId="{C7A4A53E-AE79-4B6D-9D61-0B3298C167F3}" srcOrd="1" destOrd="0" presId="urn:microsoft.com/office/officeart/2005/8/layout/list1"/>
    <dgm:cxn modelId="{7AF4220C-387A-45F2-A235-BD1B95A73262}" type="presOf" srcId="{4E3DF5C1-23E9-4E6E-BDA4-98CB52BF3FCB}" destId="{62A1FEE1-4DD4-42B7-8182-B53AF983075A}" srcOrd="0" destOrd="0" presId="urn:microsoft.com/office/officeart/2005/8/layout/list1"/>
    <dgm:cxn modelId="{2F07904E-2340-4C3F-8176-4DAEBC36B355}" type="presOf" srcId="{87436FD3-8E5C-4810-8013-6E7AC6A99C99}" destId="{6436FA03-7B3E-4854-A689-3380C947EE8C}" srcOrd="0" destOrd="0" presId="urn:microsoft.com/office/officeart/2005/8/layout/list1"/>
    <dgm:cxn modelId="{CA7EFD2E-C029-4234-B6D0-DF232EA2B6BA}" type="presOf" srcId="{A8737432-354E-49D2-B5DD-38B50876F7A5}" destId="{318F128A-D23A-411E-8AD2-026DBB30B5F1}" srcOrd="1" destOrd="0" presId="urn:microsoft.com/office/officeart/2005/8/layout/list1"/>
    <dgm:cxn modelId="{53B81697-4391-4AA2-A19A-227F31E6D430}" type="presOf" srcId="{4E3DF5C1-23E9-4E6E-BDA4-98CB52BF3FCB}" destId="{D473EF0B-D3D0-4792-BC25-657A0FBC60C5}" srcOrd="1" destOrd="0" presId="urn:microsoft.com/office/officeart/2005/8/layout/list1"/>
    <dgm:cxn modelId="{7CA8D2B0-A6B6-45E3-B69F-E1B9BAFF2471}" srcId="{87436FD3-8E5C-4810-8013-6E7AC6A99C99}" destId="{CC1483C3-5EE2-4A51-B915-5050339C9FE0}" srcOrd="1" destOrd="0" parTransId="{CA3F16F7-15D1-48B1-9D65-EC33B6116333}" sibTransId="{BE70BAE5-ECA0-4EC0-94FF-36C7FD91D334}"/>
    <dgm:cxn modelId="{56A059E1-64FE-4C30-9642-F9A52A9F1595}" srcId="{87436FD3-8E5C-4810-8013-6E7AC6A99C99}" destId="{A8737432-354E-49D2-B5DD-38B50876F7A5}" srcOrd="2" destOrd="0" parTransId="{37F57CCA-51CA-4EC5-B2AD-95941BBA422C}" sibTransId="{D983A22E-AB07-44FC-B50E-41DCD047ACFE}"/>
    <dgm:cxn modelId="{7EA53F01-A90B-4538-BEF8-82190E8A2996}" srcId="{87436FD3-8E5C-4810-8013-6E7AC6A99C99}" destId="{D079EC34-A91E-441B-BBB5-D0E816D067CF}" srcOrd="6" destOrd="0" parTransId="{FEF13A94-E92E-4C74-99B9-2BAB91F84FFD}" sibTransId="{68EADC00-B1F6-477C-A129-9288AF193F03}"/>
    <dgm:cxn modelId="{D86B7084-F448-4A87-A04A-75B0A76F2D4E}" srcId="{87436FD3-8E5C-4810-8013-6E7AC6A99C99}" destId="{CD77F390-7BE2-463E-B3DD-BC452B543873}" srcOrd="3" destOrd="0" parTransId="{AB81F1CA-3EAB-4580-9C8A-179568DB8BC7}" sibTransId="{1A6E4096-9204-430F-A98A-F10E682A42E2}"/>
    <dgm:cxn modelId="{C29C0C76-0CF9-46A2-A838-59F87C08AD88}" srcId="{87436FD3-8E5C-4810-8013-6E7AC6A99C99}" destId="{CA8691BE-2E0F-41C7-A691-3EE7C6398B12}" srcOrd="0" destOrd="0" parTransId="{2B90A231-ABB6-4FA8-A25A-B4FAB9EB99DF}" sibTransId="{B6028156-123A-41AE-BD04-7CD8206F2A21}"/>
    <dgm:cxn modelId="{962B9B69-F26E-4309-A878-308A6E746882}" type="presOf" srcId="{CC1483C3-5EE2-4A51-B915-5050339C9FE0}" destId="{E3DF433F-66EC-4E43-AEB6-AFDC07848512}" srcOrd="1" destOrd="0" presId="urn:microsoft.com/office/officeart/2005/8/layout/list1"/>
    <dgm:cxn modelId="{826D1A37-60D3-41CC-B133-150A71BDEB9C}" type="presOf" srcId="{D079EC34-A91E-441B-BBB5-D0E816D067CF}" destId="{63633554-2F6B-4E39-851A-DF16E417D016}" srcOrd="0" destOrd="0" presId="urn:microsoft.com/office/officeart/2005/8/layout/list1"/>
    <dgm:cxn modelId="{51A3143A-5556-4FDE-BB56-16C207926DB5}" type="presOf" srcId="{20177003-2E39-4ED1-AD3C-1F50C8D9D2CF}" destId="{543F0DF6-54BA-4075-94F9-F75B837A4902}" srcOrd="1" destOrd="0" presId="urn:microsoft.com/office/officeart/2005/8/layout/list1"/>
    <dgm:cxn modelId="{C6B735E2-2756-4F2C-A1FD-ABED6D0A897A}" srcId="{87436FD3-8E5C-4810-8013-6E7AC6A99C99}" destId="{4E3DF5C1-23E9-4E6E-BDA4-98CB52BF3FCB}" srcOrd="4" destOrd="0" parTransId="{3415DAA6-4BAD-495B-A098-B7DA01158DFB}" sibTransId="{C0118579-AFE2-476B-BBBA-2F6420BBB359}"/>
    <dgm:cxn modelId="{DAE67FBF-6193-40B4-BABA-8C8C6129E033}" type="presOf" srcId="{CC1483C3-5EE2-4A51-B915-5050339C9FE0}" destId="{738AB713-8675-4985-8B66-67179FFDDFB1}" srcOrd="0" destOrd="0" presId="urn:microsoft.com/office/officeart/2005/8/layout/list1"/>
    <dgm:cxn modelId="{B74C929D-2534-4F62-AD9A-6ED30DEBC37B}" type="presOf" srcId="{CD77F390-7BE2-463E-B3DD-BC452B543873}" destId="{EF815F8F-9211-4DCC-9580-BA81EFBCB12C}" srcOrd="1" destOrd="0" presId="urn:microsoft.com/office/officeart/2005/8/layout/list1"/>
    <dgm:cxn modelId="{D3D6B437-085B-444D-AF01-C407040F027D}" type="presOf" srcId="{20177003-2E39-4ED1-AD3C-1F50C8D9D2CF}" destId="{DE9B682F-5BCF-43D6-AB98-8F462018E8CE}" srcOrd="0" destOrd="0" presId="urn:microsoft.com/office/officeart/2005/8/layout/list1"/>
    <dgm:cxn modelId="{8B6CAFDF-84C0-4188-969D-868ED5057298}" type="presParOf" srcId="{6436FA03-7B3E-4854-A689-3380C947EE8C}" destId="{09C14147-79ED-4972-96E4-C0A7CA23596D}" srcOrd="0" destOrd="0" presId="urn:microsoft.com/office/officeart/2005/8/layout/list1"/>
    <dgm:cxn modelId="{D1D4AF0E-1B4C-4A1F-9931-B443EA1BB6C4}" type="presParOf" srcId="{09C14147-79ED-4972-96E4-C0A7CA23596D}" destId="{9E2FB113-0721-4872-8264-DA561906AD9B}" srcOrd="0" destOrd="0" presId="urn:microsoft.com/office/officeart/2005/8/layout/list1"/>
    <dgm:cxn modelId="{2CEB3F9A-A9C6-4666-A46A-9355DBB36872}" type="presParOf" srcId="{09C14147-79ED-4972-96E4-C0A7CA23596D}" destId="{C7A4A53E-AE79-4B6D-9D61-0B3298C167F3}" srcOrd="1" destOrd="0" presId="urn:microsoft.com/office/officeart/2005/8/layout/list1"/>
    <dgm:cxn modelId="{4F4BC448-2444-4012-B9DD-E7E05F036E1F}" type="presParOf" srcId="{6436FA03-7B3E-4854-A689-3380C947EE8C}" destId="{219C5A4D-4BF2-40FE-B44D-DEAD8C783D87}" srcOrd="1" destOrd="0" presId="urn:microsoft.com/office/officeart/2005/8/layout/list1"/>
    <dgm:cxn modelId="{81E92F76-A9EA-4E03-8983-2930DDFFACEF}" type="presParOf" srcId="{6436FA03-7B3E-4854-A689-3380C947EE8C}" destId="{7DF89849-8BE1-4189-AFFF-531334AB452D}" srcOrd="2" destOrd="0" presId="urn:microsoft.com/office/officeart/2005/8/layout/list1"/>
    <dgm:cxn modelId="{FC6D1505-8487-4F66-A931-4932C415C58B}" type="presParOf" srcId="{6436FA03-7B3E-4854-A689-3380C947EE8C}" destId="{683CC785-A6EB-45FB-899B-5274C6D76C50}" srcOrd="3" destOrd="0" presId="urn:microsoft.com/office/officeart/2005/8/layout/list1"/>
    <dgm:cxn modelId="{BEDD5EF1-405B-44FF-BA45-E6D3B7126DE0}" type="presParOf" srcId="{6436FA03-7B3E-4854-A689-3380C947EE8C}" destId="{0C0B4643-2E9B-4017-ADC2-53FD4B569EAD}" srcOrd="4" destOrd="0" presId="urn:microsoft.com/office/officeart/2005/8/layout/list1"/>
    <dgm:cxn modelId="{807E8B3F-3B16-440D-B110-66D5D3F0B4DE}" type="presParOf" srcId="{0C0B4643-2E9B-4017-ADC2-53FD4B569EAD}" destId="{738AB713-8675-4985-8B66-67179FFDDFB1}" srcOrd="0" destOrd="0" presId="urn:microsoft.com/office/officeart/2005/8/layout/list1"/>
    <dgm:cxn modelId="{A2AC9931-A478-4576-829A-3D0FE1DA49D7}" type="presParOf" srcId="{0C0B4643-2E9B-4017-ADC2-53FD4B569EAD}" destId="{E3DF433F-66EC-4E43-AEB6-AFDC07848512}" srcOrd="1" destOrd="0" presId="urn:microsoft.com/office/officeart/2005/8/layout/list1"/>
    <dgm:cxn modelId="{A43B83C4-FCEA-4512-BFFA-49EB9645A256}" type="presParOf" srcId="{6436FA03-7B3E-4854-A689-3380C947EE8C}" destId="{48DC5255-C56C-4431-9498-E513DE1D4D07}" srcOrd="5" destOrd="0" presId="urn:microsoft.com/office/officeart/2005/8/layout/list1"/>
    <dgm:cxn modelId="{4C443030-6076-4127-A1BD-026C9C6F6140}" type="presParOf" srcId="{6436FA03-7B3E-4854-A689-3380C947EE8C}" destId="{59668782-268F-42D9-A6A7-F60482B757C2}" srcOrd="6" destOrd="0" presId="urn:microsoft.com/office/officeart/2005/8/layout/list1"/>
    <dgm:cxn modelId="{022DCEBC-32E5-40A0-BDD8-54BB1A380448}" type="presParOf" srcId="{6436FA03-7B3E-4854-A689-3380C947EE8C}" destId="{AB4C5039-490A-4E65-9932-D5A32882743E}" srcOrd="7" destOrd="0" presId="urn:microsoft.com/office/officeart/2005/8/layout/list1"/>
    <dgm:cxn modelId="{60180294-839E-491C-B0DD-BDB5A3CB596B}" type="presParOf" srcId="{6436FA03-7B3E-4854-A689-3380C947EE8C}" destId="{1EBB6FEB-D5CF-4AB2-A9F0-B71E17A5F3AC}" srcOrd="8" destOrd="0" presId="urn:microsoft.com/office/officeart/2005/8/layout/list1"/>
    <dgm:cxn modelId="{F7B0BE75-3EF3-4833-87F8-EE34EFDF3180}" type="presParOf" srcId="{1EBB6FEB-D5CF-4AB2-A9F0-B71E17A5F3AC}" destId="{02906B6A-CF35-4BF8-9351-3C55543D7EEE}" srcOrd="0" destOrd="0" presId="urn:microsoft.com/office/officeart/2005/8/layout/list1"/>
    <dgm:cxn modelId="{277120C4-916E-4D52-BD3C-165D2DDEA9CF}" type="presParOf" srcId="{1EBB6FEB-D5CF-4AB2-A9F0-B71E17A5F3AC}" destId="{318F128A-D23A-411E-8AD2-026DBB30B5F1}" srcOrd="1" destOrd="0" presId="urn:microsoft.com/office/officeart/2005/8/layout/list1"/>
    <dgm:cxn modelId="{33DF9BCF-87BB-4518-97A1-B1F8833ADABE}" type="presParOf" srcId="{6436FA03-7B3E-4854-A689-3380C947EE8C}" destId="{4ABEAA8D-436B-411B-A1D3-10DC8AB62CB2}" srcOrd="9" destOrd="0" presId="urn:microsoft.com/office/officeart/2005/8/layout/list1"/>
    <dgm:cxn modelId="{36D9566B-326C-494E-B404-23C8BD26D58F}" type="presParOf" srcId="{6436FA03-7B3E-4854-A689-3380C947EE8C}" destId="{608FF627-1B69-4480-BE16-28C834973243}" srcOrd="10" destOrd="0" presId="urn:microsoft.com/office/officeart/2005/8/layout/list1"/>
    <dgm:cxn modelId="{30FF7D2A-4BEF-47B1-805C-1BB7B8076484}" type="presParOf" srcId="{6436FA03-7B3E-4854-A689-3380C947EE8C}" destId="{8C2604A7-5B6E-4546-9146-266A629BE09E}" srcOrd="11" destOrd="0" presId="urn:microsoft.com/office/officeart/2005/8/layout/list1"/>
    <dgm:cxn modelId="{40F5E17C-476F-47F1-BD0A-D20C7470DB14}" type="presParOf" srcId="{6436FA03-7B3E-4854-A689-3380C947EE8C}" destId="{F0F726CD-75A1-4A69-AA80-E51805C85A2F}" srcOrd="12" destOrd="0" presId="urn:microsoft.com/office/officeart/2005/8/layout/list1"/>
    <dgm:cxn modelId="{D34F352D-C429-47BD-8D71-5140E2C3B99C}" type="presParOf" srcId="{F0F726CD-75A1-4A69-AA80-E51805C85A2F}" destId="{50E15818-CCD2-4CA2-B02E-E49E586B53D2}" srcOrd="0" destOrd="0" presId="urn:microsoft.com/office/officeart/2005/8/layout/list1"/>
    <dgm:cxn modelId="{ADB33AEC-7ED2-412C-B93F-34A74DEB37DE}" type="presParOf" srcId="{F0F726CD-75A1-4A69-AA80-E51805C85A2F}" destId="{EF815F8F-9211-4DCC-9580-BA81EFBCB12C}" srcOrd="1" destOrd="0" presId="urn:microsoft.com/office/officeart/2005/8/layout/list1"/>
    <dgm:cxn modelId="{DE15FE1D-A070-448B-915E-894A70A498DC}" type="presParOf" srcId="{6436FA03-7B3E-4854-A689-3380C947EE8C}" destId="{A950EB9B-7983-4749-9A2C-4C2DD7B9CDA5}" srcOrd="13" destOrd="0" presId="urn:microsoft.com/office/officeart/2005/8/layout/list1"/>
    <dgm:cxn modelId="{32C68D44-B96D-4959-A154-C7338E9703CE}" type="presParOf" srcId="{6436FA03-7B3E-4854-A689-3380C947EE8C}" destId="{AAEFE136-A78E-43C6-9939-E9EB5463E6E2}" srcOrd="14" destOrd="0" presId="urn:microsoft.com/office/officeart/2005/8/layout/list1"/>
    <dgm:cxn modelId="{EC76A00A-3F7F-4380-90D4-E3AACDFC2FAA}" type="presParOf" srcId="{6436FA03-7B3E-4854-A689-3380C947EE8C}" destId="{7617F635-20F2-4628-AE05-7B7E98214561}" srcOrd="15" destOrd="0" presId="urn:microsoft.com/office/officeart/2005/8/layout/list1"/>
    <dgm:cxn modelId="{59D6A972-4EE7-4881-8E42-9A071061D715}" type="presParOf" srcId="{6436FA03-7B3E-4854-A689-3380C947EE8C}" destId="{6D4F3B5D-97FE-4D22-BEED-BFA036F82FC6}" srcOrd="16" destOrd="0" presId="urn:microsoft.com/office/officeart/2005/8/layout/list1"/>
    <dgm:cxn modelId="{528B6182-6CA1-4E9C-9357-33EEB97A2039}" type="presParOf" srcId="{6D4F3B5D-97FE-4D22-BEED-BFA036F82FC6}" destId="{62A1FEE1-4DD4-42B7-8182-B53AF983075A}" srcOrd="0" destOrd="0" presId="urn:microsoft.com/office/officeart/2005/8/layout/list1"/>
    <dgm:cxn modelId="{A55AB5E8-7359-4804-B370-A3DD2111032C}" type="presParOf" srcId="{6D4F3B5D-97FE-4D22-BEED-BFA036F82FC6}" destId="{D473EF0B-D3D0-4792-BC25-657A0FBC60C5}" srcOrd="1" destOrd="0" presId="urn:microsoft.com/office/officeart/2005/8/layout/list1"/>
    <dgm:cxn modelId="{A858503D-9934-43FA-9BD5-2DFD504D3459}" type="presParOf" srcId="{6436FA03-7B3E-4854-A689-3380C947EE8C}" destId="{7685D019-E25F-48A5-B36A-72E6D0A70EF6}" srcOrd="17" destOrd="0" presId="urn:microsoft.com/office/officeart/2005/8/layout/list1"/>
    <dgm:cxn modelId="{0B40C44D-153E-498F-9DC3-2408C496104B}" type="presParOf" srcId="{6436FA03-7B3E-4854-A689-3380C947EE8C}" destId="{FD4556B1-AD91-40C0-90CA-A4A6E8869C83}" srcOrd="18" destOrd="0" presId="urn:microsoft.com/office/officeart/2005/8/layout/list1"/>
    <dgm:cxn modelId="{D16C7589-A934-41D9-8795-4A5FD61AC72D}" type="presParOf" srcId="{6436FA03-7B3E-4854-A689-3380C947EE8C}" destId="{60B86662-72F7-42FE-8A4B-508B52C7CC51}" srcOrd="19" destOrd="0" presId="urn:microsoft.com/office/officeart/2005/8/layout/list1"/>
    <dgm:cxn modelId="{DC72B1D0-1EA8-44D4-82A4-887ECBEEA981}" type="presParOf" srcId="{6436FA03-7B3E-4854-A689-3380C947EE8C}" destId="{BEB4FDA9-02BC-46C5-9B4D-DE280B874C29}" srcOrd="20" destOrd="0" presId="urn:microsoft.com/office/officeart/2005/8/layout/list1"/>
    <dgm:cxn modelId="{C64DA3C5-A0B4-4424-AD46-ADE12C0116E5}" type="presParOf" srcId="{BEB4FDA9-02BC-46C5-9B4D-DE280B874C29}" destId="{DE9B682F-5BCF-43D6-AB98-8F462018E8CE}" srcOrd="0" destOrd="0" presId="urn:microsoft.com/office/officeart/2005/8/layout/list1"/>
    <dgm:cxn modelId="{09147EDD-619B-42FC-A769-ED1F42B07358}" type="presParOf" srcId="{BEB4FDA9-02BC-46C5-9B4D-DE280B874C29}" destId="{543F0DF6-54BA-4075-94F9-F75B837A4902}" srcOrd="1" destOrd="0" presId="urn:microsoft.com/office/officeart/2005/8/layout/list1"/>
    <dgm:cxn modelId="{891A1947-83B0-4A18-9283-E9811DCC62F2}" type="presParOf" srcId="{6436FA03-7B3E-4854-A689-3380C947EE8C}" destId="{B477C180-3A9B-46D8-AB66-266A395D3602}" srcOrd="21" destOrd="0" presId="urn:microsoft.com/office/officeart/2005/8/layout/list1"/>
    <dgm:cxn modelId="{5538787B-14BB-45FA-8F4B-69828C98407B}" type="presParOf" srcId="{6436FA03-7B3E-4854-A689-3380C947EE8C}" destId="{051A4944-26B6-4CD1-B055-E540F7717FAD}" srcOrd="22" destOrd="0" presId="urn:microsoft.com/office/officeart/2005/8/layout/list1"/>
    <dgm:cxn modelId="{F506CEFE-319B-42E1-A09C-F86B4C4B944A}" type="presParOf" srcId="{6436FA03-7B3E-4854-A689-3380C947EE8C}" destId="{B2F5710C-8424-4C4B-BAB7-66F00577B098}" srcOrd="23" destOrd="0" presId="urn:microsoft.com/office/officeart/2005/8/layout/list1"/>
    <dgm:cxn modelId="{851B2FED-1754-43A9-8AF9-6215601E36F5}" type="presParOf" srcId="{6436FA03-7B3E-4854-A689-3380C947EE8C}" destId="{E532C1BA-7C61-4F82-8617-DFD8A496E2F4}" srcOrd="24" destOrd="0" presId="urn:microsoft.com/office/officeart/2005/8/layout/list1"/>
    <dgm:cxn modelId="{D31C910B-786D-4FBA-8C50-DB75D5833255}" type="presParOf" srcId="{E532C1BA-7C61-4F82-8617-DFD8A496E2F4}" destId="{63633554-2F6B-4E39-851A-DF16E417D016}" srcOrd="0" destOrd="0" presId="urn:microsoft.com/office/officeart/2005/8/layout/list1"/>
    <dgm:cxn modelId="{0580C9D5-1900-40BE-9635-4EFC77C9FF31}" type="presParOf" srcId="{E532C1BA-7C61-4F82-8617-DFD8A496E2F4}" destId="{B0327684-34EA-483A-9915-71E0BA0FD3C1}" srcOrd="1" destOrd="0" presId="urn:microsoft.com/office/officeart/2005/8/layout/list1"/>
    <dgm:cxn modelId="{9C26F281-E9BA-44C9-9EC1-999F9AD04868}" type="presParOf" srcId="{6436FA03-7B3E-4854-A689-3380C947EE8C}" destId="{1CE71774-A1CD-43B3-8FE0-3F5C45274BFB}" srcOrd="25" destOrd="0" presId="urn:microsoft.com/office/officeart/2005/8/layout/list1"/>
    <dgm:cxn modelId="{14649666-894C-44F0-9E05-4D6C17DC445C}" type="presParOf" srcId="{6436FA03-7B3E-4854-A689-3380C947EE8C}" destId="{17F998F8-6176-452D-9896-FBEF9C7C97C0}" srcOrd="26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7D2637-4EB7-4323-AA5E-99CE31A0055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273908D-F9DE-4605-9361-D6843E1B7458}">
      <dgm:prSet custT="1"/>
      <dgm:spPr/>
      <dgm:t>
        <a:bodyPr/>
        <a:lstStyle/>
        <a:p>
          <a:pPr rtl="0"/>
          <a:r>
            <a:rPr lang="en-US" sz="2800" dirty="0" smtClean="0">
              <a:latin typeface="Aparajita" pitchFamily="34" charset="0"/>
              <a:cs typeface="Aparajita" pitchFamily="34" charset="0"/>
            </a:rPr>
            <a:t>Production Methods</a:t>
          </a:r>
          <a:endParaRPr lang="en-US" sz="2800" dirty="0">
            <a:latin typeface="Aparajita" pitchFamily="34" charset="0"/>
            <a:cs typeface="Aparajita" pitchFamily="34" charset="0"/>
          </a:endParaRPr>
        </a:p>
      </dgm:t>
    </dgm:pt>
    <dgm:pt modelId="{8D860E2E-7677-4E97-AD8F-94CAB4F743B6}" type="parTrans" cxnId="{E87ADBB0-BE45-4B37-AF5C-B680E6E0AFD8}">
      <dgm:prSet/>
      <dgm:spPr/>
      <dgm:t>
        <a:bodyPr/>
        <a:lstStyle/>
        <a:p>
          <a:endParaRPr lang="en-US"/>
        </a:p>
      </dgm:t>
    </dgm:pt>
    <dgm:pt modelId="{3B45B301-BEB9-4558-8766-76035D28D6A4}" type="sibTrans" cxnId="{E87ADBB0-BE45-4B37-AF5C-B680E6E0AFD8}">
      <dgm:prSet/>
      <dgm:spPr/>
      <dgm:t>
        <a:bodyPr/>
        <a:lstStyle/>
        <a:p>
          <a:endParaRPr lang="en-US"/>
        </a:p>
      </dgm:t>
    </dgm:pt>
    <dgm:pt modelId="{E1CF2168-12E0-401A-9323-FE1918C15A49}">
      <dgm:prSet custT="1"/>
      <dgm:spPr/>
      <dgm:t>
        <a:bodyPr/>
        <a:lstStyle/>
        <a:p>
          <a:pPr rtl="0"/>
          <a:r>
            <a:rPr lang="en-US" sz="2800" dirty="0" smtClean="0">
              <a:latin typeface="Aparajita" pitchFamily="34" charset="0"/>
              <a:cs typeface="Aparajita" pitchFamily="34" charset="0"/>
            </a:rPr>
            <a:t>Size and Type of raw material</a:t>
          </a:r>
          <a:endParaRPr lang="en-US" sz="2800" dirty="0">
            <a:latin typeface="Aparajita" pitchFamily="34" charset="0"/>
            <a:cs typeface="Aparajita" pitchFamily="34" charset="0"/>
          </a:endParaRPr>
        </a:p>
      </dgm:t>
    </dgm:pt>
    <dgm:pt modelId="{7A3EA9DF-0866-461C-B1B2-09CB9154F5F3}" type="parTrans" cxnId="{1A6F36DC-2814-4224-982B-0E68DAD9B0A2}">
      <dgm:prSet/>
      <dgm:spPr/>
      <dgm:t>
        <a:bodyPr/>
        <a:lstStyle/>
        <a:p>
          <a:endParaRPr lang="en-US"/>
        </a:p>
      </dgm:t>
    </dgm:pt>
    <dgm:pt modelId="{928C3D61-CC1C-4D5E-81A4-28CDEAD40CF3}" type="sibTrans" cxnId="{1A6F36DC-2814-4224-982B-0E68DAD9B0A2}">
      <dgm:prSet/>
      <dgm:spPr/>
      <dgm:t>
        <a:bodyPr/>
        <a:lstStyle/>
        <a:p>
          <a:endParaRPr lang="en-US"/>
        </a:p>
      </dgm:t>
    </dgm:pt>
    <dgm:pt modelId="{B7782FCE-A4DC-4385-8986-18E8E159E956}">
      <dgm:prSet custT="1"/>
      <dgm:spPr/>
      <dgm:t>
        <a:bodyPr/>
        <a:lstStyle/>
        <a:p>
          <a:pPr rtl="0"/>
          <a:r>
            <a:rPr lang="en-US" sz="2800" dirty="0" smtClean="0">
              <a:latin typeface="Aparajita" pitchFamily="34" charset="0"/>
              <a:cs typeface="Aparajita" pitchFamily="34" charset="0"/>
            </a:rPr>
            <a:t>Process Capability </a:t>
          </a:r>
          <a:endParaRPr lang="en-US" sz="2800" dirty="0">
            <a:latin typeface="Aparajita" pitchFamily="34" charset="0"/>
            <a:cs typeface="Aparajita" pitchFamily="34" charset="0"/>
          </a:endParaRPr>
        </a:p>
      </dgm:t>
    </dgm:pt>
    <dgm:pt modelId="{0BD7605D-BF5E-4EF7-8918-FAE1C0AF0F21}" type="parTrans" cxnId="{7BA6C6A2-FE25-4D66-BB60-DC4A08B94D40}">
      <dgm:prSet/>
      <dgm:spPr/>
      <dgm:t>
        <a:bodyPr/>
        <a:lstStyle/>
        <a:p>
          <a:endParaRPr lang="en-US"/>
        </a:p>
      </dgm:t>
    </dgm:pt>
    <dgm:pt modelId="{B4406C70-9487-47A0-A3DA-4219ED7CBC7E}" type="sibTrans" cxnId="{7BA6C6A2-FE25-4D66-BB60-DC4A08B94D40}">
      <dgm:prSet/>
      <dgm:spPr/>
      <dgm:t>
        <a:bodyPr/>
        <a:lstStyle/>
        <a:p>
          <a:endParaRPr lang="en-US"/>
        </a:p>
      </dgm:t>
    </dgm:pt>
    <dgm:pt modelId="{8AECBD5C-E89E-443C-971E-2C6725CCF394}">
      <dgm:prSet custT="1"/>
      <dgm:spPr/>
      <dgm:t>
        <a:bodyPr/>
        <a:lstStyle/>
        <a:p>
          <a:pPr rtl="0"/>
          <a:r>
            <a:rPr lang="en-US" sz="2800" dirty="0" smtClean="0">
              <a:latin typeface="Aparajita" pitchFamily="34" charset="0"/>
              <a:cs typeface="Aparajita" pitchFamily="34" charset="0"/>
            </a:rPr>
            <a:t>Quantity to be manufactured</a:t>
          </a:r>
          <a:endParaRPr lang="en-US" sz="2800" dirty="0">
            <a:latin typeface="Aparajita" pitchFamily="34" charset="0"/>
            <a:cs typeface="Aparajita" pitchFamily="34" charset="0"/>
          </a:endParaRPr>
        </a:p>
      </dgm:t>
    </dgm:pt>
    <dgm:pt modelId="{29C42A35-B0E5-4438-B3E7-9C5C86B0DA3E}" type="parTrans" cxnId="{B9CDD071-5DD4-45EB-80D1-D607F8C381FD}">
      <dgm:prSet/>
      <dgm:spPr/>
      <dgm:t>
        <a:bodyPr/>
        <a:lstStyle/>
        <a:p>
          <a:endParaRPr lang="en-US"/>
        </a:p>
      </dgm:t>
    </dgm:pt>
    <dgm:pt modelId="{1074B174-F0EB-4371-8D2A-3A4E6AC204A8}" type="sibTrans" cxnId="{B9CDD071-5DD4-45EB-80D1-D607F8C381FD}">
      <dgm:prSet/>
      <dgm:spPr/>
      <dgm:t>
        <a:bodyPr/>
        <a:lstStyle/>
        <a:p>
          <a:endParaRPr lang="en-US"/>
        </a:p>
      </dgm:t>
    </dgm:pt>
    <dgm:pt modelId="{A6E334A1-ADFC-4385-AF39-B69D72C0B50A}">
      <dgm:prSet custT="1"/>
      <dgm:spPr/>
      <dgm:t>
        <a:bodyPr/>
        <a:lstStyle/>
        <a:p>
          <a:pPr rtl="0"/>
          <a:r>
            <a:rPr lang="en-US" sz="2800" dirty="0" smtClean="0">
              <a:latin typeface="Aparajita" pitchFamily="34" charset="0"/>
              <a:cs typeface="Aparajita" pitchFamily="34" charset="0"/>
            </a:rPr>
            <a:t>Delivery dates of the products</a:t>
          </a:r>
          <a:endParaRPr lang="en-US" sz="2800" dirty="0">
            <a:latin typeface="Aparajita" pitchFamily="34" charset="0"/>
            <a:cs typeface="Aparajita" pitchFamily="34" charset="0"/>
          </a:endParaRPr>
        </a:p>
      </dgm:t>
    </dgm:pt>
    <dgm:pt modelId="{2FFD9FA4-2203-487A-8040-F9B3CE0EDA09}" type="parTrans" cxnId="{A5C89BD6-971D-4CFD-971A-978E85FCCA12}">
      <dgm:prSet/>
      <dgm:spPr/>
      <dgm:t>
        <a:bodyPr/>
        <a:lstStyle/>
        <a:p>
          <a:endParaRPr lang="en-US"/>
        </a:p>
      </dgm:t>
    </dgm:pt>
    <dgm:pt modelId="{628AE663-DA46-4153-BE68-DCD4B92E9EF1}" type="sibTrans" cxnId="{A5C89BD6-971D-4CFD-971A-978E85FCCA12}">
      <dgm:prSet/>
      <dgm:spPr/>
      <dgm:t>
        <a:bodyPr/>
        <a:lstStyle/>
        <a:p>
          <a:endParaRPr lang="en-US"/>
        </a:p>
      </dgm:t>
    </dgm:pt>
    <dgm:pt modelId="{1A4FD8D8-1BD1-433A-B3E2-CB8432C563EB}">
      <dgm:prSet custT="1"/>
      <dgm:spPr/>
      <dgm:t>
        <a:bodyPr/>
        <a:lstStyle/>
        <a:p>
          <a:pPr rtl="0"/>
          <a:r>
            <a:rPr lang="en-US" sz="2800" dirty="0" smtClean="0">
              <a:latin typeface="Aparajita" pitchFamily="34" charset="0"/>
              <a:cs typeface="Aparajita" pitchFamily="34" charset="0"/>
            </a:rPr>
            <a:t>Surface finish and accuracy required</a:t>
          </a:r>
          <a:endParaRPr lang="en-US" sz="2800" dirty="0">
            <a:latin typeface="Aparajita" pitchFamily="34" charset="0"/>
            <a:cs typeface="Aparajita" pitchFamily="34" charset="0"/>
          </a:endParaRPr>
        </a:p>
      </dgm:t>
    </dgm:pt>
    <dgm:pt modelId="{003EB71B-643A-42D4-83D2-A41FAA89CFC9}" type="parTrans" cxnId="{9E134790-E8B1-41F1-B502-23A417411251}">
      <dgm:prSet/>
      <dgm:spPr/>
      <dgm:t>
        <a:bodyPr/>
        <a:lstStyle/>
        <a:p>
          <a:endParaRPr lang="en-US"/>
        </a:p>
      </dgm:t>
    </dgm:pt>
    <dgm:pt modelId="{589FC40B-8945-4A46-B1BA-E46569333640}" type="sibTrans" cxnId="{9E134790-E8B1-41F1-B502-23A417411251}">
      <dgm:prSet/>
      <dgm:spPr/>
      <dgm:t>
        <a:bodyPr/>
        <a:lstStyle/>
        <a:p>
          <a:endParaRPr lang="en-US"/>
        </a:p>
      </dgm:t>
    </dgm:pt>
    <dgm:pt modelId="{A81BD89B-A694-4AF8-98FB-F626CD0C97DE}" type="pres">
      <dgm:prSet presAssocID="{467D2637-4EB7-4323-AA5E-99CE31A00555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0CE9A445-9074-4D5A-90D6-65C44BB7BB61}" type="pres">
      <dgm:prSet presAssocID="{467D2637-4EB7-4323-AA5E-99CE31A00555}" presName="pyramid" presStyleLbl="node1" presStyleIdx="0" presStyleCnt="1"/>
      <dgm:spPr/>
    </dgm:pt>
    <dgm:pt modelId="{BF59F185-D2D9-4A99-9A88-9F71D58ACAB7}" type="pres">
      <dgm:prSet presAssocID="{467D2637-4EB7-4323-AA5E-99CE31A00555}" presName="theList" presStyleCnt="0"/>
      <dgm:spPr/>
    </dgm:pt>
    <dgm:pt modelId="{F8E60DC1-61DE-4079-8B70-A04CB227DA51}" type="pres">
      <dgm:prSet presAssocID="{6273908D-F9DE-4605-9361-D6843E1B7458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7E5EEE-09F6-4277-8CCC-7680D47C16CA}" type="pres">
      <dgm:prSet presAssocID="{6273908D-F9DE-4605-9361-D6843E1B7458}" presName="aSpace" presStyleCnt="0"/>
      <dgm:spPr/>
    </dgm:pt>
    <dgm:pt modelId="{B05D5E2C-B143-414D-B5CC-877C0C3F5DB6}" type="pres">
      <dgm:prSet presAssocID="{E1CF2168-12E0-401A-9323-FE1918C15A49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A01A99-0C44-4B5C-AB76-41CCCA25AEF8}" type="pres">
      <dgm:prSet presAssocID="{E1CF2168-12E0-401A-9323-FE1918C15A49}" presName="aSpace" presStyleCnt="0"/>
      <dgm:spPr/>
    </dgm:pt>
    <dgm:pt modelId="{ED5E0C12-A7FD-4FE0-8050-47D216AA2E38}" type="pres">
      <dgm:prSet presAssocID="{B7782FCE-A4DC-4385-8986-18E8E159E956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266F03-BA35-4205-959E-52D381A306D4}" type="pres">
      <dgm:prSet presAssocID="{B7782FCE-A4DC-4385-8986-18E8E159E956}" presName="aSpace" presStyleCnt="0"/>
      <dgm:spPr/>
    </dgm:pt>
    <dgm:pt modelId="{5971FD57-EF5D-44A5-B1BE-20A31A3EC2F4}" type="pres">
      <dgm:prSet presAssocID="{8AECBD5C-E89E-443C-971E-2C6725CCF394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F4840-CDFA-4B0B-8F19-88AB6A15EBF4}" type="pres">
      <dgm:prSet presAssocID="{8AECBD5C-E89E-443C-971E-2C6725CCF394}" presName="aSpace" presStyleCnt="0"/>
      <dgm:spPr/>
    </dgm:pt>
    <dgm:pt modelId="{63ABC172-ACF1-45FF-8158-E4E43D06ACFD}" type="pres">
      <dgm:prSet presAssocID="{A6E334A1-ADFC-4385-AF39-B69D72C0B50A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FEBD11-4B5E-4366-9879-B0DD11020CA6}" type="pres">
      <dgm:prSet presAssocID="{A6E334A1-ADFC-4385-AF39-B69D72C0B50A}" presName="aSpace" presStyleCnt="0"/>
      <dgm:spPr/>
    </dgm:pt>
    <dgm:pt modelId="{F280656C-80C9-498B-84FD-93E2FB5DCCC1}" type="pres">
      <dgm:prSet presAssocID="{1A4FD8D8-1BD1-433A-B3E2-CB8432C563EB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BB9301-D428-435C-A760-020A9AB4FC56}" type="pres">
      <dgm:prSet presAssocID="{1A4FD8D8-1BD1-433A-B3E2-CB8432C563EB}" presName="aSpace" presStyleCnt="0"/>
      <dgm:spPr/>
    </dgm:pt>
  </dgm:ptLst>
  <dgm:cxnLst>
    <dgm:cxn modelId="{A40076E8-6583-4D1C-84F1-C14ED1D60AC3}" type="presOf" srcId="{B7782FCE-A4DC-4385-8986-18E8E159E956}" destId="{ED5E0C12-A7FD-4FE0-8050-47D216AA2E38}" srcOrd="0" destOrd="0" presId="urn:microsoft.com/office/officeart/2005/8/layout/pyramid2"/>
    <dgm:cxn modelId="{7BA6C6A2-FE25-4D66-BB60-DC4A08B94D40}" srcId="{467D2637-4EB7-4323-AA5E-99CE31A00555}" destId="{B7782FCE-A4DC-4385-8986-18E8E159E956}" srcOrd="2" destOrd="0" parTransId="{0BD7605D-BF5E-4EF7-8918-FAE1C0AF0F21}" sibTransId="{B4406C70-9487-47A0-A3DA-4219ED7CBC7E}"/>
    <dgm:cxn modelId="{E87ADBB0-BE45-4B37-AF5C-B680E6E0AFD8}" srcId="{467D2637-4EB7-4323-AA5E-99CE31A00555}" destId="{6273908D-F9DE-4605-9361-D6843E1B7458}" srcOrd="0" destOrd="0" parTransId="{8D860E2E-7677-4E97-AD8F-94CAB4F743B6}" sibTransId="{3B45B301-BEB9-4558-8766-76035D28D6A4}"/>
    <dgm:cxn modelId="{FC062D1D-B796-4643-8D93-37D186B7D821}" type="presOf" srcId="{6273908D-F9DE-4605-9361-D6843E1B7458}" destId="{F8E60DC1-61DE-4079-8B70-A04CB227DA51}" srcOrd="0" destOrd="0" presId="urn:microsoft.com/office/officeart/2005/8/layout/pyramid2"/>
    <dgm:cxn modelId="{AD7C453F-005F-4470-8D00-E35623CF2513}" type="presOf" srcId="{467D2637-4EB7-4323-AA5E-99CE31A00555}" destId="{A81BD89B-A694-4AF8-98FB-F626CD0C97DE}" srcOrd="0" destOrd="0" presId="urn:microsoft.com/office/officeart/2005/8/layout/pyramid2"/>
    <dgm:cxn modelId="{1852D0FC-FABC-4CBA-AE7D-E2D1E23FDA38}" type="presOf" srcId="{8AECBD5C-E89E-443C-971E-2C6725CCF394}" destId="{5971FD57-EF5D-44A5-B1BE-20A31A3EC2F4}" srcOrd="0" destOrd="0" presId="urn:microsoft.com/office/officeart/2005/8/layout/pyramid2"/>
    <dgm:cxn modelId="{3996DB60-3292-47D3-81C7-AFDE2090E258}" type="presOf" srcId="{A6E334A1-ADFC-4385-AF39-B69D72C0B50A}" destId="{63ABC172-ACF1-45FF-8158-E4E43D06ACFD}" srcOrd="0" destOrd="0" presId="urn:microsoft.com/office/officeart/2005/8/layout/pyramid2"/>
    <dgm:cxn modelId="{67F68E26-3C46-4850-B3C8-C9C8F0AEA0D8}" type="presOf" srcId="{E1CF2168-12E0-401A-9323-FE1918C15A49}" destId="{B05D5E2C-B143-414D-B5CC-877C0C3F5DB6}" srcOrd="0" destOrd="0" presId="urn:microsoft.com/office/officeart/2005/8/layout/pyramid2"/>
    <dgm:cxn modelId="{9E134790-E8B1-41F1-B502-23A417411251}" srcId="{467D2637-4EB7-4323-AA5E-99CE31A00555}" destId="{1A4FD8D8-1BD1-433A-B3E2-CB8432C563EB}" srcOrd="5" destOrd="0" parTransId="{003EB71B-643A-42D4-83D2-A41FAA89CFC9}" sibTransId="{589FC40B-8945-4A46-B1BA-E46569333640}"/>
    <dgm:cxn modelId="{B9CDD071-5DD4-45EB-80D1-D607F8C381FD}" srcId="{467D2637-4EB7-4323-AA5E-99CE31A00555}" destId="{8AECBD5C-E89E-443C-971E-2C6725CCF394}" srcOrd="3" destOrd="0" parTransId="{29C42A35-B0E5-4438-B3E7-9C5C86B0DA3E}" sibTransId="{1074B174-F0EB-4371-8D2A-3A4E6AC204A8}"/>
    <dgm:cxn modelId="{A5C89BD6-971D-4CFD-971A-978E85FCCA12}" srcId="{467D2637-4EB7-4323-AA5E-99CE31A00555}" destId="{A6E334A1-ADFC-4385-AF39-B69D72C0B50A}" srcOrd="4" destOrd="0" parTransId="{2FFD9FA4-2203-487A-8040-F9B3CE0EDA09}" sibTransId="{628AE663-DA46-4153-BE68-DCD4B92E9EF1}"/>
    <dgm:cxn modelId="{1A6F36DC-2814-4224-982B-0E68DAD9B0A2}" srcId="{467D2637-4EB7-4323-AA5E-99CE31A00555}" destId="{E1CF2168-12E0-401A-9323-FE1918C15A49}" srcOrd="1" destOrd="0" parTransId="{7A3EA9DF-0866-461C-B1B2-09CB9154F5F3}" sibTransId="{928C3D61-CC1C-4D5E-81A4-28CDEAD40CF3}"/>
    <dgm:cxn modelId="{AFD327F2-F42D-4119-9E63-3C549CB416DB}" type="presOf" srcId="{1A4FD8D8-1BD1-433A-B3E2-CB8432C563EB}" destId="{F280656C-80C9-498B-84FD-93E2FB5DCCC1}" srcOrd="0" destOrd="0" presId="urn:microsoft.com/office/officeart/2005/8/layout/pyramid2"/>
    <dgm:cxn modelId="{FD359B03-9FE5-4C7A-8D1D-19FD945499D6}" type="presParOf" srcId="{A81BD89B-A694-4AF8-98FB-F626CD0C97DE}" destId="{0CE9A445-9074-4D5A-90D6-65C44BB7BB61}" srcOrd="0" destOrd="0" presId="urn:microsoft.com/office/officeart/2005/8/layout/pyramid2"/>
    <dgm:cxn modelId="{95C9BCBC-4D3D-4438-A1D7-766EB7486AE4}" type="presParOf" srcId="{A81BD89B-A694-4AF8-98FB-F626CD0C97DE}" destId="{BF59F185-D2D9-4A99-9A88-9F71D58ACAB7}" srcOrd="1" destOrd="0" presId="urn:microsoft.com/office/officeart/2005/8/layout/pyramid2"/>
    <dgm:cxn modelId="{4C8F6183-A27A-4293-976F-3F9DF7B0FB6D}" type="presParOf" srcId="{BF59F185-D2D9-4A99-9A88-9F71D58ACAB7}" destId="{F8E60DC1-61DE-4079-8B70-A04CB227DA51}" srcOrd="0" destOrd="0" presId="urn:microsoft.com/office/officeart/2005/8/layout/pyramid2"/>
    <dgm:cxn modelId="{ED2E82EA-468E-4B64-BBE7-A0B9E469345F}" type="presParOf" srcId="{BF59F185-D2D9-4A99-9A88-9F71D58ACAB7}" destId="{F87E5EEE-09F6-4277-8CCC-7680D47C16CA}" srcOrd="1" destOrd="0" presId="urn:microsoft.com/office/officeart/2005/8/layout/pyramid2"/>
    <dgm:cxn modelId="{06767673-BA92-460F-B708-6AF840E7B838}" type="presParOf" srcId="{BF59F185-D2D9-4A99-9A88-9F71D58ACAB7}" destId="{B05D5E2C-B143-414D-B5CC-877C0C3F5DB6}" srcOrd="2" destOrd="0" presId="urn:microsoft.com/office/officeart/2005/8/layout/pyramid2"/>
    <dgm:cxn modelId="{46ACE26C-CB6D-4842-9C76-37D8FAC05D33}" type="presParOf" srcId="{BF59F185-D2D9-4A99-9A88-9F71D58ACAB7}" destId="{74A01A99-0C44-4B5C-AB76-41CCCA25AEF8}" srcOrd="3" destOrd="0" presId="urn:microsoft.com/office/officeart/2005/8/layout/pyramid2"/>
    <dgm:cxn modelId="{9327EBDE-23A0-4C32-8174-E10C8F01165E}" type="presParOf" srcId="{BF59F185-D2D9-4A99-9A88-9F71D58ACAB7}" destId="{ED5E0C12-A7FD-4FE0-8050-47D216AA2E38}" srcOrd="4" destOrd="0" presId="urn:microsoft.com/office/officeart/2005/8/layout/pyramid2"/>
    <dgm:cxn modelId="{7417E11C-3A4B-4653-B954-854FD3B044DE}" type="presParOf" srcId="{BF59F185-D2D9-4A99-9A88-9F71D58ACAB7}" destId="{EC266F03-BA35-4205-959E-52D381A306D4}" srcOrd="5" destOrd="0" presId="urn:microsoft.com/office/officeart/2005/8/layout/pyramid2"/>
    <dgm:cxn modelId="{6E1FA6FE-94CB-4A46-A81B-4C2BC5F35992}" type="presParOf" srcId="{BF59F185-D2D9-4A99-9A88-9F71D58ACAB7}" destId="{5971FD57-EF5D-44A5-B1BE-20A31A3EC2F4}" srcOrd="6" destOrd="0" presId="urn:microsoft.com/office/officeart/2005/8/layout/pyramid2"/>
    <dgm:cxn modelId="{AE0FD7FE-E4B0-41C1-A0DC-2FC4A08E8C85}" type="presParOf" srcId="{BF59F185-D2D9-4A99-9A88-9F71D58ACAB7}" destId="{645F4840-CDFA-4B0B-8F19-88AB6A15EBF4}" srcOrd="7" destOrd="0" presId="urn:microsoft.com/office/officeart/2005/8/layout/pyramid2"/>
    <dgm:cxn modelId="{A29A1FEF-4575-4895-B40E-75AFE6163F2B}" type="presParOf" srcId="{BF59F185-D2D9-4A99-9A88-9F71D58ACAB7}" destId="{63ABC172-ACF1-45FF-8158-E4E43D06ACFD}" srcOrd="8" destOrd="0" presId="urn:microsoft.com/office/officeart/2005/8/layout/pyramid2"/>
    <dgm:cxn modelId="{355E0676-43BB-4EF2-8422-03031C7DB897}" type="presParOf" srcId="{BF59F185-D2D9-4A99-9A88-9F71D58ACAB7}" destId="{55FEBD11-4B5E-4366-9879-B0DD11020CA6}" srcOrd="9" destOrd="0" presId="urn:microsoft.com/office/officeart/2005/8/layout/pyramid2"/>
    <dgm:cxn modelId="{8D6274BA-ABB6-4F61-944E-B08309B43FFD}" type="presParOf" srcId="{BF59F185-D2D9-4A99-9A88-9F71D58ACAB7}" destId="{F280656C-80C9-498B-84FD-93E2FB5DCCC1}" srcOrd="10" destOrd="0" presId="urn:microsoft.com/office/officeart/2005/8/layout/pyramid2"/>
    <dgm:cxn modelId="{383D583E-3693-45F2-975F-41190D7D124D}" type="presParOf" srcId="{BF59F185-D2D9-4A99-9A88-9F71D58ACAB7}" destId="{58BB9301-D428-435C-A760-020A9AB4FC56}" srcOrd="11" destOrd="0" presId="urn:microsoft.com/office/officeart/2005/8/layout/pyramid2"/>
  </dgm:cxnLst>
  <dgm:bg>
    <a:effectLst>
      <a:outerShdw blurRad="76200" dist="12700" dir="2700000" sy="-23000" kx="-800400" algn="bl" rotWithShape="0">
        <a:prstClr val="black">
          <a:alpha val="20000"/>
        </a:prstClr>
      </a:outerShdw>
    </a:effectLst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752FD4-F5D0-4777-9A34-3910668715E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DE5595-7C09-459D-8D68-E4E2E14371BA}">
      <dgm:prSet phldrT="[Text]"/>
      <dgm:spPr/>
      <dgm:t>
        <a:bodyPr/>
        <a:lstStyle/>
        <a:p>
          <a:r>
            <a:rPr lang="en-US" dirty="0" smtClean="0"/>
            <a:t>FLOOR</a:t>
          </a:r>
          <a:endParaRPr lang="en-US" dirty="0"/>
        </a:p>
      </dgm:t>
    </dgm:pt>
    <dgm:pt modelId="{6501F093-EFD5-4E09-984E-C0F36821739B}" type="parTrans" cxnId="{2C319594-429B-4849-971E-9D047A47C09D}">
      <dgm:prSet/>
      <dgm:spPr/>
      <dgm:t>
        <a:bodyPr/>
        <a:lstStyle/>
        <a:p>
          <a:endParaRPr lang="en-US"/>
        </a:p>
      </dgm:t>
    </dgm:pt>
    <dgm:pt modelId="{AF33F35F-3C19-4E56-9208-2ABA9FBCE214}" type="sibTrans" cxnId="{2C319594-429B-4849-971E-9D047A47C09D}">
      <dgm:prSet/>
      <dgm:spPr/>
      <dgm:t>
        <a:bodyPr/>
        <a:lstStyle/>
        <a:p>
          <a:endParaRPr lang="en-US"/>
        </a:p>
      </dgm:t>
    </dgm:pt>
    <dgm:pt modelId="{755A68F6-7980-4112-AA68-18BF0CC24557}">
      <dgm:prSet phldrT="[Text]"/>
      <dgm:spPr/>
      <dgm:t>
        <a:bodyPr/>
        <a:lstStyle/>
        <a:p>
          <a:r>
            <a:rPr lang="en-US" dirty="0" smtClean="0">
              <a:latin typeface="Aparajita" pitchFamily="34" charset="0"/>
              <a:cs typeface="Aparajita" pitchFamily="34" charset="0"/>
            </a:rPr>
            <a:t>Done at work station itself</a:t>
          </a:r>
          <a:endParaRPr lang="en-US" dirty="0">
            <a:latin typeface="Aparajita" pitchFamily="34" charset="0"/>
            <a:cs typeface="Aparajita" pitchFamily="34" charset="0"/>
          </a:endParaRPr>
        </a:p>
      </dgm:t>
    </dgm:pt>
    <dgm:pt modelId="{A0D59D10-99D4-4A50-AF77-5BE67A2996AB}" type="parTrans" cxnId="{C3AFA50A-F703-47A3-A3E8-7AD336F6B864}">
      <dgm:prSet/>
      <dgm:spPr/>
      <dgm:t>
        <a:bodyPr/>
        <a:lstStyle/>
        <a:p>
          <a:endParaRPr lang="en-US"/>
        </a:p>
      </dgm:t>
    </dgm:pt>
    <dgm:pt modelId="{861F7366-D6B6-4CCD-88E0-EEC1E8EB328A}" type="sibTrans" cxnId="{C3AFA50A-F703-47A3-A3E8-7AD336F6B864}">
      <dgm:prSet/>
      <dgm:spPr/>
      <dgm:t>
        <a:bodyPr/>
        <a:lstStyle/>
        <a:p>
          <a:endParaRPr lang="en-US"/>
        </a:p>
      </dgm:t>
    </dgm:pt>
    <dgm:pt modelId="{C10942F2-C2A4-4339-B526-0A741C8F2AC7}">
      <dgm:prSet phldrT="[Text]"/>
      <dgm:spPr/>
      <dgm:t>
        <a:bodyPr/>
        <a:lstStyle/>
        <a:p>
          <a:r>
            <a:rPr lang="en-US" dirty="0" smtClean="0"/>
            <a:t>CENTRALIZED</a:t>
          </a:r>
          <a:endParaRPr lang="en-US" dirty="0"/>
        </a:p>
      </dgm:t>
    </dgm:pt>
    <dgm:pt modelId="{2E5F4C3F-AE62-4B70-83EC-85E911FA0EE2}" type="parTrans" cxnId="{6C49BC1C-DCD9-4A90-B9F8-EAB4DD59F2E1}">
      <dgm:prSet/>
      <dgm:spPr/>
      <dgm:t>
        <a:bodyPr/>
        <a:lstStyle/>
        <a:p>
          <a:endParaRPr lang="en-US"/>
        </a:p>
      </dgm:t>
    </dgm:pt>
    <dgm:pt modelId="{40A6F330-D643-42B3-AB60-1AF7DF75BD85}" type="sibTrans" cxnId="{6C49BC1C-DCD9-4A90-B9F8-EAB4DD59F2E1}">
      <dgm:prSet/>
      <dgm:spPr/>
      <dgm:t>
        <a:bodyPr/>
        <a:lstStyle/>
        <a:p>
          <a:endParaRPr lang="en-US"/>
        </a:p>
      </dgm:t>
    </dgm:pt>
    <dgm:pt modelId="{CB5E6A3D-FA74-4905-B166-AF412CF746F1}">
      <dgm:prSet phldrT="[Text]"/>
      <dgm:spPr/>
      <dgm:t>
        <a:bodyPr/>
        <a:lstStyle/>
        <a:p>
          <a:r>
            <a:rPr lang="en-US" dirty="0" smtClean="0">
              <a:latin typeface="Aparajita" pitchFamily="34" charset="0"/>
              <a:cs typeface="Aparajita" pitchFamily="34" charset="0"/>
            </a:rPr>
            <a:t>Special cell located in the industry</a:t>
          </a:r>
          <a:endParaRPr lang="en-US" dirty="0">
            <a:latin typeface="Aparajita" pitchFamily="34" charset="0"/>
            <a:cs typeface="Aparajita" pitchFamily="34" charset="0"/>
          </a:endParaRPr>
        </a:p>
      </dgm:t>
    </dgm:pt>
    <dgm:pt modelId="{A53A5F8F-4963-4ECE-B6AE-A332ADE0F164}" type="parTrans" cxnId="{483F76B1-5BE4-45E4-B54B-6FDC2574E335}">
      <dgm:prSet/>
      <dgm:spPr/>
      <dgm:t>
        <a:bodyPr/>
        <a:lstStyle/>
        <a:p>
          <a:endParaRPr lang="en-US"/>
        </a:p>
      </dgm:t>
    </dgm:pt>
    <dgm:pt modelId="{D4F25B77-9364-492D-90F6-6395B2B123E0}" type="sibTrans" cxnId="{483F76B1-5BE4-45E4-B54B-6FDC2574E335}">
      <dgm:prSet/>
      <dgm:spPr/>
      <dgm:t>
        <a:bodyPr/>
        <a:lstStyle/>
        <a:p>
          <a:endParaRPr lang="en-US"/>
        </a:p>
      </dgm:t>
    </dgm:pt>
    <dgm:pt modelId="{231460C8-83C5-4780-805D-B917139FC5DD}" type="pres">
      <dgm:prSet presAssocID="{0B752FD4-F5D0-4777-9A34-3910668715E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849AD7F-9298-4418-B2E6-6405979DF11F}" type="pres">
      <dgm:prSet presAssocID="{71DE5595-7C09-459D-8D68-E4E2E14371BA}" presName="root" presStyleCnt="0"/>
      <dgm:spPr/>
    </dgm:pt>
    <dgm:pt modelId="{B509A0E9-4F39-4793-8B50-16EBE9BF6337}" type="pres">
      <dgm:prSet presAssocID="{71DE5595-7C09-459D-8D68-E4E2E14371BA}" presName="rootComposite" presStyleCnt="0"/>
      <dgm:spPr/>
    </dgm:pt>
    <dgm:pt modelId="{AB3257DD-F1B9-42AB-97F6-A3AE2E6B2F52}" type="pres">
      <dgm:prSet presAssocID="{71DE5595-7C09-459D-8D68-E4E2E14371BA}" presName="rootText" presStyleLbl="node1" presStyleIdx="0" presStyleCnt="2"/>
      <dgm:spPr/>
      <dgm:t>
        <a:bodyPr/>
        <a:lstStyle/>
        <a:p>
          <a:endParaRPr lang="en-US"/>
        </a:p>
      </dgm:t>
    </dgm:pt>
    <dgm:pt modelId="{6CFD717A-4755-4E7C-A9B2-B6E7491C5688}" type="pres">
      <dgm:prSet presAssocID="{71DE5595-7C09-459D-8D68-E4E2E14371BA}" presName="rootConnector" presStyleLbl="node1" presStyleIdx="0" presStyleCnt="2"/>
      <dgm:spPr/>
      <dgm:t>
        <a:bodyPr/>
        <a:lstStyle/>
        <a:p>
          <a:endParaRPr lang="en-US"/>
        </a:p>
      </dgm:t>
    </dgm:pt>
    <dgm:pt modelId="{6F718F20-E0D5-4EE5-95F7-A68719B77195}" type="pres">
      <dgm:prSet presAssocID="{71DE5595-7C09-459D-8D68-E4E2E14371BA}" presName="childShape" presStyleCnt="0"/>
      <dgm:spPr/>
    </dgm:pt>
    <dgm:pt modelId="{1102621F-D509-4C48-8893-280A31B6741D}" type="pres">
      <dgm:prSet presAssocID="{A0D59D10-99D4-4A50-AF77-5BE67A2996AB}" presName="Name13" presStyleLbl="parChTrans1D2" presStyleIdx="0" presStyleCnt="2"/>
      <dgm:spPr/>
      <dgm:t>
        <a:bodyPr/>
        <a:lstStyle/>
        <a:p>
          <a:endParaRPr lang="en-US"/>
        </a:p>
      </dgm:t>
    </dgm:pt>
    <dgm:pt modelId="{DFF8E5ED-003C-44DE-8061-CB554EB0D625}" type="pres">
      <dgm:prSet presAssocID="{755A68F6-7980-4112-AA68-18BF0CC24557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0D8536-24F3-4296-9853-8EA310F5E845}" type="pres">
      <dgm:prSet presAssocID="{C10942F2-C2A4-4339-B526-0A741C8F2AC7}" presName="root" presStyleCnt="0"/>
      <dgm:spPr/>
    </dgm:pt>
    <dgm:pt modelId="{B0884C32-5242-45EB-9841-D375E0E80F61}" type="pres">
      <dgm:prSet presAssocID="{C10942F2-C2A4-4339-B526-0A741C8F2AC7}" presName="rootComposite" presStyleCnt="0"/>
      <dgm:spPr/>
    </dgm:pt>
    <dgm:pt modelId="{FA3EA4FA-3E45-4C96-BEEB-361AE0237ADB}" type="pres">
      <dgm:prSet presAssocID="{C10942F2-C2A4-4339-B526-0A741C8F2AC7}" presName="rootText" presStyleLbl="node1" presStyleIdx="1" presStyleCnt="2"/>
      <dgm:spPr/>
      <dgm:t>
        <a:bodyPr/>
        <a:lstStyle/>
        <a:p>
          <a:endParaRPr lang="en-US"/>
        </a:p>
      </dgm:t>
    </dgm:pt>
    <dgm:pt modelId="{A0C6C175-7FE1-4B28-836E-AB3B5F674FA0}" type="pres">
      <dgm:prSet presAssocID="{C10942F2-C2A4-4339-B526-0A741C8F2AC7}" presName="rootConnector" presStyleLbl="node1" presStyleIdx="1" presStyleCnt="2"/>
      <dgm:spPr/>
      <dgm:t>
        <a:bodyPr/>
        <a:lstStyle/>
        <a:p>
          <a:endParaRPr lang="en-US"/>
        </a:p>
      </dgm:t>
    </dgm:pt>
    <dgm:pt modelId="{CEF4316B-90AA-42D5-B2B2-B9E415DDBBB7}" type="pres">
      <dgm:prSet presAssocID="{C10942F2-C2A4-4339-B526-0A741C8F2AC7}" presName="childShape" presStyleCnt="0"/>
      <dgm:spPr/>
    </dgm:pt>
    <dgm:pt modelId="{A2D93D68-F892-419E-A55A-33DFB8F05717}" type="pres">
      <dgm:prSet presAssocID="{A53A5F8F-4963-4ECE-B6AE-A332ADE0F164}" presName="Name13" presStyleLbl="parChTrans1D2" presStyleIdx="1" presStyleCnt="2"/>
      <dgm:spPr/>
      <dgm:t>
        <a:bodyPr/>
        <a:lstStyle/>
        <a:p>
          <a:endParaRPr lang="en-US"/>
        </a:p>
      </dgm:t>
    </dgm:pt>
    <dgm:pt modelId="{B6AC943D-9382-41F5-AFBD-0C662367B401}" type="pres">
      <dgm:prSet presAssocID="{CB5E6A3D-FA74-4905-B166-AF412CF746F1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430D6AC-E919-4A70-B63C-0DD8E2AAA8D0}" type="presOf" srcId="{CB5E6A3D-FA74-4905-B166-AF412CF746F1}" destId="{B6AC943D-9382-41F5-AFBD-0C662367B401}" srcOrd="0" destOrd="0" presId="urn:microsoft.com/office/officeart/2005/8/layout/hierarchy3"/>
    <dgm:cxn modelId="{4AEF5545-678F-4DB3-B2FF-A8D1A6C13E92}" type="presOf" srcId="{0B752FD4-F5D0-4777-9A34-3910668715E0}" destId="{231460C8-83C5-4780-805D-B917139FC5DD}" srcOrd="0" destOrd="0" presId="urn:microsoft.com/office/officeart/2005/8/layout/hierarchy3"/>
    <dgm:cxn modelId="{5D7E0AD8-FE51-4B05-8685-5F41B1EE6E6B}" type="presOf" srcId="{755A68F6-7980-4112-AA68-18BF0CC24557}" destId="{DFF8E5ED-003C-44DE-8061-CB554EB0D625}" srcOrd="0" destOrd="0" presId="urn:microsoft.com/office/officeart/2005/8/layout/hierarchy3"/>
    <dgm:cxn modelId="{A5B3ED94-066F-4BA7-B42A-A4C1673DE2B7}" type="presOf" srcId="{C10942F2-C2A4-4339-B526-0A741C8F2AC7}" destId="{FA3EA4FA-3E45-4C96-BEEB-361AE0237ADB}" srcOrd="0" destOrd="0" presId="urn:microsoft.com/office/officeart/2005/8/layout/hierarchy3"/>
    <dgm:cxn modelId="{C1FAD257-2540-4344-9FD3-3030E28234FD}" type="presOf" srcId="{C10942F2-C2A4-4339-B526-0A741C8F2AC7}" destId="{A0C6C175-7FE1-4B28-836E-AB3B5F674FA0}" srcOrd="1" destOrd="0" presId="urn:microsoft.com/office/officeart/2005/8/layout/hierarchy3"/>
    <dgm:cxn modelId="{C3AFA50A-F703-47A3-A3E8-7AD336F6B864}" srcId="{71DE5595-7C09-459D-8D68-E4E2E14371BA}" destId="{755A68F6-7980-4112-AA68-18BF0CC24557}" srcOrd="0" destOrd="0" parTransId="{A0D59D10-99D4-4A50-AF77-5BE67A2996AB}" sibTransId="{861F7366-D6B6-4CCD-88E0-EEC1E8EB328A}"/>
    <dgm:cxn modelId="{EFDE913C-20CA-4E1C-9E22-E549D760207C}" type="presOf" srcId="{A53A5F8F-4963-4ECE-B6AE-A332ADE0F164}" destId="{A2D93D68-F892-419E-A55A-33DFB8F05717}" srcOrd="0" destOrd="0" presId="urn:microsoft.com/office/officeart/2005/8/layout/hierarchy3"/>
    <dgm:cxn modelId="{2C319594-429B-4849-971E-9D047A47C09D}" srcId="{0B752FD4-F5D0-4777-9A34-3910668715E0}" destId="{71DE5595-7C09-459D-8D68-E4E2E14371BA}" srcOrd="0" destOrd="0" parTransId="{6501F093-EFD5-4E09-984E-C0F36821739B}" sibTransId="{AF33F35F-3C19-4E56-9208-2ABA9FBCE214}"/>
    <dgm:cxn modelId="{849CDF36-2204-42A7-9FD1-EBD1A08E1D9D}" type="presOf" srcId="{A0D59D10-99D4-4A50-AF77-5BE67A2996AB}" destId="{1102621F-D509-4C48-8893-280A31B6741D}" srcOrd="0" destOrd="0" presId="urn:microsoft.com/office/officeart/2005/8/layout/hierarchy3"/>
    <dgm:cxn modelId="{6C49BC1C-DCD9-4A90-B9F8-EAB4DD59F2E1}" srcId="{0B752FD4-F5D0-4777-9A34-3910668715E0}" destId="{C10942F2-C2A4-4339-B526-0A741C8F2AC7}" srcOrd="1" destOrd="0" parTransId="{2E5F4C3F-AE62-4B70-83EC-85E911FA0EE2}" sibTransId="{40A6F330-D643-42B3-AB60-1AF7DF75BD85}"/>
    <dgm:cxn modelId="{483F76B1-5BE4-45E4-B54B-6FDC2574E335}" srcId="{C10942F2-C2A4-4339-B526-0A741C8F2AC7}" destId="{CB5E6A3D-FA74-4905-B166-AF412CF746F1}" srcOrd="0" destOrd="0" parTransId="{A53A5F8F-4963-4ECE-B6AE-A332ADE0F164}" sibTransId="{D4F25B77-9364-492D-90F6-6395B2B123E0}"/>
    <dgm:cxn modelId="{D1ED7A40-1D00-4ABF-96EE-9EC43DA3636F}" type="presOf" srcId="{71DE5595-7C09-459D-8D68-E4E2E14371BA}" destId="{AB3257DD-F1B9-42AB-97F6-A3AE2E6B2F52}" srcOrd="0" destOrd="0" presId="urn:microsoft.com/office/officeart/2005/8/layout/hierarchy3"/>
    <dgm:cxn modelId="{D0207509-554D-42CF-ABCC-9475F9B8C1AE}" type="presOf" srcId="{71DE5595-7C09-459D-8D68-E4E2E14371BA}" destId="{6CFD717A-4755-4E7C-A9B2-B6E7491C5688}" srcOrd="1" destOrd="0" presId="urn:microsoft.com/office/officeart/2005/8/layout/hierarchy3"/>
    <dgm:cxn modelId="{F21CBFB4-E3F2-4533-BD72-D77D7DBDEAD2}" type="presParOf" srcId="{231460C8-83C5-4780-805D-B917139FC5DD}" destId="{A849AD7F-9298-4418-B2E6-6405979DF11F}" srcOrd="0" destOrd="0" presId="urn:microsoft.com/office/officeart/2005/8/layout/hierarchy3"/>
    <dgm:cxn modelId="{0250D2CD-EB98-4BFE-AEA6-BCA1B92B8F8D}" type="presParOf" srcId="{A849AD7F-9298-4418-B2E6-6405979DF11F}" destId="{B509A0E9-4F39-4793-8B50-16EBE9BF6337}" srcOrd="0" destOrd="0" presId="urn:microsoft.com/office/officeart/2005/8/layout/hierarchy3"/>
    <dgm:cxn modelId="{28F22788-0756-4B8D-8EF3-172CA4E8D986}" type="presParOf" srcId="{B509A0E9-4F39-4793-8B50-16EBE9BF6337}" destId="{AB3257DD-F1B9-42AB-97F6-A3AE2E6B2F52}" srcOrd="0" destOrd="0" presId="urn:microsoft.com/office/officeart/2005/8/layout/hierarchy3"/>
    <dgm:cxn modelId="{018F5060-D03C-4CDD-A398-9C73F9E3C0A5}" type="presParOf" srcId="{B509A0E9-4F39-4793-8B50-16EBE9BF6337}" destId="{6CFD717A-4755-4E7C-A9B2-B6E7491C5688}" srcOrd="1" destOrd="0" presId="urn:microsoft.com/office/officeart/2005/8/layout/hierarchy3"/>
    <dgm:cxn modelId="{AF05E88E-0839-4356-A66C-DA20545857B4}" type="presParOf" srcId="{A849AD7F-9298-4418-B2E6-6405979DF11F}" destId="{6F718F20-E0D5-4EE5-95F7-A68719B77195}" srcOrd="1" destOrd="0" presId="urn:microsoft.com/office/officeart/2005/8/layout/hierarchy3"/>
    <dgm:cxn modelId="{DBB88799-51EF-4AD5-9E1C-5B6C449620B3}" type="presParOf" srcId="{6F718F20-E0D5-4EE5-95F7-A68719B77195}" destId="{1102621F-D509-4C48-8893-280A31B6741D}" srcOrd="0" destOrd="0" presId="urn:microsoft.com/office/officeart/2005/8/layout/hierarchy3"/>
    <dgm:cxn modelId="{7310F84B-ED88-4E51-AF4F-B6FE3F5080BD}" type="presParOf" srcId="{6F718F20-E0D5-4EE5-95F7-A68719B77195}" destId="{DFF8E5ED-003C-44DE-8061-CB554EB0D625}" srcOrd="1" destOrd="0" presId="urn:microsoft.com/office/officeart/2005/8/layout/hierarchy3"/>
    <dgm:cxn modelId="{492AC2D7-3D2C-46E2-86F5-17C829452210}" type="presParOf" srcId="{231460C8-83C5-4780-805D-B917139FC5DD}" destId="{F40D8536-24F3-4296-9853-8EA310F5E845}" srcOrd="1" destOrd="0" presId="urn:microsoft.com/office/officeart/2005/8/layout/hierarchy3"/>
    <dgm:cxn modelId="{8C4EEA92-FC12-4B3E-9EE3-D50A4F3AEACB}" type="presParOf" srcId="{F40D8536-24F3-4296-9853-8EA310F5E845}" destId="{B0884C32-5242-45EB-9841-D375E0E80F61}" srcOrd="0" destOrd="0" presId="urn:microsoft.com/office/officeart/2005/8/layout/hierarchy3"/>
    <dgm:cxn modelId="{E083432F-2225-41FB-88D6-35F0CDBFA678}" type="presParOf" srcId="{B0884C32-5242-45EB-9841-D375E0E80F61}" destId="{FA3EA4FA-3E45-4C96-BEEB-361AE0237ADB}" srcOrd="0" destOrd="0" presId="urn:microsoft.com/office/officeart/2005/8/layout/hierarchy3"/>
    <dgm:cxn modelId="{09DB3A66-639C-4E66-8780-920648D5813A}" type="presParOf" srcId="{B0884C32-5242-45EB-9841-D375E0E80F61}" destId="{A0C6C175-7FE1-4B28-836E-AB3B5F674FA0}" srcOrd="1" destOrd="0" presId="urn:microsoft.com/office/officeart/2005/8/layout/hierarchy3"/>
    <dgm:cxn modelId="{F63991B1-78B3-48CB-9DB8-D0D26F8B9EF5}" type="presParOf" srcId="{F40D8536-24F3-4296-9853-8EA310F5E845}" destId="{CEF4316B-90AA-42D5-B2B2-B9E415DDBBB7}" srcOrd="1" destOrd="0" presId="urn:microsoft.com/office/officeart/2005/8/layout/hierarchy3"/>
    <dgm:cxn modelId="{0E7A1D59-DC4B-442F-A27A-299515FF7B56}" type="presParOf" srcId="{CEF4316B-90AA-42D5-B2B2-B9E415DDBBB7}" destId="{A2D93D68-F892-419E-A55A-33DFB8F05717}" srcOrd="0" destOrd="0" presId="urn:microsoft.com/office/officeart/2005/8/layout/hierarchy3"/>
    <dgm:cxn modelId="{8DF39579-3BF6-4363-BEAB-98877B0086DB}" type="presParOf" srcId="{CEF4316B-90AA-42D5-B2B2-B9E415DDBBB7}" destId="{B6AC943D-9382-41F5-AFBD-0C662367B401}" srcOrd="1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89849-8BE1-4189-AFFF-531334AB452D}">
      <dsp:nvSpPr>
        <dsp:cNvPr id="0" name=""/>
        <dsp:cNvSpPr/>
      </dsp:nvSpPr>
      <dsp:spPr>
        <a:xfrm>
          <a:off x="0" y="35220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A4A53E-AE79-4B6D-9D61-0B3298C167F3}">
      <dsp:nvSpPr>
        <dsp:cNvPr id="0" name=""/>
        <dsp:cNvSpPr/>
      </dsp:nvSpPr>
      <dsp:spPr>
        <a:xfrm>
          <a:off x="415290" y="86520"/>
          <a:ext cx="58140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Sequence of operations to be performed</a:t>
          </a:r>
          <a:endParaRPr lang="en-US" sz="1800" kern="1200" dirty="0"/>
        </a:p>
      </dsp:txBody>
      <dsp:txXfrm>
        <a:off x="441229" y="112459"/>
        <a:ext cx="5762182" cy="479482"/>
      </dsp:txXfrm>
    </dsp:sp>
    <dsp:sp modelId="{59668782-268F-42D9-A6A7-F60482B757C2}">
      <dsp:nvSpPr>
        <dsp:cNvPr id="0" name=""/>
        <dsp:cNvSpPr/>
      </dsp:nvSpPr>
      <dsp:spPr>
        <a:xfrm>
          <a:off x="0" y="116868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DF433F-66EC-4E43-AEB6-AFDC07848512}">
      <dsp:nvSpPr>
        <dsp:cNvPr id="0" name=""/>
        <dsp:cNvSpPr/>
      </dsp:nvSpPr>
      <dsp:spPr>
        <a:xfrm>
          <a:off x="415290" y="903000"/>
          <a:ext cx="58140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Selecting the proper machines</a:t>
          </a:r>
          <a:endParaRPr lang="en-US" sz="1800" kern="1200" dirty="0"/>
        </a:p>
      </dsp:txBody>
      <dsp:txXfrm>
        <a:off x="441229" y="928939"/>
        <a:ext cx="5762182" cy="479482"/>
      </dsp:txXfrm>
    </dsp:sp>
    <dsp:sp modelId="{608FF627-1B69-4480-BE16-28C834973243}">
      <dsp:nvSpPr>
        <dsp:cNvPr id="0" name=""/>
        <dsp:cNvSpPr/>
      </dsp:nvSpPr>
      <dsp:spPr>
        <a:xfrm>
          <a:off x="0" y="198516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8F128A-D23A-411E-8AD2-026DBB30B5F1}">
      <dsp:nvSpPr>
        <dsp:cNvPr id="0" name=""/>
        <dsp:cNvSpPr/>
      </dsp:nvSpPr>
      <dsp:spPr>
        <a:xfrm>
          <a:off x="415290" y="1719480"/>
          <a:ext cx="58140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Selecting the proper tools</a:t>
          </a:r>
          <a:endParaRPr lang="en-US" sz="1800" kern="1200" dirty="0"/>
        </a:p>
      </dsp:txBody>
      <dsp:txXfrm>
        <a:off x="441229" y="1745419"/>
        <a:ext cx="5762182" cy="479482"/>
      </dsp:txXfrm>
    </dsp:sp>
    <dsp:sp modelId="{AAEFE136-A78E-43C6-9939-E9EB5463E6E2}">
      <dsp:nvSpPr>
        <dsp:cNvPr id="0" name=""/>
        <dsp:cNvSpPr/>
      </dsp:nvSpPr>
      <dsp:spPr>
        <a:xfrm>
          <a:off x="0" y="280164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815F8F-9211-4DCC-9580-BA81EFBCB12C}">
      <dsp:nvSpPr>
        <dsp:cNvPr id="0" name=""/>
        <dsp:cNvSpPr/>
      </dsp:nvSpPr>
      <dsp:spPr>
        <a:xfrm>
          <a:off x="415290" y="2535960"/>
          <a:ext cx="58140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Jigs &amp; fixtures</a:t>
          </a:r>
          <a:endParaRPr lang="en-US" sz="1800" kern="1200" dirty="0"/>
        </a:p>
      </dsp:txBody>
      <dsp:txXfrm>
        <a:off x="441229" y="2561899"/>
        <a:ext cx="5762182" cy="479482"/>
      </dsp:txXfrm>
    </dsp:sp>
    <dsp:sp modelId="{FD4556B1-AD91-40C0-90CA-A4A6E8869C83}">
      <dsp:nvSpPr>
        <dsp:cNvPr id="0" name=""/>
        <dsp:cNvSpPr/>
      </dsp:nvSpPr>
      <dsp:spPr>
        <a:xfrm>
          <a:off x="0" y="361812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73EF0B-D3D0-4792-BC25-657A0FBC60C5}">
      <dsp:nvSpPr>
        <dsp:cNvPr id="0" name=""/>
        <dsp:cNvSpPr/>
      </dsp:nvSpPr>
      <dsp:spPr>
        <a:xfrm>
          <a:off x="380999" y="3310319"/>
          <a:ext cx="58140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Material to be used</a:t>
          </a:r>
          <a:endParaRPr lang="en-US" sz="1800" kern="1200" dirty="0"/>
        </a:p>
      </dsp:txBody>
      <dsp:txXfrm>
        <a:off x="406938" y="3336258"/>
        <a:ext cx="5762182" cy="479482"/>
      </dsp:txXfrm>
    </dsp:sp>
    <dsp:sp modelId="{051A4944-26B6-4CD1-B055-E540F7717FAD}">
      <dsp:nvSpPr>
        <dsp:cNvPr id="0" name=""/>
        <dsp:cNvSpPr/>
      </dsp:nvSpPr>
      <dsp:spPr>
        <a:xfrm>
          <a:off x="0" y="443460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3F0DF6-54BA-4075-94F9-F75B837A4902}">
      <dsp:nvSpPr>
        <dsp:cNvPr id="0" name=""/>
        <dsp:cNvSpPr/>
      </dsp:nvSpPr>
      <dsp:spPr>
        <a:xfrm>
          <a:off x="415290" y="4168920"/>
          <a:ext cx="58140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Specifying the inspection stages</a:t>
          </a:r>
          <a:endParaRPr lang="en-US" sz="1800" kern="1200" dirty="0"/>
        </a:p>
      </dsp:txBody>
      <dsp:txXfrm>
        <a:off x="441229" y="4194859"/>
        <a:ext cx="5762182" cy="479482"/>
      </dsp:txXfrm>
    </dsp:sp>
    <dsp:sp modelId="{17F998F8-6176-452D-9896-FBEF9C7C97C0}">
      <dsp:nvSpPr>
        <dsp:cNvPr id="0" name=""/>
        <dsp:cNvSpPr/>
      </dsp:nvSpPr>
      <dsp:spPr>
        <a:xfrm>
          <a:off x="0" y="525108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327684-34EA-483A-9915-71E0BA0FD3C1}">
      <dsp:nvSpPr>
        <dsp:cNvPr id="0" name=""/>
        <dsp:cNvSpPr/>
      </dsp:nvSpPr>
      <dsp:spPr>
        <a:xfrm>
          <a:off x="415290" y="4985400"/>
          <a:ext cx="58140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Details like speed, feed, depth of cut, etc.</a:t>
          </a:r>
          <a:endParaRPr lang="en-US" sz="1800" kern="1200" dirty="0"/>
        </a:p>
      </dsp:txBody>
      <dsp:txXfrm>
        <a:off x="441229" y="5011339"/>
        <a:ext cx="5762182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E9A445-9074-4D5A-90D6-65C44BB7BB61}">
      <dsp:nvSpPr>
        <dsp:cNvPr id="0" name=""/>
        <dsp:cNvSpPr/>
      </dsp:nvSpPr>
      <dsp:spPr>
        <a:xfrm>
          <a:off x="929065" y="0"/>
          <a:ext cx="5540408" cy="554040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60DC1-61DE-4079-8B70-A04CB227DA51}">
      <dsp:nvSpPr>
        <dsp:cNvPr id="0" name=""/>
        <dsp:cNvSpPr/>
      </dsp:nvSpPr>
      <dsp:spPr>
        <a:xfrm>
          <a:off x="3699269" y="557016"/>
          <a:ext cx="3601265" cy="6557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parajita" pitchFamily="34" charset="0"/>
              <a:cs typeface="Aparajita" pitchFamily="34" charset="0"/>
            </a:rPr>
            <a:t>Production Methods</a:t>
          </a:r>
          <a:endParaRPr lang="en-US" sz="2800" kern="1200" dirty="0">
            <a:latin typeface="Aparajita" pitchFamily="34" charset="0"/>
            <a:cs typeface="Aparajita" pitchFamily="34" charset="0"/>
          </a:endParaRPr>
        </a:p>
      </dsp:txBody>
      <dsp:txXfrm>
        <a:off x="3731281" y="589028"/>
        <a:ext cx="3537241" cy="591735"/>
      </dsp:txXfrm>
    </dsp:sp>
    <dsp:sp modelId="{B05D5E2C-B143-414D-B5CC-877C0C3F5DB6}">
      <dsp:nvSpPr>
        <dsp:cNvPr id="0" name=""/>
        <dsp:cNvSpPr/>
      </dsp:nvSpPr>
      <dsp:spPr>
        <a:xfrm>
          <a:off x="3699269" y="1294745"/>
          <a:ext cx="3601265" cy="6557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parajita" pitchFamily="34" charset="0"/>
              <a:cs typeface="Aparajita" pitchFamily="34" charset="0"/>
            </a:rPr>
            <a:t>Size and Type of raw material</a:t>
          </a:r>
          <a:endParaRPr lang="en-US" sz="2800" kern="1200" dirty="0">
            <a:latin typeface="Aparajita" pitchFamily="34" charset="0"/>
            <a:cs typeface="Aparajita" pitchFamily="34" charset="0"/>
          </a:endParaRPr>
        </a:p>
      </dsp:txBody>
      <dsp:txXfrm>
        <a:off x="3731281" y="1326757"/>
        <a:ext cx="3537241" cy="591735"/>
      </dsp:txXfrm>
    </dsp:sp>
    <dsp:sp modelId="{ED5E0C12-A7FD-4FE0-8050-47D216AA2E38}">
      <dsp:nvSpPr>
        <dsp:cNvPr id="0" name=""/>
        <dsp:cNvSpPr/>
      </dsp:nvSpPr>
      <dsp:spPr>
        <a:xfrm>
          <a:off x="3699269" y="2032474"/>
          <a:ext cx="3601265" cy="6557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parajita" pitchFamily="34" charset="0"/>
              <a:cs typeface="Aparajita" pitchFamily="34" charset="0"/>
            </a:rPr>
            <a:t>Process Capability </a:t>
          </a:r>
          <a:endParaRPr lang="en-US" sz="2800" kern="1200" dirty="0">
            <a:latin typeface="Aparajita" pitchFamily="34" charset="0"/>
            <a:cs typeface="Aparajita" pitchFamily="34" charset="0"/>
          </a:endParaRPr>
        </a:p>
      </dsp:txBody>
      <dsp:txXfrm>
        <a:off x="3731281" y="2064486"/>
        <a:ext cx="3537241" cy="591735"/>
      </dsp:txXfrm>
    </dsp:sp>
    <dsp:sp modelId="{5971FD57-EF5D-44A5-B1BE-20A31A3EC2F4}">
      <dsp:nvSpPr>
        <dsp:cNvPr id="0" name=""/>
        <dsp:cNvSpPr/>
      </dsp:nvSpPr>
      <dsp:spPr>
        <a:xfrm>
          <a:off x="3699269" y="2770204"/>
          <a:ext cx="3601265" cy="6557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parajita" pitchFamily="34" charset="0"/>
              <a:cs typeface="Aparajita" pitchFamily="34" charset="0"/>
            </a:rPr>
            <a:t>Quantity to be manufactured</a:t>
          </a:r>
          <a:endParaRPr lang="en-US" sz="2800" kern="1200" dirty="0">
            <a:latin typeface="Aparajita" pitchFamily="34" charset="0"/>
            <a:cs typeface="Aparajita" pitchFamily="34" charset="0"/>
          </a:endParaRPr>
        </a:p>
      </dsp:txBody>
      <dsp:txXfrm>
        <a:off x="3731281" y="2802216"/>
        <a:ext cx="3537241" cy="591735"/>
      </dsp:txXfrm>
    </dsp:sp>
    <dsp:sp modelId="{63ABC172-ACF1-45FF-8158-E4E43D06ACFD}">
      <dsp:nvSpPr>
        <dsp:cNvPr id="0" name=""/>
        <dsp:cNvSpPr/>
      </dsp:nvSpPr>
      <dsp:spPr>
        <a:xfrm>
          <a:off x="3699269" y="3507933"/>
          <a:ext cx="3601265" cy="6557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parajita" pitchFamily="34" charset="0"/>
              <a:cs typeface="Aparajita" pitchFamily="34" charset="0"/>
            </a:rPr>
            <a:t>Delivery dates of the products</a:t>
          </a:r>
          <a:endParaRPr lang="en-US" sz="2800" kern="1200" dirty="0">
            <a:latin typeface="Aparajita" pitchFamily="34" charset="0"/>
            <a:cs typeface="Aparajita" pitchFamily="34" charset="0"/>
          </a:endParaRPr>
        </a:p>
      </dsp:txBody>
      <dsp:txXfrm>
        <a:off x="3731281" y="3539945"/>
        <a:ext cx="3537241" cy="591735"/>
      </dsp:txXfrm>
    </dsp:sp>
    <dsp:sp modelId="{F280656C-80C9-498B-84FD-93E2FB5DCCC1}">
      <dsp:nvSpPr>
        <dsp:cNvPr id="0" name=""/>
        <dsp:cNvSpPr/>
      </dsp:nvSpPr>
      <dsp:spPr>
        <a:xfrm>
          <a:off x="3699269" y="4245662"/>
          <a:ext cx="3601265" cy="6557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parajita" pitchFamily="34" charset="0"/>
              <a:cs typeface="Aparajita" pitchFamily="34" charset="0"/>
            </a:rPr>
            <a:t>Surface finish and accuracy required</a:t>
          </a:r>
          <a:endParaRPr lang="en-US" sz="2800" kern="1200" dirty="0">
            <a:latin typeface="Aparajita" pitchFamily="34" charset="0"/>
            <a:cs typeface="Aparajita" pitchFamily="34" charset="0"/>
          </a:endParaRPr>
        </a:p>
      </dsp:txBody>
      <dsp:txXfrm>
        <a:off x="3731281" y="4277674"/>
        <a:ext cx="3537241" cy="5917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257DD-F1B9-42AB-97F6-A3AE2E6B2F52}">
      <dsp:nvSpPr>
        <dsp:cNvPr id="0" name=""/>
        <dsp:cNvSpPr/>
      </dsp:nvSpPr>
      <dsp:spPr>
        <a:xfrm>
          <a:off x="1004" y="229102"/>
          <a:ext cx="3656707" cy="18283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FLOOR</a:t>
          </a:r>
          <a:endParaRPr lang="en-US" sz="4200" kern="1200" dirty="0"/>
        </a:p>
      </dsp:txBody>
      <dsp:txXfrm>
        <a:off x="54555" y="282653"/>
        <a:ext cx="3549605" cy="1721251"/>
      </dsp:txXfrm>
    </dsp:sp>
    <dsp:sp modelId="{1102621F-D509-4C48-8893-280A31B6741D}">
      <dsp:nvSpPr>
        <dsp:cNvPr id="0" name=""/>
        <dsp:cNvSpPr/>
      </dsp:nvSpPr>
      <dsp:spPr>
        <a:xfrm>
          <a:off x="366675" y="2057455"/>
          <a:ext cx="365670" cy="1371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1265"/>
              </a:lnTo>
              <a:lnTo>
                <a:pt x="365670" y="13712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F8E5ED-003C-44DE-8061-CB554EB0D625}">
      <dsp:nvSpPr>
        <dsp:cNvPr id="0" name=""/>
        <dsp:cNvSpPr/>
      </dsp:nvSpPr>
      <dsp:spPr>
        <a:xfrm>
          <a:off x="732345" y="2514544"/>
          <a:ext cx="2925365" cy="18283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5" tIns="49530" rIns="74295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latin typeface="Aparajita" pitchFamily="34" charset="0"/>
              <a:cs typeface="Aparajita" pitchFamily="34" charset="0"/>
            </a:rPr>
            <a:t>Done at work station itself</a:t>
          </a:r>
          <a:endParaRPr lang="en-US" sz="3900" kern="1200" dirty="0">
            <a:latin typeface="Aparajita" pitchFamily="34" charset="0"/>
            <a:cs typeface="Aparajita" pitchFamily="34" charset="0"/>
          </a:endParaRPr>
        </a:p>
      </dsp:txBody>
      <dsp:txXfrm>
        <a:off x="785896" y="2568095"/>
        <a:ext cx="2818263" cy="1721251"/>
      </dsp:txXfrm>
    </dsp:sp>
    <dsp:sp modelId="{FA3EA4FA-3E45-4C96-BEEB-361AE0237ADB}">
      <dsp:nvSpPr>
        <dsp:cNvPr id="0" name=""/>
        <dsp:cNvSpPr/>
      </dsp:nvSpPr>
      <dsp:spPr>
        <a:xfrm>
          <a:off x="4571888" y="229102"/>
          <a:ext cx="3656707" cy="18283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CENTRALIZED</a:t>
          </a:r>
          <a:endParaRPr lang="en-US" sz="4200" kern="1200" dirty="0"/>
        </a:p>
      </dsp:txBody>
      <dsp:txXfrm>
        <a:off x="4625439" y="282653"/>
        <a:ext cx="3549605" cy="1721251"/>
      </dsp:txXfrm>
    </dsp:sp>
    <dsp:sp modelId="{A2D93D68-F892-419E-A55A-33DFB8F05717}">
      <dsp:nvSpPr>
        <dsp:cNvPr id="0" name=""/>
        <dsp:cNvSpPr/>
      </dsp:nvSpPr>
      <dsp:spPr>
        <a:xfrm>
          <a:off x="4937559" y="2057455"/>
          <a:ext cx="365670" cy="1371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1265"/>
              </a:lnTo>
              <a:lnTo>
                <a:pt x="365670" y="13712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AC943D-9382-41F5-AFBD-0C662367B401}">
      <dsp:nvSpPr>
        <dsp:cNvPr id="0" name=""/>
        <dsp:cNvSpPr/>
      </dsp:nvSpPr>
      <dsp:spPr>
        <a:xfrm>
          <a:off x="5303229" y="2514544"/>
          <a:ext cx="2925365" cy="18283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5" tIns="49530" rIns="74295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latin typeface="Aparajita" pitchFamily="34" charset="0"/>
              <a:cs typeface="Aparajita" pitchFamily="34" charset="0"/>
            </a:rPr>
            <a:t>Special cell located in the industry</a:t>
          </a:r>
          <a:endParaRPr lang="en-US" sz="3900" kern="1200" dirty="0">
            <a:latin typeface="Aparajita" pitchFamily="34" charset="0"/>
            <a:cs typeface="Aparajita" pitchFamily="34" charset="0"/>
          </a:endParaRPr>
        </a:p>
      </dsp:txBody>
      <dsp:txXfrm>
        <a:off x="5356780" y="2568095"/>
        <a:ext cx="2818263" cy="17212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B8B486D-EDB7-4295-A1E2-A7DFAE5B0808}" type="datetimeFigureOut">
              <a:rPr lang="en-US" smtClean="0"/>
              <a:pPr/>
              <a:t>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31D5399-C89A-4A38-A9D7-240D746082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1295400"/>
            <a:ext cx="8062912" cy="28194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latin typeface="Adobe Garamond Pro Bold" pitchFamily="18" charset="0"/>
              </a:rPr>
              <a:t>PROCESS </a:t>
            </a:r>
            <a:br>
              <a:rPr lang="en-US" sz="5400" dirty="0" smtClean="0">
                <a:latin typeface="Adobe Garamond Pro Bold" pitchFamily="18" charset="0"/>
              </a:rPr>
            </a:br>
            <a:r>
              <a:rPr lang="en-US" sz="5400" dirty="0" smtClean="0">
                <a:latin typeface="Adobe Garamond Pro Bold" pitchFamily="18" charset="0"/>
              </a:rPr>
              <a:t>PLANNING</a:t>
            </a:r>
            <a:endParaRPr lang="en-US" sz="5400" dirty="0">
              <a:latin typeface="Adobe Garamond Pro Bold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58053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7494"/>
            <a:ext cx="8077200" cy="646906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Adobe Garamond Pro Bold" pitchFamily="18" charset="0"/>
              </a:rPr>
              <a:t>FACTORS AFFECTING PROCESS PLANNING</a:t>
            </a:r>
            <a:endParaRPr lang="en-US" sz="2800" dirty="0">
              <a:latin typeface="Adobe Garamond Pro Bold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02809371"/>
              </p:ext>
            </p:extLst>
          </p:nvPr>
        </p:nvGraphicFramePr>
        <p:xfrm>
          <a:off x="457200" y="914400"/>
          <a:ext cx="8229600" cy="5540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3223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67494"/>
            <a:ext cx="7924800" cy="723106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dobe Garamond Pro Bold" pitchFamily="18" charset="0"/>
              </a:rPr>
              <a:t>COMBINED OPERATIONS</a:t>
            </a:r>
            <a:endParaRPr lang="en-US" sz="40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832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latin typeface="Aparajita" pitchFamily="34" charset="0"/>
                <a:cs typeface="Aparajita" pitchFamily="34" charset="0"/>
              </a:rPr>
              <a:t>The cost of processing can be reduced by 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eliminating 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unnecessary operations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marL="64008" indent="0">
              <a:buNone/>
            </a:pP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This 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can be achieved in number of ways 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and </a:t>
            </a:r>
            <a:r>
              <a:rPr lang="en-US" dirty="0">
                <a:latin typeface="Aparajita" pitchFamily="34" charset="0"/>
                <a:cs typeface="Aparajita" pitchFamily="34" charset="0"/>
              </a:rPr>
              <a:t>are accomplished through proper planning</a:t>
            </a:r>
            <a:r>
              <a:rPr lang="en-US" dirty="0"/>
              <a:t>. </a:t>
            </a:r>
            <a:endParaRPr lang="en-US" dirty="0" smtClean="0"/>
          </a:p>
          <a:p>
            <a:pPr marL="64008" indent="0">
              <a:buNone/>
            </a:pPr>
            <a:endParaRPr lang="en-US" dirty="0" smtClean="0"/>
          </a:p>
          <a:p>
            <a:pPr marL="64008" indent="0">
              <a:buNone/>
            </a:pPr>
            <a:r>
              <a:rPr lang="en-US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Operations can be performed in two ways: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By Simulation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By Integration</a:t>
            </a:r>
          </a:p>
          <a:p>
            <a:pPr marL="64008" indent="0">
              <a:buNone/>
            </a:pP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441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46906"/>
          </a:xfrm>
        </p:spPr>
        <p:txBody>
          <a:bodyPr>
            <a:noAutofit/>
          </a:bodyPr>
          <a:lstStyle/>
          <a:p>
            <a:r>
              <a:rPr lang="en-US" sz="4400" dirty="0" smtClean="0">
                <a:latin typeface="Adobe Garamond Pro Bold" pitchFamily="18" charset="0"/>
              </a:rPr>
              <a:t>By Simulation</a:t>
            </a:r>
            <a:endParaRPr lang="en-US" sz="44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880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    Simulation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involves those combinations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where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two or more elements of an operation, or two or more operations are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performed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at the same time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endParaRPr lang="en-US" sz="3600" dirty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dirty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Example: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 series of hole to be drilled simultaneously using a multiple spindle drill press. </a:t>
            </a:r>
            <a:r>
              <a:rPr lang="en-US" sz="3600" dirty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Cuter are specially </a:t>
            </a:r>
            <a:r>
              <a:rPr lang="en-US" sz="3600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designed.</a:t>
            </a:r>
            <a:endParaRPr lang="en-US" sz="3600" dirty="0">
              <a:solidFill>
                <a:srgbClr val="FFFF00"/>
              </a:solidFill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197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70706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Adobe Garamond Pro Bold" pitchFamily="18" charset="0"/>
              </a:rPr>
              <a:t>By Integration</a:t>
            </a:r>
            <a:endParaRPr lang="en-US" sz="44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642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Where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several individual elements of an operation or group of operations are combined in succession but not simultaneously. </a:t>
            </a:r>
            <a:endParaRPr lang="en-US" sz="3600" dirty="0" smtClean="0">
              <a:latin typeface="Aparajita" pitchFamily="34" charset="0"/>
              <a:cs typeface="Aparajita" pitchFamily="34" charset="0"/>
            </a:endParaRPr>
          </a:p>
          <a:p>
            <a:pPr marL="64008" indent="0">
              <a:buNone/>
            </a:pPr>
            <a:endParaRPr lang="en-US" sz="3600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dirty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Example: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Taping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is done after drilling hole on the same set up by just changing the tool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2104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71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>
                <a:latin typeface="Adobe Garamond Pro Bold" pitchFamily="18" charset="0"/>
              </a:rPr>
              <a:t>ADVANTAGES OF COMBINED OPERATIONS</a:t>
            </a:r>
            <a:endParaRPr lang="en-US" sz="32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Improved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accuracy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Reduced labor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cost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Reduced plant fixed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cost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Less tooling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required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Less handling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required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 Fewer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setups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Smaller in process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inventory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Less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scrap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Fewer inspection points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required</a:t>
            </a:r>
            <a:endParaRPr lang="en-US" sz="3200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846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Adobe Garamond Pro Bold" pitchFamily="18" charset="0"/>
              </a:rPr>
              <a:t>DISADVANTAGES OF COMBINED OPERATIONS</a:t>
            </a:r>
            <a:endParaRPr lang="en-US" sz="28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56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Maintaining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tool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accuracy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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Possible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higher tool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costs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Maintaining </a:t>
            </a:r>
            <a:r>
              <a:rPr lang="en-US" sz="3200" dirty="0">
                <a:latin typeface="Aparajita" pitchFamily="34" charset="0"/>
                <a:cs typeface="Aparajita" pitchFamily="34" charset="0"/>
              </a:rPr>
              <a:t>dimensions for several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baselines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More costly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setups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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Sometimes scrap is increased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Compromises on operational </a:t>
            </a:r>
            <a:r>
              <a:rPr lang="en-US" sz="3200" dirty="0" smtClean="0">
                <a:latin typeface="Aparajita" pitchFamily="34" charset="0"/>
                <a:cs typeface="Aparajita" pitchFamily="34" charset="0"/>
              </a:rPr>
              <a:t>speed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Aparajita" pitchFamily="34" charset="0"/>
                <a:cs typeface="Aparajita" pitchFamily="34" charset="0"/>
              </a:rPr>
              <a:t>Chip disposal</a:t>
            </a:r>
          </a:p>
        </p:txBody>
      </p:sp>
    </p:spTree>
    <p:extLst>
      <p:ext uri="{BB962C8B-B14F-4D97-AF65-F5344CB8AC3E}">
        <p14:creationId xmlns="" xmlns:p14="http://schemas.microsoft.com/office/powerpoint/2010/main" val="282812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7494"/>
            <a:ext cx="8153400" cy="875506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dobe Garamond Pro Bold" pitchFamily="18" charset="0"/>
              </a:rPr>
              <a:t>I</a:t>
            </a:r>
            <a:r>
              <a:rPr lang="en-US" sz="4000" dirty="0" smtClean="0">
                <a:latin typeface="Adobe Garamond Pro Bold" pitchFamily="18" charset="0"/>
              </a:rPr>
              <a:t>NSPECTION</a:t>
            </a:r>
            <a:endParaRPr lang="en-US" sz="40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56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Quality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related in-process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inspection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is an essential part of quality control in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manufacturing.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 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It includes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measuring,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examining or testing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one or more characteristics of a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product </a:t>
            </a:r>
            <a:r>
              <a:rPr lang="en-US" sz="3600" dirty="0">
                <a:latin typeface="Aparajita" pitchFamily="34" charset="0"/>
                <a:cs typeface="Aparajita" pitchFamily="34" charset="0"/>
              </a:rPr>
              <a:t>or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process.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Inspection includes separation of defective parts from the non-defective parts.</a:t>
            </a:r>
          </a:p>
        </p:txBody>
      </p:sp>
    </p:spTree>
    <p:extLst>
      <p:ext uri="{BB962C8B-B14F-4D97-AF65-F5344CB8AC3E}">
        <p14:creationId xmlns="" xmlns:p14="http://schemas.microsoft.com/office/powerpoint/2010/main" val="51680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dobe Garamond Pro Bold" pitchFamily="18" charset="0"/>
              </a:rPr>
              <a:t>TYPES OF INSPECTION</a:t>
            </a:r>
            <a:endParaRPr lang="en-US" sz="4000" dirty="0">
              <a:latin typeface="Adobe Garamond Pro Bold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49310961"/>
              </p:ext>
            </p:extLst>
          </p:nvPr>
        </p:nvGraphicFramePr>
        <p:xfrm>
          <a:off x="457200" y="188280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27035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305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Adobe Garamond Pro Bold" pitchFamily="18" charset="0"/>
              </a:rPr>
              <a:t>DETERMINATION OF INSPECTION STAGES</a:t>
            </a:r>
            <a:endParaRPr lang="en-US" sz="40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11808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en-US" sz="4000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Quality inspection serves three main purposes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Identification of the problem.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Preventing its occurrence.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Elimination of the problem.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Type of production system.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Type of layout.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Type of machine used.</a:t>
            </a:r>
          </a:p>
          <a:p>
            <a:pPr>
              <a:buFont typeface="Wingdings" pitchFamily="2" charset="2"/>
              <a:buChar char="Ø"/>
            </a:pPr>
            <a:endParaRPr lang="en-US" sz="4800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sz="4800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102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7494"/>
            <a:ext cx="8305800" cy="875506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Adobe Garamond Pro Bold" pitchFamily="18" charset="0"/>
              </a:rPr>
              <a:t>PURPOSE OF INSPECTION</a:t>
            </a:r>
            <a:endParaRPr lang="en-US" sz="36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594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To distinguish good lots from bad lots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.</a:t>
            </a:r>
            <a:endParaRPr lang="en-US" sz="3600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To distinguish good pieces from bad pieces.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To determine if the process is changing.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To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rate quality of product.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To rate accuracy of inspectors.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To measure precision of instruments.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To secure products design information.</a:t>
            </a:r>
          </a:p>
          <a:p>
            <a:pPr>
              <a:buFont typeface="Wingdings" pitchFamily="2" charset="2"/>
              <a:buChar char="q"/>
            </a:pPr>
            <a:endParaRPr lang="en-US" sz="3600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82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7494"/>
            <a:ext cx="8001000" cy="57070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dobe Garamond Pro Bold" pitchFamily="18" charset="0"/>
              </a:rPr>
              <a:t>PROCESS PLANNING</a:t>
            </a:r>
            <a:endParaRPr lang="en-US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562600"/>
          </a:xfrm>
        </p:spPr>
        <p:txBody>
          <a:bodyPr/>
          <a:lstStyle/>
          <a:p>
            <a:pPr marL="694944" indent="-457200">
              <a:buFont typeface="Wingdings" pitchFamily="2" charset="2"/>
              <a:buChar char="Ø"/>
            </a:pPr>
            <a:r>
              <a:rPr lang="en-US" dirty="0" smtClean="0">
                <a:latin typeface="Adobe Garamond Pro" pitchFamily="18" charset="0"/>
              </a:rPr>
              <a:t>“ </a:t>
            </a:r>
            <a:r>
              <a:rPr lang="en-US" sz="3600" i="1" dirty="0" smtClean="0">
                <a:latin typeface="Aparajita" pitchFamily="34" charset="0"/>
                <a:cs typeface="Aparajita" pitchFamily="34" charset="0"/>
              </a:rPr>
              <a:t>Determining the most appropriate manufacturing processes and the sequence in which they should be performed </a:t>
            </a:r>
            <a:r>
              <a:rPr lang="en-US" sz="3600" i="1" dirty="0">
                <a:latin typeface="Aparajita" pitchFamily="34" charset="0"/>
                <a:cs typeface="Aparajita" pitchFamily="34" charset="0"/>
              </a:rPr>
              <a:t>t</a:t>
            </a:r>
            <a:r>
              <a:rPr lang="en-US" sz="3600" i="1" dirty="0" smtClean="0">
                <a:latin typeface="Aparajita" pitchFamily="34" charset="0"/>
                <a:cs typeface="Aparajita" pitchFamily="34" charset="0"/>
              </a:rPr>
              <a:t>o produce a given part or product specified by designed Engineering</a:t>
            </a:r>
            <a:r>
              <a:rPr lang="en-US" i="1" dirty="0" smtClean="0">
                <a:latin typeface="Adobe Garamond Pro" pitchFamily="18" charset="0"/>
              </a:rPr>
              <a:t>”.</a:t>
            </a:r>
          </a:p>
          <a:p>
            <a:pPr marL="237744" indent="0">
              <a:buNone/>
            </a:pPr>
            <a:endParaRPr lang="en-US" i="1" dirty="0" smtClean="0">
              <a:latin typeface="Adobe Garamond Pro" pitchFamily="18" charset="0"/>
            </a:endParaRPr>
          </a:p>
          <a:p>
            <a:pPr marL="694944" indent="-457200"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It can also be defined as “</a:t>
            </a:r>
            <a:r>
              <a:rPr lang="en-US" sz="3600" i="1" dirty="0" smtClean="0">
                <a:latin typeface="Aparajita" pitchFamily="34" charset="0"/>
                <a:cs typeface="Aparajita" pitchFamily="34" charset="0"/>
              </a:rPr>
              <a:t>The systematic determination of the processes by which a product is to be manufactured economically &amp; competitively”.</a:t>
            </a:r>
            <a:endParaRPr lang="en-US" sz="3600" dirty="0" smtClean="0">
              <a:latin typeface="Aparajita" pitchFamily="34" charset="0"/>
              <a:cs typeface="Aparajita" pitchFamily="34" charset="0"/>
            </a:endParaRPr>
          </a:p>
          <a:p>
            <a:pPr marL="694944" indent="-457200">
              <a:buFont typeface="Wingdings" pitchFamily="2" charset="2"/>
              <a:buChar char="v"/>
            </a:pPr>
            <a:endParaRPr lang="en-US" dirty="0" smtClean="0">
              <a:latin typeface="Adobe Garamond Pro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55282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7494"/>
            <a:ext cx="8382000" cy="875506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Adobe Garamond Pro Bold" pitchFamily="18" charset="0"/>
              </a:rPr>
              <a:t>STAGES OF INSPECTION</a:t>
            </a:r>
            <a:endParaRPr lang="en-US" sz="36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22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Inspection of incoming material.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Inspection during the manufacturing process.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Inspection of Production processes.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Inspection of finished goods</a:t>
            </a:r>
            <a:r>
              <a:rPr lang="en-US" sz="40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when it is completely manufactured.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Inspection of the product before delivery, if material is stored from long time. </a:t>
            </a:r>
            <a:endParaRPr lang="en-US" sz="4000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384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Rehan\Desktop\thank-you-flowers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1653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7494"/>
            <a:ext cx="8077200" cy="723106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dobe Garamond Pro Bold" pitchFamily="18" charset="0"/>
              </a:rPr>
              <a:t>PROCESS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642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i="1" dirty="0" smtClean="0">
                <a:latin typeface="Aparajita" pitchFamily="34" charset="0"/>
                <a:cs typeface="Aparajita" pitchFamily="34" charset="0"/>
              </a:rPr>
              <a:t>The system or a process responsible for the conversion of raw material in to finished product by the most economical way within the limit of design specifications.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The process parameters which is used to convert the part into the final product</a:t>
            </a:r>
            <a:r>
              <a:rPr lang="en-US" sz="3600" i="1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parajita" pitchFamily="34" charset="0"/>
                <a:cs typeface="Aparajita" pitchFamily="34" charset="0"/>
              </a:rPr>
              <a:t>Process planning is the intermediate stage between DESIGNING &amp; MANUFACTURING of the product.</a:t>
            </a:r>
            <a:endParaRPr lang="en-US" sz="3600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85485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46906"/>
          </a:xfrm>
        </p:spPr>
        <p:txBody>
          <a:bodyPr>
            <a:normAutofit fontScale="90000"/>
          </a:bodyPr>
          <a:lstStyle/>
          <a:p>
            <a:r>
              <a:rPr lang="en-US" sz="3800" dirty="0" smtClean="0">
                <a:latin typeface="Adobe Garamond Pro Bold" pitchFamily="18" charset="0"/>
              </a:rPr>
              <a:t>Defining Process Planning</a:t>
            </a:r>
            <a:endParaRPr lang="en-US" sz="38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867400"/>
          </a:xfrm>
        </p:spPr>
        <p:txBody>
          <a:bodyPr>
            <a:normAutofit fontScale="85000" lnSpcReduction="20000"/>
          </a:bodyPr>
          <a:lstStyle/>
          <a:p>
            <a:pPr marL="64008" indent="0">
              <a:buNone/>
            </a:pPr>
            <a:r>
              <a:rPr lang="en-US" u="sng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In general, the inputs to Process Planning are: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Design data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Raw material data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Facilities data (machining data, tooling data, fixture data etc)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Quality requirements data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Production type data</a:t>
            </a:r>
          </a:p>
          <a:p>
            <a:pPr marL="64008" indent="0">
              <a:buNone/>
            </a:pPr>
            <a:r>
              <a:rPr lang="en-US" u="sng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The output of process planning is the process plan: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Process Plan Sheet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Process Sheet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Operation Sheet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Planning Sheet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Route Sheet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Route Plan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Part Program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449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914400"/>
          </a:xfrm>
        </p:spPr>
        <p:txBody>
          <a:bodyPr anchor="t">
            <a:noAutofit/>
          </a:bodyPr>
          <a:lstStyle/>
          <a:p>
            <a:pPr algn="ctr"/>
            <a:r>
              <a:rPr lang="en-US" sz="3600" dirty="0" smtClean="0">
                <a:latin typeface="Adobe Garamond Pro Bold" pitchFamily="18" charset="0"/>
              </a:rPr>
              <a:t>FUNCTIONS OF PROCESS PLANNING</a:t>
            </a:r>
            <a:endParaRPr lang="en-US" sz="36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07008"/>
          </a:xfrm>
        </p:spPr>
        <p:txBody>
          <a:bodyPr/>
          <a:lstStyle/>
          <a:p>
            <a:pPr marL="64008" indent="0">
              <a:buNone/>
            </a:pPr>
            <a:endParaRPr lang="en-US" sz="3200" u="sng" dirty="0" smtClean="0">
              <a:solidFill>
                <a:srgbClr val="FFFF00"/>
              </a:solidFill>
              <a:latin typeface="Aparajita" pitchFamily="34" charset="0"/>
              <a:cs typeface="Aparajita" pitchFamily="34" charset="0"/>
            </a:endParaRPr>
          </a:p>
          <a:p>
            <a:pPr marL="64008" indent="0">
              <a:buNone/>
            </a:pPr>
            <a:r>
              <a:rPr lang="en-US" sz="3200" u="sng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Process Planning has the following important functions:</a:t>
            </a:r>
          </a:p>
          <a:p>
            <a:pPr marL="64008" indent="0">
              <a:buNone/>
            </a:pP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To determine the basic manufacturing process.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To determine the sequence of operations.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To determine the equipment's and tooling required.</a:t>
            </a:r>
          </a:p>
          <a:p>
            <a:pPr>
              <a:buFont typeface="Wingdings" pitchFamily="2" charset="2"/>
              <a:buChar char="q"/>
            </a:pP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q"/>
            </a:pP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 marL="6400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918084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762000"/>
          </a:xfrm>
        </p:spPr>
        <p:txBody>
          <a:bodyPr>
            <a:normAutofit fontScale="90000"/>
          </a:bodyPr>
          <a:lstStyle/>
          <a:p>
            <a:r>
              <a:rPr lang="en-US" sz="3800" dirty="0" smtClean="0">
                <a:latin typeface="Adobe Garamond Pro Bold" pitchFamily="18" charset="0"/>
              </a:rPr>
              <a:t/>
            </a:r>
            <a:br>
              <a:rPr lang="en-US" sz="3800" dirty="0" smtClean="0">
                <a:latin typeface="Adobe Garamond Pro Bold" pitchFamily="18" charset="0"/>
              </a:rPr>
            </a:br>
            <a:r>
              <a:rPr lang="en-US" sz="3800" dirty="0" smtClean="0">
                <a:latin typeface="Adobe Garamond Pro Bold" pitchFamily="18" charset="0"/>
              </a:rPr>
              <a:t>Who does Process Planning ?</a:t>
            </a:r>
            <a:br>
              <a:rPr lang="en-US" sz="3800" dirty="0" smtClean="0">
                <a:latin typeface="Adobe Garamond Pro Bold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9280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Tradionally, Process Planning is done by manufacturing engineers who are familiar with the particular processes in the factory and are able to read engineering drawings.</a:t>
            </a:r>
          </a:p>
          <a:p>
            <a:pPr marL="64008" indent="0">
              <a:buNone/>
            </a:pP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Based on their Knowledge, skill and experience, they develop the processing steps in the most </a:t>
            </a:r>
            <a:r>
              <a:rPr lang="en-US" b="1" dirty="0" smtClean="0">
                <a:latin typeface="Aparajita" pitchFamily="34" charset="0"/>
                <a:cs typeface="Aparajita" pitchFamily="34" charset="0"/>
              </a:rPr>
              <a:t>logical sequence 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required to make each part.</a:t>
            </a:r>
          </a:p>
          <a:p>
            <a:pPr marL="64008" indent="0">
              <a:buNone/>
            </a:pP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Some details are often delegated to specialists, such as tools designers.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654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153400" cy="990600"/>
          </a:xfrm>
        </p:spPr>
        <p:txBody>
          <a:bodyPr anchor="t">
            <a:normAutofit fontScale="90000"/>
          </a:bodyPr>
          <a:lstStyle/>
          <a:p>
            <a:r>
              <a:rPr lang="en-US" sz="3600" dirty="0">
                <a:latin typeface="Adobe Garamond Pro Bold" pitchFamily="18" charset="0"/>
              </a:rPr>
              <a:t>PROCESS</a:t>
            </a:r>
            <a:r>
              <a:rPr lang="en-US" sz="3600" dirty="0" smtClean="0">
                <a:latin typeface="Adobe Garamond Pro Bold" pitchFamily="18" charset="0"/>
              </a:rPr>
              <a:t> PLANNING CONSITS OF </a:t>
            </a:r>
            <a:endParaRPr lang="en-US" sz="3600" dirty="0">
              <a:latin typeface="Adobe Garamond Pro Bold" pitchFamily="18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17501576"/>
              </p:ext>
            </p:extLst>
          </p:nvPr>
        </p:nvGraphicFramePr>
        <p:xfrm>
          <a:off x="381000" y="914400"/>
          <a:ext cx="83058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1359545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7494"/>
            <a:ext cx="8153400" cy="494506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Adobe Garamond Pro Bold" pitchFamily="18" charset="0"/>
              </a:rPr>
              <a:t>INFORMATION REQUIRED FOR PP</a:t>
            </a:r>
            <a:endParaRPr lang="en-US" sz="36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64208"/>
          </a:xfrm>
        </p:spPr>
        <p:txBody>
          <a:bodyPr>
            <a:normAutofit fontScale="92500" lnSpcReduction="10000"/>
          </a:bodyPr>
          <a:lstStyle/>
          <a:p>
            <a:pPr marL="64008" indent="0">
              <a:buNone/>
            </a:pPr>
            <a:r>
              <a:rPr lang="en-US" sz="3200" dirty="0" smtClean="0">
                <a:solidFill>
                  <a:srgbClr val="FFFF00"/>
                </a:solidFill>
                <a:latin typeface="Aparajita" pitchFamily="34" charset="0"/>
                <a:cs typeface="Aparajita" pitchFamily="34" charset="0"/>
              </a:rPr>
              <a:t>The following information is needed to develop a process plan</a:t>
            </a:r>
            <a:r>
              <a:rPr lang="en-US" sz="3200" dirty="0" smtClean="0">
                <a:solidFill>
                  <a:srgbClr val="FFFF0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500" dirty="0" smtClean="0">
                <a:latin typeface="Aparajita" pitchFamily="34" charset="0"/>
                <a:cs typeface="Aparajita" pitchFamily="34" charset="0"/>
              </a:rPr>
              <a:t>Knowledge of Various manufacturing processes.</a:t>
            </a:r>
          </a:p>
          <a:p>
            <a:pPr>
              <a:buFont typeface="Wingdings" pitchFamily="2" charset="2"/>
              <a:buChar char="Ø"/>
            </a:pPr>
            <a:r>
              <a:rPr lang="en-US" sz="3500" dirty="0" smtClean="0">
                <a:latin typeface="Aparajita" pitchFamily="34" charset="0"/>
                <a:cs typeface="Aparajita" pitchFamily="34" charset="0"/>
              </a:rPr>
              <a:t>E</a:t>
            </a:r>
            <a:r>
              <a:rPr lang="en-US" sz="3500" dirty="0" smtClean="0">
                <a:solidFill>
                  <a:srgbClr val="FFFFFF"/>
                </a:solidFill>
                <a:latin typeface="Aparajita" pitchFamily="34" charset="0"/>
                <a:cs typeface="Aparajita" pitchFamily="34" charset="0"/>
              </a:rPr>
              <a:t>ngineering drawing of the component.</a:t>
            </a:r>
          </a:p>
          <a:p>
            <a:pPr>
              <a:buFont typeface="Wingdings" pitchFamily="2" charset="2"/>
              <a:buChar char="Ø"/>
            </a:pPr>
            <a:r>
              <a:rPr lang="en-US" sz="3500" dirty="0" smtClean="0">
                <a:solidFill>
                  <a:srgbClr val="FFFFFF"/>
                </a:solidFill>
                <a:latin typeface="Aparajita" pitchFamily="34" charset="0"/>
                <a:cs typeface="Aparajita" pitchFamily="34" charset="0"/>
              </a:rPr>
              <a:t>Knowledge of various tooling and fixtures.</a:t>
            </a:r>
          </a:p>
          <a:p>
            <a:pPr>
              <a:buFont typeface="Wingdings" pitchFamily="2" charset="2"/>
              <a:buChar char="Ø"/>
            </a:pPr>
            <a:r>
              <a:rPr lang="en-US" sz="3500" dirty="0" smtClean="0">
                <a:solidFill>
                  <a:srgbClr val="FFFFFF"/>
                </a:solidFill>
                <a:latin typeface="Aparajita" pitchFamily="34" charset="0"/>
                <a:cs typeface="Aparajita" pitchFamily="34" charset="0"/>
              </a:rPr>
              <a:t>Relative costs of various processes, tooling and raw materials.</a:t>
            </a:r>
          </a:p>
          <a:p>
            <a:pPr>
              <a:buFont typeface="Wingdings" pitchFamily="2" charset="2"/>
              <a:buChar char="Ø"/>
            </a:pPr>
            <a:r>
              <a:rPr lang="en-US" sz="3500" dirty="0" smtClean="0">
                <a:solidFill>
                  <a:srgbClr val="FFFFFF"/>
                </a:solidFill>
                <a:latin typeface="Aparajita" pitchFamily="34" charset="0"/>
                <a:cs typeface="Aparajita" pitchFamily="34" charset="0"/>
              </a:rPr>
              <a:t>Resources available in the factory.</a:t>
            </a:r>
          </a:p>
          <a:p>
            <a:pPr>
              <a:buFont typeface="Wingdings" pitchFamily="2" charset="2"/>
              <a:buChar char="Ø"/>
            </a:pPr>
            <a:r>
              <a:rPr lang="en-US" sz="3500" dirty="0" smtClean="0">
                <a:solidFill>
                  <a:srgbClr val="FFFFFF"/>
                </a:solidFill>
                <a:latin typeface="Aparajita" pitchFamily="34" charset="0"/>
                <a:cs typeface="Aparajita" pitchFamily="34" charset="0"/>
              </a:rPr>
              <a:t>Ability to do computations on machining time and cost.</a:t>
            </a:r>
          </a:p>
          <a:p>
            <a:pPr>
              <a:buFont typeface="Wingdings" pitchFamily="2" charset="2"/>
              <a:buChar char="Ø"/>
            </a:pPr>
            <a:r>
              <a:rPr lang="en-US" sz="3500" dirty="0" smtClean="0">
                <a:solidFill>
                  <a:srgbClr val="FFFFFF"/>
                </a:solidFill>
                <a:latin typeface="Aparajita" pitchFamily="34" charset="0"/>
                <a:cs typeface="Aparajita" pitchFamily="34" charset="0"/>
              </a:rPr>
              <a:t>Knowledge to use reference books, such as machinability data handbook.</a:t>
            </a:r>
            <a:endParaRPr lang="en-US" sz="3500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181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7231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>
                <a:latin typeface="Adobe Garamond Pro Bold" pitchFamily="18" charset="0"/>
              </a:rPr>
              <a:t>PLANNING OF PROCESSES FROM RAW MATERIAL TO FINISHED PRODUCT</a:t>
            </a:r>
            <a:endParaRPr lang="en-US" sz="2800" dirty="0">
              <a:latin typeface="Adobe Garamond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6420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Part Print Analysis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Make or buy decision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To Select Basic Manufacturing Process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To Determine the Sequence of Operation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Combine the Operations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Selection of Machine Tools and Equipment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Inspection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Miscellaneous Functions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Preparation of Operation</a:t>
            </a:r>
          </a:p>
          <a:p>
            <a:pPr>
              <a:buFont typeface="Wingdings" pitchFamily="2" charset="2"/>
              <a:buChar char="q"/>
            </a:pP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840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erve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818</Words>
  <Application>Microsoft Office PowerPoint</Application>
  <PresentationFormat>On-screen Show (4:3)</PresentationFormat>
  <Paragraphs>137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Verve</vt:lpstr>
      <vt:lpstr>PROCESS  PLANNING</vt:lpstr>
      <vt:lpstr>PROCESS PLANNING</vt:lpstr>
      <vt:lpstr>PROCESS PLANNING</vt:lpstr>
      <vt:lpstr>Defining Process Planning</vt:lpstr>
      <vt:lpstr>FUNCTIONS OF PROCESS PLANNING</vt:lpstr>
      <vt:lpstr> Who does Process Planning ? </vt:lpstr>
      <vt:lpstr>PROCESS PLANNING CONSITS OF </vt:lpstr>
      <vt:lpstr>INFORMATION REQUIRED FOR PP</vt:lpstr>
      <vt:lpstr>PLANNING OF PROCESSES FROM RAW MATERIAL TO FINISHED PRODUCT</vt:lpstr>
      <vt:lpstr>FACTORS AFFECTING PROCESS PLANNING</vt:lpstr>
      <vt:lpstr>COMBINED OPERATIONS</vt:lpstr>
      <vt:lpstr>By Simulation</vt:lpstr>
      <vt:lpstr>By Integration</vt:lpstr>
      <vt:lpstr>ADVANTAGES OF COMBINED OPERATIONS</vt:lpstr>
      <vt:lpstr>DISADVANTAGES OF COMBINED OPERATIONS</vt:lpstr>
      <vt:lpstr>INSPECTION</vt:lpstr>
      <vt:lpstr>TYPES OF INSPECTION</vt:lpstr>
      <vt:lpstr>DETERMINATION OF INSPECTION STAGES</vt:lpstr>
      <vt:lpstr>PURPOSE OF INSPECTION</vt:lpstr>
      <vt:lpstr>STAGES OF INSPECTION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 PLANNING</dc:title>
  <dc:creator>Rehan</dc:creator>
  <cp:lastModifiedBy>MITS</cp:lastModifiedBy>
  <cp:revision>78</cp:revision>
  <dcterms:created xsi:type="dcterms:W3CDTF">2017-01-11T12:15:18Z</dcterms:created>
  <dcterms:modified xsi:type="dcterms:W3CDTF">2017-01-16T03:15:32Z</dcterms:modified>
</cp:coreProperties>
</file>