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86AEF-1FBA-44C7-A46D-9FC46ECF2423}" type="datetimeFigureOut">
              <a:rPr lang="en-IN" smtClean="0"/>
              <a:pPr/>
              <a:t>31-05-2017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BED7-E9F3-4EF4-8E07-3BCBD4C24CA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348429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86AEF-1FBA-44C7-A46D-9FC46ECF2423}" type="datetimeFigureOut">
              <a:rPr lang="en-IN" smtClean="0"/>
              <a:pPr/>
              <a:t>31-05-2017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BED7-E9F3-4EF4-8E07-3BCBD4C24CA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19748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86AEF-1FBA-44C7-A46D-9FC46ECF2423}" type="datetimeFigureOut">
              <a:rPr lang="en-IN" smtClean="0"/>
              <a:pPr/>
              <a:t>31-05-2017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BED7-E9F3-4EF4-8E07-3BCBD4C24CA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670179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86AEF-1FBA-44C7-A46D-9FC46ECF2423}" type="datetimeFigureOut">
              <a:rPr lang="en-IN" smtClean="0"/>
              <a:pPr/>
              <a:t>31-05-2017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BED7-E9F3-4EF4-8E07-3BCBD4C24CA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482347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86AEF-1FBA-44C7-A46D-9FC46ECF2423}" type="datetimeFigureOut">
              <a:rPr lang="en-IN" smtClean="0"/>
              <a:pPr/>
              <a:t>31-05-2017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BED7-E9F3-4EF4-8E07-3BCBD4C24CA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392025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86AEF-1FBA-44C7-A46D-9FC46ECF2423}" type="datetimeFigureOut">
              <a:rPr lang="en-IN" smtClean="0"/>
              <a:pPr/>
              <a:t>31-05-2017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BED7-E9F3-4EF4-8E07-3BCBD4C24CA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431026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86AEF-1FBA-44C7-A46D-9FC46ECF2423}" type="datetimeFigureOut">
              <a:rPr lang="en-IN" smtClean="0"/>
              <a:pPr/>
              <a:t>31-05-2017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BED7-E9F3-4EF4-8E07-3BCBD4C24CA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429645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86AEF-1FBA-44C7-A46D-9FC46ECF2423}" type="datetimeFigureOut">
              <a:rPr lang="en-IN" smtClean="0"/>
              <a:pPr/>
              <a:t>31-05-2017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BED7-E9F3-4EF4-8E07-3BCBD4C24CA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4008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86AEF-1FBA-44C7-A46D-9FC46ECF2423}" type="datetimeFigureOut">
              <a:rPr lang="en-IN" smtClean="0"/>
              <a:pPr/>
              <a:t>31-05-2017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BED7-E9F3-4EF4-8E07-3BCBD4C24CA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678978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86AEF-1FBA-44C7-A46D-9FC46ECF2423}" type="datetimeFigureOut">
              <a:rPr lang="en-IN" smtClean="0"/>
              <a:pPr/>
              <a:t>31-05-2017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BED7-E9F3-4EF4-8E07-3BCBD4C24CA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398187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86AEF-1FBA-44C7-A46D-9FC46ECF2423}" type="datetimeFigureOut">
              <a:rPr lang="en-IN" smtClean="0"/>
              <a:pPr/>
              <a:t>31-05-2017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BED7-E9F3-4EF4-8E07-3BCBD4C24CA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199604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86AEF-1FBA-44C7-A46D-9FC46ECF2423}" type="datetimeFigureOut">
              <a:rPr lang="en-IN" smtClean="0"/>
              <a:pPr/>
              <a:t>31-05-2017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4BED7-E9F3-4EF4-8E07-3BCBD4C24CA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688211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cpolytechnic.com/computer/learning.htm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cpolytechnic.com/contact-us.htm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Hashing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6019800"/>
            <a:ext cx="6400800" cy="457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hlinkClick r:id="rId2"/>
              </a:rPr>
              <a:t>Visit for more Learning Resources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773056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84784"/>
            <a:ext cx="8028911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466290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u="sng" dirty="0"/>
              <a:t>Hashing: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Hashing is a technique used to compute memory address for performing insertion, deletion and searching of an element using hash function. It gives O (1) time complexity in searching. Hash function maps the dataset to specific memory locations in hash </a:t>
            </a:r>
            <a:r>
              <a:rPr lang="en-IN" dirty="0" err="1"/>
              <a:t>table.Hash</a:t>
            </a:r>
            <a:r>
              <a:rPr lang="en-IN" dirty="0"/>
              <a:t> table is array structure where data is stored.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625461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/>
              <a:t>Significance of Hashing:- 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1. Fast retrieval of information. </a:t>
            </a:r>
          </a:p>
          <a:p>
            <a:r>
              <a:rPr lang="en-IN" dirty="0"/>
              <a:t>2. Element can be placed at appropriate position. </a:t>
            </a:r>
          </a:p>
          <a:p>
            <a:r>
              <a:rPr lang="en-IN" dirty="0"/>
              <a:t>3. Collision can be avoided. 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7068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u="sng" dirty="0"/>
              <a:t>Different types of Hashing Functions: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N" dirty="0"/>
              <a:t>Division Method</a:t>
            </a:r>
          </a:p>
          <a:p>
            <a:pPr lvl="0"/>
            <a:r>
              <a:rPr lang="en-IN" dirty="0"/>
              <a:t>Mid square Methods</a:t>
            </a:r>
          </a:p>
          <a:p>
            <a:pPr lvl="0"/>
            <a:r>
              <a:rPr lang="en-IN" dirty="0"/>
              <a:t>Folding Method</a:t>
            </a:r>
          </a:p>
          <a:p>
            <a:pPr lvl="0"/>
            <a:r>
              <a:rPr lang="en-IN" dirty="0"/>
              <a:t>Digit Analysis</a:t>
            </a:r>
          </a:p>
          <a:p>
            <a:pPr lvl="0"/>
            <a:r>
              <a:rPr lang="en-IN" dirty="0"/>
              <a:t>Length Dependent Method </a:t>
            </a:r>
          </a:p>
          <a:p>
            <a:pPr lvl="0"/>
            <a:r>
              <a:rPr lang="en-IN" dirty="0"/>
              <a:t>Algebraic Method</a:t>
            </a:r>
          </a:p>
          <a:p>
            <a:pPr lvl="0"/>
            <a:r>
              <a:rPr lang="en-IN" dirty="0"/>
              <a:t>Multiplicative Hashing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505161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u="sng" dirty="0"/>
              <a:t>Collision: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 situation where resultant hashes for two or more data sets maps to a same  memory locations in a hash table, is called hash collision</a:t>
            </a:r>
          </a:p>
        </p:txBody>
      </p:sp>
    </p:spTree>
    <p:extLst>
      <p:ext uri="{BB962C8B-B14F-4D97-AF65-F5344CB8AC3E}">
        <p14:creationId xmlns:p14="http://schemas.microsoft.com/office/powerpoint/2010/main" xmlns="" val="480188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00200"/>
            <a:ext cx="8568951" cy="4525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235785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155067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43428" y="1484784"/>
            <a:ext cx="6657143" cy="460851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5181600" y="57912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hlinkClick r:id="rId3"/>
              </a:rPr>
              <a:t>For more detail contact us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6284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146</Words>
  <Application>Microsoft Office PowerPoint</Application>
  <PresentationFormat>On-screen Show (4:3)</PresentationFormat>
  <Paragraphs>19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Hashing</vt:lpstr>
      <vt:lpstr>Slide 2</vt:lpstr>
      <vt:lpstr>Hashing: </vt:lpstr>
      <vt:lpstr>Significance of Hashing:-  </vt:lpstr>
      <vt:lpstr>Different types of Hashing Functions: </vt:lpstr>
      <vt:lpstr>Collision: 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PCP</cp:lastModifiedBy>
  <cp:revision>5</cp:revision>
  <dcterms:created xsi:type="dcterms:W3CDTF">2016-09-21T14:46:22Z</dcterms:created>
  <dcterms:modified xsi:type="dcterms:W3CDTF">2017-05-31T11:00:36Z</dcterms:modified>
</cp:coreProperties>
</file>