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4D1A6-4F11-45F7-B204-A80F302667E3}" type="datetimeFigureOut">
              <a:rPr lang="en-US" smtClean="0"/>
              <a:t>3/5/2015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2A90B-0419-43D9-A0C7-BD8C77793AE5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2015-03-05T15:47:51Z</dcterms:created>
  <dcterms:modified xsi:type="dcterms:W3CDTF">2015-03-05T15:50:25Z</dcterms:modified>
</cp:coreProperties>
</file>