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  <p:sldMasterId id="2147483682" r:id="rId2"/>
    <p:sldMasterId id="2147483683" r:id="rId3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0080625" cy="75596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16" y="-7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3" name="Shape 27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847596" y="-574415"/>
            <a:ext cx="4385071" cy="90722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8870590" cy="4384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 rot="5400000">
            <a:off x="2746970" y="-473789"/>
            <a:ext cx="4384711" cy="88705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Shape 165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6" name="Shape 166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8870590" cy="4384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0" name="Shape 170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6" name="Shape 176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4" name="Shape 184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Shape 194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7" name="Shape 197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Shape 203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9072202" cy="4385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7" name="Shape 20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8" name="Shape 208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0" name="Shape 210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3" name="Shape 2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5" name="Shape 215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6" name="Shape 216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7" name="Shape 217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 rot="5400000">
            <a:off x="2746970" y="-473789"/>
            <a:ext cx="4384711" cy="88705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1" name="Shape 221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7" name="Shape 227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8" name="Shape 228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9" name="Shape 229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504031" y="337340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9072202" cy="4385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504031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447573" y="6671572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7227807" y="6671572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8870590" cy="4384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1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504031" y="1769150"/>
            <a:ext cx="8870590" cy="4384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dt" idx="10"/>
          </p:nvPr>
        </p:nvSpPr>
        <p:spPr>
          <a:xfrm>
            <a:off x="504031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ftr" idx="11"/>
          </p:nvPr>
        </p:nvSpPr>
        <p:spPr>
          <a:xfrm>
            <a:off x="3447573" y="6887586"/>
            <a:ext cx="3195197" cy="5213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1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7227807" y="6887586"/>
            <a:ext cx="2348425" cy="521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polytechnic.com/computer/learning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polytechnic.com/contact-us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subTitle" idx="4294967295"/>
          </p:nvPr>
        </p:nvSpPr>
        <p:spPr>
          <a:xfrm>
            <a:off x="504031" y="337340"/>
            <a:ext cx="9072202" cy="58165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Levels Of Testing and Special Tests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49912" y="5532437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Visit to more Learning Resources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 and testing starts with the most atomic modules in the control hierarchy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Advantages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approach verifies low-level data processing early in the testing process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Need for stubs is eliminated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Disadvantages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Driver modules need to be built to test the lower-level modules; this code is later discarded or expanded into a full-featured version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Drivers inherently do not contain the complete algorithms that will eventually use the services of the lower-level modules; consequently, testing may be incomplete or more testing may be needed later when the upper level modules are available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Shape 294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new addition or change to baselined software may cause problems with functions that previously worked flawlessly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Regression testing re-executes a small subset of tests that have already been conducted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Ensures that changes have not propagated unintended side effects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Helps to ensure that changes do not introduce unintended behavior or additional errors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May be done manually or through the use of automated capture/playback tools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Regression test suite contains three different classes of test cases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representative sample of tests that will exercise all software functions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Additional tests that focus on software functions that are likely to be affected by the change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Tests that focus on the actual software components that have been changed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>
            <a:spLocks noGrp="1"/>
          </p:cNvSpPr>
          <p:nvPr>
            <p:ph type="title" idx="4294967295"/>
          </p:nvPr>
        </p:nvSpPr>
        <p:spPr>
          <a:xfrm>
            <a:off x="756047" y="251295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Shape 300"/>
          <p:cNvSpPr txBox="1">
            <a:spLocks noGrp="1"/>
          </p:cNvSpPr>
          <p:nvPr>
            <p:ph type="body" idx="4294967295"/>
          </p:nvPr>
        </p:nvSpPr>
        <p:spPr>
          <a:xfrm>
            <a:off x="756047" y="1512094"/>
            <a:ext cx="8568531" cy="484013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Taken from the world of hardware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is applied and a technician checks for sparks, smoke, or other dramatic signs of fundamental failure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Designed as a pacing mechanism for time-critical projects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Allows the software team to assess its project on a frequent basis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Includes the following activities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software is compiled and linked into a build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series of breadth tests is designed to expose errors that will keep the build from properly performing its function</a:t>
            </a:r>
          </a:p>
          <a:p>
            <a:pPr marL="0" marR="0" lvl="2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goal is to uncover “show stopper” errors that have the highest likelihood of throwing the software project behind schedule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build is integrated with other builds and the entire product is smoke tested daily</a:t>
            </a:r>
          </a:p>
          <a:p>
            <a:pPr marL="0" marR="0" lvl="2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Daily testing gives managers and practitioners a realistic assessment of the progress of the integration testing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After a smoke test is completed, detailed test scripts are executed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title" idx="4294967295"/>
          </p:nvPr>
        </p:nvSpPr>
        <p:spPr>
          <a:xfrm>
            <a:off x="756047" y="251295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Shape 306"/>
          <p:cNvSpPr txBox="1">
            <a:spLocks noGrp="1"/>
          </p:cNvSpPr>
          <p:nvPr>
            <p:ph type="body" idx="4294967295"/>
          </p:nvPr>
        </p:nvSpPr>
        <p:spPr>
          <a:xfrm>
            <a:off x="756047" y="15120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 risk is minimized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Daily testing uncovers incompatibilities and show-stoppers early in the testing process, thereby reducing schedule impact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quality of the end-product is improved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Smoke testing is likely to uncover both functional errors and architectural and component-level design errors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Error diagnosis and correction are simplified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Smoke testing will probably uncover errors in the newest components that were integrated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Progress is easier to assess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integration testing progresses, more software has been integrated and more has been demonstrated to work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Managers get a good indication that progress is being made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title" idx="4294967295"/>
          </p:nvPr>
        </p:nvSpPr>
        <p:spPr>
          <a:xfrm>
            <a:off x="756047" y="2359226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Shape 312"/>
          <p:cNvSpPr txBox="1">
            <a:spLocks noGrp="1"/>
          </p:cNvSpPr>
          <p:nvPr>
            <p:ph type="subTitle" idx="4294967295"/>
          </p:nvPr>
        </p:nvSpPr>
        <p:spPr>
          <a:xfrm>
            <a:off x="1512094" y="4333589"/>
            <a:ext cx="7056437" cy="19329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857"/>
              <a:buFont typeface="Arial"/>
              <a:buNone/>
            </a:pPr>
            <a:endParaRPr sz="353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title" idx="4294967295"/>
          </p:nvPr>
        </p:nvSpPr>
        <p:spPr>
          <a:xfrm>
            <a:off x="756047" y="510872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Shape 318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988317" cy="534813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With object-oriented software, you can no longer test a single operation in isolation (conventional thinking)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Traditional top-down or bottom-up integration testing has little meaning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testing for object-oriented software is the equivalent of unit testing for conventional software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Focuses on operations encapsulated by the class and the state behavior of the class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Drivers can be used 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test operations at the lowest level and for testing whole groups of classes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replace the user interface so that tests of system functionality can be conducted prior to implementation of the actual interface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Stubs can be used 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situations in which collaboration between classes is required but one or more of the collaborating classes has not yet been fully implemented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 idx="4294967295"/>
          </p:nvPr>
        </p:nvSpPr>
        <p:spPr>
          <a:xfrm>
            <a:off x="756047" y="510872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87002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Two different object-oriented testing strategies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Thread-based testing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Integrates the set of classes required to respond to one input or event for the system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thread is integrated and tested individually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Regression testing is applied to ensure that no side effects occur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Use-based testing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First tests the independent classes that use very few, if any, server classes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Then the next layer of classes, called dependent classes, are integrated</a:t>
            </a:r>
          </a:p>
          <a:p>
            <a:pPr marL="0" marR="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sequence of testing layer of dependent classes continues until the entire system is constructed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Alpha testing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Conducted at the developer’s site by end users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is used in a natural setting with developers watching intently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Testing is conducted in a controlled environment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Beta testing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Conducted at end-user sites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Developer is generally not present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serves as a live application of the software in an environment that cannot be controlled by the developer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end-user records all problems that are encountered and reports these to the developers at regular intervals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After beta testing is complete, software engineers make software modifications and prepare for release of the software product to the entire customer base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44912" y="6294437"/>
            <a:ext cx="3886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For more Details Contact Us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title" idx="4294967295"/>
          </p:nvPr>
        </p:nvSpPr>
        <p:spPr>
          <a:xfrm>
            <a:off x="504031" y="301338"/>
            <a:ext cx="9072202" cy="12622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rgbClr val="000080"/>
              </a:buClr>
              <a:buSzPct val="25000"/>
              <a:buFont typeface="Arial"/>
              <a:buNone/>
            </a:pPr>
            <a:r>
              <a:rPr lang="en-US" sz="4140" b="0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Levels of testing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4294967295"/>
          </p:nvPr>
        </p:nvSpPr>
        <p:spPr>
          <a:xfrm>
            <a:off x="504031" y="1769150"/>
            <a:ext cx="8870590" cy="438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Unit Testing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 Testing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Testing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Acceptance Testing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Regression testing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Shape 246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907256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Focuses testing on the function or software module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Concentrates on the internal processing logic and data structures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 simplified when a module is designed with high cohesion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Reduces the number of test cases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Allows errors to be more easily predicted and uncovered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Concentrates on critical modules and those with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high cyclomatic complexity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when testing resources are limited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None/>
            </a:pP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Shape 252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Module interface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 that information flows properly into and out of the module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 data structures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 that data stored temporarily maintains its integrity during all steps in an algorithm execution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Boundary conditions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 that the module operates properly at boundary values established to limit or restrict processing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Independent paths (basis paths)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Paths are exercised to ensure that all statements in a module have been executed at least once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Error handling paths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 that the algorithms respond correctly to specific error conditions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 idx="4294967295"/>
          </p:nvPr>
        </p:nvSpPr>
        <p:spPr>
          <a:xfrm>
            <a:off x="756047" y="258856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body" idx="4294967295"/>
          </p:nvPr>
        </p:nvSpPr>
        <p:spPr>
          <a:xfrm>
            <a:off x="756047" y="2268140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Driver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simple main program that accepts test case data, passes such data to the component being tested, and prints the returned results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Stubs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Serve to replace modules that are subordinate to (called by) the component to be tested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uses the module’s exact interface, may do minimal data manipulation, provides verification of entry, and returns control to the module undergoing testing</a:t>
            </a:r>
          </a:p>
          <a:p>
            <a:pPr marL="0" marR="0" lvl="0" indent="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Drivers and stubs both represent overhead</a:t>
            </a:r>
          </a:p>
          <a:p>
            <a:pPr marL="0" marR="0" lvl="1" indent="0" algn="l" rtl="0">
              <a:lnSpc>
                <a:spcPct val="9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Both must be written but don’t constitute part of the installed software product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Shape 264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Defined as a systematic technique for constructing the software architecture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 the same time integration is occurring, conduct tests to uncover errors associated with interfaces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Objective is to take unit tested modules and build a program structure based on the prescribed design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Two Approaches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Non-incremental Integration Testing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Incremental Integration Testing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title" idx="4294967295"/>
          </p:nvPr>
        </p:nvSpPr>
        <p:spPr>
          <a:xfrm>
            <a:off x="756047" y="510872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Shape 270"/>
          <p:cNvSpPr txBox="1">
            <a:spLocks noGrp="1"/>
          </p:cNvSpPr>
          <p:nvPr>
            <p:ph type="body" idx="4294967295"/>
          </p:nvPr>
        </p:nvSpPr>
        <p:spPr>
          <a:xfrm>
            <a:off x="756047" y="2604041"/>
            <a:ext cx="8988317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Commonly called the “Big Bang” approach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components are combined in advance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entire program is tested as a whole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Chaos results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Many seemingly-unrelated errors are encountered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Correction is difficult because isolation of causes is complicated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Once a set of errors are corrected, more errors occur, and testing appears to enter an endless loop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title" idx="4294967295"/>
          </p:nvPr>
        </p:nvSpPr>
        <p:spPr>
          <a:xfrm>
            <a:off x="756047" y="510872"/>
            <a:ext cx="8568531" cy="158157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Shape 276"/>
          <p:cNvSpPr txBox="1">
            <a:spLocks noGrp="1"/>
          </p:cNvSpPr>
          <p:nvPr>
            <p:ph type="body" idx="4294967295"/>
          </p:nvPr>
        </p:nvSpPr>
        <p:spPr>
          <a:xfrm>
            <a:off x="923816" y="2435910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Three kinds 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Top-down integration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Bottom-up integration</a:t>
            </a:r>
          </a:p>
          <a:p>
            <a:pPr marL="0" marR="0" lvl="1" indent="0" algn="l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Sandwich integration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program is constructed and tested in small increments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Errors are easier to isolate and correct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Interfaces are more likely to be tested completely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systematic test approach is applied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 idx="4294967295"/>
          </p:nvPr>
        </p:nvSpPr>
        <p:spPr>
          <a:xfrm>
            <a:off x="756047" y="671441"/>
            <a:ext cx="8568531" cy="12604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4140" b="0" i="0" u="none" strike="noStrike" cap="none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body" idx="4294967295"/>
          </p:nvPr>
        </p:nvSpPr>
        <p:spPr>
          <a:xfrm>
            <a:off x="756047" y="2183894"/>
            <a:ext cx="8568531" cy="453664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1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Modules are integrated by moving downward through the control hierarchy, beginning with the main module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Subordinate modules are incorporated in either a depth-first or breadth-first fashion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DF: All modules on a major control path are integrated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BF: All modules directly subordinate at each level are integrated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Advantages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approach verifies major control or decision points early in the test process</a:t>
            </a: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rgbClr val="000080"/>
              </a:buClr>
              <a:buSzPct val="45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Disadvantages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Stubs need to be created to substitute for modules that have not been built or tested yet; this code is later discarded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Char char="–"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Because stubs are used to replace lower level modules, no significant data flow can occur until much later in the integration/testing process</a:t>
            </a:r>
          </a:p>
          <a:p>
            <a:pPr marL="0" marR="0" lvl="1" indent="0" algn="l" rtl="0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000080"/>
              </a:buClr>
              <a:buSzPct val="75000"/>
              <a:buFont typeface="Noto Sans Symbols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yt-sunrise">
  <a:themeElements>
    <a:clrScheme name="Office">
      <a:dk1>
        <a:srgbClr val="000000"/>
      </a:dk1>
      <a:lt1>
        <a:srgbClr val="FFFD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1">
  <a:themeElements>
    <a:clrScheme name="Office">
      <a:dk1>
        <a:srgbClr val="000000"/>
      </a:dk1>
      <a:lt1>
        <a:srgbClr val="FFFD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1263</Words>
  <PresentationFormat>Custom</PresentationFormat>
  <Paragraphs>128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lyt-sunrise</vt:lpstr>
      <vt:lpstr>Office Theme</vt:lpstr>
      <vt:lpstr>Default1</vt:lpstr>
      <vt:lpstr>Slide 1</vt:lpstr>
      <vt:lpstr>Levels of testing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PCP</cp:lastModifiedBy>
  <cp:revision>3</cp:revision>
  <dcterms:modified xsi:type="dcterms:W3CDTF">2017-09-18T05:22:49Z</dcterms:modified>
</cp:coreProperties>
</file>