
<file path=[Content_Types].xml><?xml version="1.0" encoding="utf-8"?>
<Types xmlns="http://schemas.openxmlformats.org/package/2006/content-types">
  <Override PartName="/ppt/slideMasters/slideMaster3.xml" ContentType="application/vnd.openxmlformats-officedocument.presentationml.slideMaster+xml"/>
  <Override PartName="/ppt/slides/slide29.xml" ContentType="application/vnd.openxmlformats-officedocument.presentationml.slide+xml"/>
  <Override PartName="/ppt/slides/slide47.xml" ContentType="application/vnd.openxmlformats-officedocument.presentationml.slide+xml"/>
  <Override PartName="/ppt/notesSlides/notesSlide2.xml" ContentType="application/vnd.openxmlformats-officedocument.presentationml.notesSlide+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notesSlides/notesSlide38.xml" ContentType="application/vnd.openxmlformats-officedocument.presentationml.notesSlide+xml"/>
  <Override PartName="/ppt/notesSlides/notesSlide49.xml" ContentType="application/vnd.openxmlformats-officedocument.presentationml.notesSlide+xml"/>
  <Override PartName="/ppt/slides/slide25.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27.xml" ContentType="application/vnd.openxmlformats-officedocument.presentationml.notesSlide+xml"/>
  <Override PartName="/ppt/notesSlides/notesSlide45.xml" ContentType="application/vnd.openxmlformats-officedocument.presentationml.notesSlide+xml"/>
  <Default Extension="xml" ContentType="application/xml"/>
  <Override PartName="/ppt/slides/slide14.xml" ContentType="application/vnd.openxmlformats-officedocument.presentationml.slide+xml"/>
  <Override PartName="/ppt/slides/slide32.xml" ContentType="application/vnd.openxmlformats-officedocument.presentationml.slide+xml"/>
  <Override PartName="/ppt/slides/slide50.xml" ContentType="application/vnd.openxmlformats-officedocument.presentationml.slide+xml"/>
  <Override PartName="/ppt/notesMasters/notesMaster1.xml" ContentType="application/vnd.openxmlformats-officedocument.presentationml.notesMaster+xml"/>
  <Default Extension="fntdata" ContentType="application/x-fontdata"/>
  <Override PartName="/ppt/notesSlides/notesSlide16.xml" ContentType="application/vnd.openxmlformats-officedocument.presentationml.notesSlide+xml"/>
  <Override PartName="/ppt/notesSlides/notesSlide34.xml" ContentType="application/vnd.openxmlformats-officedocument.presentationml.notesSlide+xml"/>
  <Override PartName="/ppt/slides/slide1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notesSlides/notesSlide23.xml" ContentType="application/vnd.openxmlformats-officedocument.presentationml.notesSlide+xml"/>
  <Override PartName="/ppt/notesSlides/notesSlide41.xml" ContentType="application/vnd.openxmlformats-officedocument.presentationml.notesSlid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30.xml" ContentType="application/vnd.openxmlformats-officedocument.presentationml.notesSlide+xml"/>
  <Override PartName="/ppt/notesSlides/notesSlide50.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notesSlides/notesSlide5.xml" ContentType="application/vnd.openxmlformats-officedocument.presentationml.notesSlide+xml"/>
  <Override PartName="/ppt/slideMasters/slideMaster2.xml" ContentType="application/vnd.openxmlformats-officedocument.presentationml.slideMaster+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Default Extension="png" ContentType="image/png"/>
  <Override PartName="/ppt/theme/theme4.xml" ContentType="application/vnd.openxmlformats-officedocument.theme+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presProps.xml" ContentType="application/vnd.openxmlformats-officedocument.presentationml.presProps+xml"/>
  <Override PartName="/ppt/theme/theme2.xml" ContentType="application/vnd.openxmlformats-officedocument.theme+xml"/>
  <Override PartName="/ppt/notesSlides/notesSlide19.xml" ContentType="application/vnd.openxmlformats-officedocument.presentationml.notesSlide+xml"/>
  <Override PartName="/ppt/notesSlides/notesSlide39.xml" ContentType="application/vnd.openxmlformats-officedocument.presentationml.notesSlide+xml"/>
  <Override PartName="/ppt/notesSlides/notesSlide48.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Layouts/slideLayout3.xml" ContentType="application/vnd.openxmlformats-officedocument.presentationml.slideLayout+xml"/>
  <Override PartName="/ppt/notesSlides/notesSlide17.xml" ContentType="application/vnd.openxmlformats-officedocument.presentationml.notesSlide+xml"/>
  <Override PartName="/ppt/notesSlides/notesSlide28.xml" ContentType="application/vnd.openxmlformats-officedocument.presentationml.notesSlide+xml"/>
  <Override PartName="/ppt/notesSlides/notesSlide37.xml" ContentType="application/vnd.openxmlformats-officedocument.presentationml.notesSlide+xml"/>
  <Override PartName="/ppt/notesSlides/notesSlide46.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ppt/notesSlides/notesSlide35.xml" ContentType="application/vnd.openxmlformats-officedocument.presentationml.notesSlide+xml"/>
  <Override PartName="/ppt/notesSlides/notesSlide44.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notesSlides/notesSlide33.xml" ContentType="application/vnd.openxmlformats-officedocument.presentationml.notesSlide+xml"/>
  <Override PartName="/ppt/notesSlides/notesSlide42.xml" ContentType="application/vnd.openxmlformats-officedocument.presentationml.notesSlide+xml"/>
  <Override PartName="/ppt/notesSlides/notesSlide51.xml" ContentType="application/vnd.openxmlformats-officedocument.presentationml.notesSlide+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Override PartName="/ppt/notesSlides/notesSlide31.xml" ContentType="application/vnd.openxmlformats-officedocument.presentationml.notesSlide+xml"/>
  <Override PartName="/ppt/notesSlides/notesSlide40.xml" ContentType="application/vnd.openxmlformats-officedocument.presentationml.notesSlide+xml"/>
  <Override PartName="/ppt/notesSlides/notesSlide6.xml" ContentType="application/vnd.openxmlformats-officedocument.presentationml.notesSlide+xml"/>
  <Override PartName="/ppt/slides/slide8.xml" ContentType="application/vnd.openxmlformats-officedocument.presentationml.slide+xml"/>
  <Override PartName="/ppt/slides/slide49.xml" ContentType="application/vnd.openxmlformats-officedocument.presentationml.slide+xml"/>
  <Override PartName="/ppt/notesSlides/notesSlide4.xml" ContentType="application/vnd.openxmlformats-officedocument.presentationml.notesSlide+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Masters/slideMaster1.xml" ContentType="application/vnd.openxmlformats-officedocument.presentationml.slideMaster+xml"/>
  <Override PartName="/ppt/slides/slide27.xml" ContentType="application/vnd.openxmlformats-officedocument.presentationml.slide+xml"/>
  <Override PartName="/ppt/slides/slide45.xml" ContentType="application/vnd.openxmlformats-officedocument.presentationml.slide+xml"/>
  <Override PartName="/ppt/theme/theme3.xml" ContentType="application/vnd.openxmlformats-officedocument.theme+xml"/>
  <Override PartName="/ppt/notesSlides/notesSlide29.xml" ContentType="application/vnd.openxmlformats-officedocument.presentationml.notesSlide+xml"/>
  <Override PartName="/ppt/notesSlides/notesSlide47.xml" ContentType="application/vnd.openxmlformats-officedocument.presentationml.notesSlide+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Override PartName="/ppt/notesSlides/notesSlide18.xml" ContentType="application/vnd.openxmlformats-officedocument.presentationml.notesSlide+xml"/>
  <Override PartName="/ppt/notesSlides/notesSlide36.xml" ContentType="application/vnd.openxmlformats-officedocument.presentationml.notesSlide+xml"/>
  <Default Extension="rels" ContentType="application/vnd.openxmlformats-package.relationships+xml"/>
  <Override PartName="/ppt/slides/slide23.xml" ContentType="application/vnd.openxmlformats-officedocument.presentationml.slide+xml"/>
  <Override PartName="/ppt/slides/slide41.xml" ContentType="application/vnd.openxmlformats-officedocument.presentationml.slide+xml"/>
  <Override PartName="/ppt/notesSlides/notesSlide25.xml" ContentType="application/vnd.openxmlformats-officedocument.presentationml.notesSlide+xml"/>
  <Override PartName="/ppt/notesSlides/notesSlide43.xml" ContentType="application/vnd.openxmlformats-officedocument.presentationml.notesSlide+xml"/>
  <Override PartName="/ppt/slides/slide12.xml" ContentType="application/vnd.openxmlformats-officedocument.presentationml.slide+xml"/>
  <Override PartName="/ppt/slides/slide30.xml" ContentType="application/vnd.openxmlformats-officedocument.presentationml.slide+xml"/>
  <Override PartName="/ppt/notesSlides/notesSlide14.xml" ContentType="application/vnd.openxmlformats-officedocument.presentationml.notesSlide+xml"/>
  <Override PartName="/ppt/notesSlides/notesSlide32.xml" ContentType="application/vnd.openxmlformats-officedocument.presentationml.notesSlide+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51" r:id="rId1"/>
    <p:sldMasterId id="2147483652" r:id="rId2"/>
    <p:sldMasterId id="2147483653" r:id="rId3"/>
  </p:sldMasterIdLst>
  <p:notesMasterIdLst>
    <p:notesMasterId r:id="rId55"/>
  </p:notesMasterIdLst>
  <p:sldIdLst>
    <p:sldId id="256" r:id="rId4"/>
    <p:sldId id="257" r:id="rId5"/>
    <p:sldId id="258" r:id="rId6"/>
    <p:sldId id="259" r:id="rId7"/>
    <p:sldId id="260" r:id="rId8"/>
    <p:sldId id="261" r:id="rId9"/>
    <p:sldId id="262" r:id="rId10"/>
    <p:sldId id="263" r:id="rId11"/>
    <p:sldId id="264" r:id="rId12"/>
    <p:sldId id="265" r:id="rId13"/>
    <p:sldId id="266" r:id="rId14"/>
    <p:sldId id="267" r:id="rId15"/>
    <p:sldId id="268" r:id="rId16"/>
    <p:sldId id="269" r:id="rId17"/>
    <p:sldId id="270" r:id="rId18"/>
    <p:sldId id="271" r:id="rId19"/>
    <p:sldId id="272" r:id="rId20"/>
    <p:sldId id="273" r:id="rId21"/>
    <p:sldId id="274" r:id="rId22"/>
    <p:sldId id="275" r:id="rId23"/>
    <p:sldId id="276" r:id="rId24"/>
    <p:sldId id="277" r:id="rId25"/>
    <p:sldId id="278" r:id="rId26"/>
    <p:sldId id="279" r:id="rId27"/>
    <p:sldId id="280" r:id="rId28"/>
    <p:sldId id="281" r:id="rId29"/>
    <p:sldId id="282" r:id="rId30"/>
    <p:sldId id="283" r:id="rId31"/>
    <p:sldId id="284" r:id="rId32"/>
    <p:sldId id="285" r:id="rId33"/>
    <p:sldId id="286" r:id="rId34"/>
    <p:sldId id="287" r:id="rId35"/>
    <p:sldId id="288" r:id="rId36"/>
    <p:sldId id="289" r:id="rId37"/>
    <p:sldId id="290" r:id="rId38"/>
    <p:sldId id="291" r:id="rId39"/>
    <p:sldId id="292" r:id="rId40"/>
    <p:sldId id="293" r:id="rId41"/>
    <p:sldId id="294" r:id="rId42"/>
    <p:sldId id="295" r:id="rId43"/>
    <p:sldId id="296" r:id="rId44"/>
    <p:sldId id="297" r:id="rId45"/>
    <p:sldId id="298" r:id="rId46"/>
    <p:sldId id="299" r:id="rId47"/>
    <p:sldId id="300" r:id="rId48"/>
    <p:sldId id="301" r:id="rId49"/>
    <p:sldId id="302" r:id="rId50"/>
    <p:sldId id="303" r:id="rId51"/>
    <p:sldId id="304" r:id="rId52"/>
    <p:sldId id="305" r:id="rId53"/>
    <p:sldId id="306" r:id="rId54"/>
  </p:sldIdLst>
  <p:sldSz cx="9144000" cy="6858000" type="screen4x3"/>
  <p:notesSz cx="6858000" cy="9144000"/>
  <p:embeddedFontLst>
    <p:embeddedFont>
      <p:font typeface="Arial Black" pitchFamily="34" charset="0"/>
      <p:bold r:id="rId56"/>
    </p:embeddedFont>
    <p:embeddedFont>
      <p:font typeface="Tahoma" pitchFamily="34" charset="0"/>
      <p:regular r:id="rId57"/>
      <p:bold r:id="rId58"/>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446" y="960"/>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39" Type="http://schemas.openxmlformats.org/officeDocument/2006/relationships/slide" Target="slides/slide36.xml"/><Relationship Id="rId21" Type="http://schemas.openxmlformats.org/officeDocument/2006/relationships/slide" Target="slides/slide18.xml"/><Relationship Id="rId34" Type="http://schemas.openxmlformats.org/officeDocument/2006/relationships/slide" Target="slides/slide31.xml"/><Relationship Id="rId42" Type="http://schemas.openxmlformats.org/officeDocument/2006/relationships/slide" Target="slides/slide39.xml"/><Relationship Id="rId47" Type="http://schemas.openxmlformats.org/officeDocument/2006/relationships/slide" Target="slides/slide44.xml"/><Relationship Id="rId50" Type="http://schemas.openxmlformats.org/officeDocument/2006/relationships/slide" Target="slides/slide47.xml"/><Relationship Id="rId55" Type="http://schemas.openxmlformats.org/officeDocument/2006/relationships/notesMaster" Target="notesMasters/notesMaster1.xml"/><Relationship Id="rId7" Type="http://schemas.openxmlformats.org/officeDocument/2006/relationships/slide" Target="slides/slide4.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slide" Target="slides/slide26.xml"/><Relationship Id="rId41" Type="http://schemas.openxmlformats.org/officeDocument/2006/relationships/slide" Target="slides/slide38.xml"/><Relationship Id="rId54" Type="http://schemas.openxmlformats.org/officeDocument/2006/relationships/slide" Target="slides/slide51.xml"/><Relationship Id="rId62"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slide" Target="slides/slide29.xml"/><Relationship Id="rId37" Type="http://schemas.openxmlformats.org/officeDocument/2006/relationships/slide" Target="slides/slide34.xml"/><Relationship Id="rId40" Type="http://schemas.openxmlformats.org/officeDocument/2006/relationships/slide" Target="slides/slide37.xml"/><Relationship Id="rId45" Type="http://schemas.openxmlformats.org/officeDocument/2006/relationships/slide" Target="slides/slide42.xml"/><Relationship Id="rId53" Type="http://schemas.openxmlformats.org/officeDocument/2006/relationships/slide" Target="slides/slide50.xml"/><Relationship Id="rId58" Type="http://schemas.openxmlformats.org/officeDocument/2006/relationships/font" Target="fonts/font3.fntdata"/><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36" Type="http://schemas.openxmlformats.org/officeDocument/2006/relationships/slide" Target="slides/slide33.xml"/><Relationship Id="rId49" Type="http://schemas.openxmlformats.org/officeDocument/2006/relationships/slide" Target="slides/slide46.xml"/><Relationship Id="rId57" Type="http://schemas.openxmlformats.org/officeDocument/2006/relationships/font" Target="fonts/font2.fntdata"/><Relationship Id="rId61" Type="http://schemas.openxmlformats.org/officeDocument/2006/relationships/theme" Target="theme/theme1.xml"/><Relationship Id="rId10" Type="http://schemas.openxmlformats.org/officeDocument/2006/relationships/slide" Target="slides/slide7.xml"/><Relationship Id="rId19" Type="http://schemas.openxmlformats.org/officeDocument/2006/relationships/slide" Target="slides/slide16.xml"/><Relationship Id="rId31" Type="http://schemas.openxmlformats.org/officeDocument/2006/relationships/slide" Target="slides/slide28.xml"/><Relationship Id="rId44" Type="http://schemas.openxmlformats.org/officeDocument/2006/relationships/slide" Target="slides/slide41.xml"/><Relationship Id="rId52" Type="http://schemas.openxmlformats.org/officeDocument/2006/relationships/slide" Target="slides/slide49.xml"/><Relationship Id="rId60" Type="http://schemas.openxmlformats.org/officeDocument/2006/relationships/viewProps" Target="viewProps.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slide" Target="slides/slide27.xml"/><Relationship Id="rId35" Type="http://schemas.openxmlformats.org/officeDocument/2006/relationships/slide" Target="slides/slide32.xml"/><Relationship Id="rId43" Type="http://schemas.openxmlformats.org/officeDocument/2006/relationships/slide" Target="slides/slide40.xml"/><Relationship Id="rId48" Type="http://schemas.openxmlformats.org/officeDocument/2006/relationships/slide" Target="slides/slide45.xml"/><Relationship Id="rId56" Type="http://schemas.openxmlformats.org/officeDocument/2006/relationships/font" Target="fonts/font1.fntdata"/><Relationship Id="rId8" Type="http://schemas.openxmlformats.org/officeDocument/2006/relationships/slide" Target="slides/slide5.xml"/><Relationship Id="rId51" Type="http://schemas.openxmlformats.org/officeDocument/2006/relationships/slide" Target="slides/slide48.xml"/><Relationship Id="rId3" Type="http://schemas.openxmlformats.org/officeDocument/2006/relationships/slideMaster" Target="slideMasters/slideMaster3.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slide" Target="slides/slide30.xml"/><Relationship Id="rId38" Type="http://schemas.openxmlformats.org/officeDocument/2006/relationships/slide" Target="slides/slide35.xml"/><Relationship Id="rId46" Type="http://schemas.openxmlformats.org/officeDocument/2006/relationships/slide" Target="slides/slide43.xml"/><Relationship Id="rId5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Shape 2"/>
        <p:cNvGrpSpPr/>
        <p:nvPr/>
      </p:nvGrpSpPr>
      <p:grpSpPr>
        <a:xfrm>
          <a:off x="0" y="0"/>
          <a:ext cx="0" cy="0"/>
          <a:chOff x="0" y="0"/>
          <a:chExt cx="0" cy="0"/>
        </a:xfrm>
      </p:grpSpPr>
      <p:sp>
        <p:nvSpPr>
          <p:cNvPr id="3" name="Shape 3"/>
          <p:cNvSpPr txBox="1">
            <a:spLocks noGrp="1"/>
          </p:cNvSpPr>
          <p:nvPr>
            <p:ph type="sldNum" idx="12"/>
          </p:nvPr>
        </p:nvSpPr>
        <p:spPr>
          <a:xfrm>
            <a:off x="3881437" y="8686800"/>
            <a:ext cx="2974974" cy="455612"/>
          </a:xfrm>
          <a:prstGeom prst="rect">
            <a:avLst/>
          </a:prstGeom>
          <a:noFill/>
          <a:ln>
            <a:noFill/>
          </a:ln>
        </p:spPr>
        <p:txBody>
          <a:bodyPr lIns="0" tIns="0" rIns="0" bIns="0" anchor="b" anchorCtr="0">
            <a:noAutofit/>
          </a:bodyPr>
          <a:lstStyle/>
          <a:p>
            <a:pPr marL="0" marR="0" lvl="0" indent="0" algn="l" rtl="0">
              <a:lnSpc>
                <a:spcPct val="100000"/>
              </a:lnSpc>
              <a:spcBef>
                <a:spcPts val="0"/>
              </a:spcBef>
              <a:spcAft>
                <a:spcPts val="0"/>
              </a:spcAft>
              <a:buSzPct val="25000"/>
              <a:buNone/>
            </a:pPr>
            <a:fld id="{00000000-1234-1234-1234-123412341234}" type="slidenum">
              <a:rPr lang="en-US" sz="2400" b="0" i="0" u="none" strike="noStrike" cap="none">
                <a:solidFill>
                  <a:srgbClr val="000000"/>
                </a:solidFill>
                <a:latin typeface="Times New Roman"/>
                <a:ea typeface="Times New Roman"/>
                <a:cs typeface="Times New Roman"/>
                <a:sym typeface="Times New Roman"/>
              </a:rPr>
              <a:pPr marL="0" marR="0" lvl="0" indent="0" algn="l" rtl="0">
                <a:lnSpc>
                  <a:spcPct val="100000"/>
                </a:lnSpc>
                <a:spcBef>
                  <a:spcPts val="0"/>
                </a:spcBef>
                <a:spcAft>
                  <a:spcPts val="0"/>
                </a:spcAft>
                <a:buSzPct val="25000"/>
                <a:buNone/>
              </a:pPr>
              <a:t>‹#›</a:t>
            </a:fld>
            <a:endParaRPr lang="en-US" sz="2400" b="0" i="0" u="none" strike="noStrike" cap="none">
              <a:solidFill>
                <a:srgbClr val="000000"/>
              </a:solidFill>
              <a:latin typeface="Times New Roman"/>
              <a:ea typeface="Times New Roman"/>
              <a:cs typeface="Times New Roman"/>
              <a:sym typeface="Times New Roman"/>
            </a:endParaRPr>
          </a:p>
        </p:txBody>
      </p:sp>
      <p:sp>
        <p:nvSpPr>
          <p:cNvPr id="4" name="Shape 4"/>
          <p:cNvSpPr>
            <a:spLocks noGrp="1" noRot="1" noChangeAspect="1"/>
          </p:cNvSpPr>
          <p:nvPr>
            <p:ph type="sldImg" idx="2"/>
          </p:nvPr>
        </p:nvSpPr>
        <p:spPr>
          <a:xfrm>
            <a:off x="1003300" y="695325"/>
            <a:ext cx="4846636" cy="3427412"/>
          </a:xfrm>
          <a:custGeom>
            <a:avLst/>
            <a:gdLst/>
            <a:ahLst/>
            <a:cxnLst/>
            <a:rect l="0" t="0" r="0" b="0"/>
            <a:pathLst>
              <a:path w="120000" h="120000" extrusionOk="0">
                <a:moveTo>
                  <a:pt x="0" y="0"/>
                </a:moveTo>
                <a:lnTo>
                  <a:pt x="120000" y="0"/>
                </a:lnTo>
                <a:lnTo>
                  <a:pt x="120000" y="120000"/>
                </a:lnTo>
                <a:lnTo>
                  <a:pt x="0" y="120000"/>
                </a:lnTo>
                <a:close/>
              </a:path>
            </a:pathLst>
          </a:custGeom>
          <a:noFill/>
          <a:ln>
            <a:noFill/>
          </a:ln>
        </p:spPr>
      </p:sp>
      <p:sp>
        <p:nvSpPr>
          <p:cNvPr id="5" name="Shape 5"/>
          <p:cNvSpPr txBox="1">
            <a:spLocks noGrp="1"/>
          </p:cNvSpPr>
          <p:nvPr>
            <p:ph type="body" idx="1"/>
          </p:nvPr>
        </p:nvSpPr>
        <p:spPr>
          <a:xfrm>
            <a:off x="685800" y="4343400"/>
            <a:ext cx="5484812" cy="4113211"/>
          </a:xfrm>
          <a:prstGeom prst="rect">
            <a:avLst/>
          </a:prstGeom>
          <a:noFill/>
          <a:ln>
            <a:noFill/>
          </a:ln>
        </p:spPr>
        <p:txBody>
          <a:bodyPr lIns="91425" tIns="91425" rIns="91425" bIns="91425" anchor="t" anchorCtr="0"/>
          <a:lstStyle>
            <a:lvl1pPr marL="0" marR="0" lvl="0" indent="0" algn="l" rtl="0">
              <a:spcBef>
                <a:spcPts val="0"/>
              </a:spcBef>
              <a:buNone/>
              <a:defRPr sz="1800" b="0" i="0" u="none" strike="noStrike" cap="none"/>
            </a:lvl1pPr>
            <a:lvl2pPr marL="457200" marR="0" lvl="1" indent="0" algn="l" rtl="0">
              <a:spcBef>
                <a:spcPts val="0"/>
              </a:spcBef>
              <a:buNone/>
              <a:defRPr sz="1800" b="0" i="0" u="none" strike="noStrike" cap="none"/>
            </a:lvl2pPr>
            <a:lvl3pPr marL="914400" marR="0" lvl="2" indent="0" algn="l" rtl="0">
              <a:spcBef>
                <a:spcPts val="0"/>
              </a:spcBef>
              <a:buNone/>
              <a:defRPr sz="1800" b="0" i="0" u="none" strike="noStrike" cap="none"/>
            </a:lvl3pPr>
            <a:lvl4pPr marL="1371600" marR="0" lvl="3" indent="0" algn="l" rtl="0">
              <a:spcBef>
                <a:spcPts val="0"/>
              </a:spcBef>
              <a:buNone/>
              <a:defRPr sz="1800" b="0" i="0" u="none" strike="noStrike" cap="none"/>
            </a:lvl4pPr>
            <a:lvl5pPr marL="1828800" marR="0" lvl="4" indent="0" algn="l" rtl="0">
              <a:spcBef>
                <a:spcPts val="0"/>
              </a:spcBef>
              <a:buNone/>
              <a:defRPr sz="1800" b="0" i="0" u="none" strike="noStrike" cap="none"/>
            </a:lvl5pPr>
            <a:lvl6pPr marL="2286000" marR="0" lvl="5" indent="0" algn="l" rtl="0">
              <a:spcBef>
                <a:spcPts val="0"/>
              </a:spcBef>
              <a:buNone/>
              <a:defRPr sz="1800" b="0" i="0" u="none" strike="noStrike" cap="none"/>
            </a:lvl6pPr>
            <a:lvl7pPr marL="2743200" marR="0" lvl="6" indent="0" algn="l" rtl="0">
              <a:spcBef>
                <a:spcPts val="0"/>
              </a:spcBef>
              <a:buNone/>
              <a:defRPr sz="1800" b="0" i="0" u="none" strike="noStrike" cap="none"/>
            </a:lvl7pPr>
            <a:lvl8pPr marL="3200400" marR="0" lvl="7" indent="0" algn="l" rtl="0">
              <a:spcBef>
                <a:spcPts val="0"/>
              </a:spcBef>
              <a:buNone/>
              <a:defRPr sz="1800" b="0" i="0" u="none" strike="noStrike" cap="none"/>
            </a:lvl8pPr>
            <a:lvl9pPr marL="3657600" marR="0" lvl="8" indent="0" algn="l" rtl="0">
              <a:spcBef>
                <a:spcPts val="0"/>
              </a:spcBef>
              <a:buNone/>
              <a:defRPr sz="1800" b="0" i="0" u="none" strike="noStrike" cap="none"/>
            </a:lvl9pPr>
          </a:lstStyle>
          <a:p>
            <a:endParaRPr/>
          </a:p>
        </p:txBody>
      </p:sp>
      <p:sp>
        <p:nvSpPr>
          <p:cNvPr id="6" name="Shape 6"/>
          <p:cNvSpPr txBox="1">
            <a:spLocks noGrp="1"/>
          </p:cNvSpPr>
          <p:nvPr>
            <p:ph type="hdr" idx="3"/>
          </p:nvPr>
        </p:nvSpPr>
        <p:spPr>
          <a:xfrm>
            <a:off x="0" y="0"/>
            <a:ext cx="2974974" cy="455612"/>
          </a:xfrm>
          <a:prstGeom prst="rect">
            <a:avLst/>
          </a:prstGeom>
          <a:noFill/>
          <a:ln>
            <a:noFill/>
          </a:ln>
        </p:spPr>
        <p:txBody>
          <a:bodyPr lIns="91425" tIns="91425" rIns="91425" bIns="91425" anchor="t" anchorCtr="0"/>
          <a:lstStyle>
            <a:lvl1pPr marL="0" marR="0" lvl="0" indent="0" algn="l" rtl="0">
              <a:lnSpc>
                <a:spcPct val="93000"/>
              </a:lnSpc>
              <a:spcBef>
                <a:spcPts val="0"/>
              </a:spcBef>
              <a:spcAft>
                <a:spcPts val="0"/>
              </a:spcAft>
              <a:buNone/>
              <a:defRPr sz="1400" b="0" i="0" u="none">
                <a:solidFill>
                  <a:srgbClr val="000000"/>
                </a:solidFill>
                <a:latin typeface="Times New Roman"/>
                <a:ea typeface="Times New Roman"/>
                <a:cs typeface="Times New Roman"/>
                <a:sym typeface="Times New Roman"/>
              </a:defRPr>
            </a:lvl1pPr>
            <a:lvl2pPr marL="742950" marR="0" lvl="1" indent="-285750" algn="l" rtl="0">
              <a:lnSpc>
                <a:spcPct val="100000"/>
              </a:lnSpc>
              <a:spcBef>
                <a:spcPts val="0"/>
              </a:spcBef>
              <a:spcAft>
                <a:spcPts val="0"/>
              </a:spcAft>
              <a:buNone/>
              <a:defRPr sz="2400" b="0" i="0" u="none" strike="noStrike" cap="none">
                <a:solidFill>
                  <a:srgbClr val="000000"/>
                </a:solidFill>
                <a:latin typeface="Times New Roman"/>
                <a:ea typeface="Times New Roman"/>
                <a:cs typeface="Times New Roman"/>
                <a:sym typeface="Times New Roman"/>
              </a:defRPr>
            </a:lvl2pPr>
            <a:lvl3pPr marL="1143000" marR="0" lvl="2" indent="-228600" algn="l" rtl="0">
              <a:lnSpc>
                <a:spcPct val="100000"/>
              </a:lnSpc>
              <a:spcBef>
                <a:spcPts val="0"/>
              </a:spcBef>
              <a:spcAft>
                <a:spcPts val="0"/>
              </a:spcAft>
              <a:buNone/>
              <a:defRPr sz="2400" b="0" i="0" u="none" strike="noStrike" cap="none">
                <a:solidFill>
                  <a:srgbClr val="000000"/>
                </a:solidFill>
                <a:latin typeface="Times New Roman"/>
                <a:ea typeface="Times New Roman"/>
                <a:cs typeface="Times New Roman"/>
                <a:sym typeface="Times New Roman"/>
              </a:defRPr>
            </a:lvl3pPr>
            <a:lvl4pPr marL="1600200" marR="0" lvl="3" indent="-228600" algn="l" rtl="0">
              <a:lnSpc>
                <a:spcPct val="100000"/>
              </a:lnSpc>
              <a:spcBef>
                <a:spcPts val="0"/>
              </a:spcBef>
              <a:spcAft>
                <a:spcPts val="0"/>
              </a:spcAft>
              <a:buNone/>
              <a:defRPr sz="2400" b="0" i="0" u="none" strike="noStrike" cap="none">
                <a:solidFill>
                  <a:srgbClr val="000000"/>
                </a:solidFill>
                <a:latin typeface="Times New Roman"/>
                <a:ea typeface="Times New Roman"/>
                <a:cs typeface="Times New Roman"/>
                <a:sym typeface="Times New Roman"/>
              </a:defRPr>
            </a:lvl4pPr>
            <a:lvl5pPr marL="2057400" marR="0" lvl="4" indent="-228600" algn="l" rtl="0">
              <a:lnSpc>
                <a:spcPct val="100000"/>
              </a:lnSpc>
              <a:spcBef>
                <a:spcPts val="0"/>
              </a:spcBef>
              <a:spcAft>
                <a:spcPts val="0"/>
              </a:spcAft>
              <a:buNone/>
              <a:defRPr sz="2400" b="0" i="0" u="none" strike="noStrike" cap="none">
                <a:solidFill>
                  <a:srgbClr val="000000"/>
                </a:solidFill>
                <a:latin typeface="Times New Roman"/>
                <a:ea typeface="Times New Roman"/>
                <a:cs typeface="Times New Roman"/>
                <a:sym typeface="Times New Roman"/>
              </a:defRPr>
            </a:lvl5pPr>
            <a:lvl6pPr marL="2514600" marR="0" lvl="5" indent="-228600" algn="l" rtl="0">
              <a:lnSpc>
                <a:spcPct val="100000"/>
              </a:lnSpc>
              <a:spcBef>
                <a:spcPts val="0"/>
              </a:spcBef>
              <a:spcAft>
                <a:spcPts val="0"/>
              </a:spcAft>
              <a:buNone/>
              <a:defRPr sz="2400" b="0" i="0" u="none" strike="noStrike" cap="none">
                <a:solidFill>
                  <a:srgbClr val="000000"/>
                </a:solidFill>
                <a:latin typeface="Times New Roman"/>
                <a:ea typeface="Times New Roman"/>
                <a:cs typeface="Times New Roman"/>
                <a:sym typeface="Times New Roman"/>
              </a:defRPr>
            </a:lvl6pPr>
            <a:lvl7pPr marL="3429000" marR="0" lvl="6" indent="-228600" algn="l" rtl="0">
              <a:lnSpc>
                <a:spcPct val="100000"/>
              </a:lnSpc>
              <a:spcBef>
                <a:spcPts val="0"/>
              </a:spcBef>
              <a:spcAft>
                <a:spcPts val="0"/>
              </a:spcAft>
              <a:buNone/>
              <a:defRPr sz="2400" b="0" i="0" u="none" strike="noStrike" cap="none">
                <a:solidFill>
                  <a:srgbClr val="000000"/>
                </a:solidFill>
                <a:latin typeface="Times New Roman"/>
                <a:ea typeface="Times New Roman"/>
                <a:cs typeface="Times New Roman"/>
                <a:sym typeface="Times New Roman"/>
              </a:defRPr>
            </a:lvl7pPr>
            <a:lvl8pPr marL="4800600" marR="0" lvl="7" indent="-228600" algn="l" rtl="0">
              <a:lnSpc>
                <a:spcPct val="100000"/>
              </a:lnSpc>
              <a:spcBef>
                <a:spcPts val="0"/>
              </a:spcBef>
              <a:spcAft>
                <a:spcPts val="0"/>
              </a:spcAft>
              <a:buNone/>
              <a:defRPr sz="2400" b="0" i="0" u="none" strike="noStrike" cap="none">
                <a:solidFill>
                  <a:srgbClr val="000000"/>
                </a:solidFill>
                <a:latin typeface="Times New Roman"/>
                <a:ea typeface="Times New Roman"/>
                <a:cs typeface="Times New Roman"/>
                <a:sym typeface="Times New Roman"/>
              </a:defRPr>
            </a:lvl8pPr>
            <a:lvl9pPr marL="6629400" marR="0" lvl="8" indent="-228600" algn="l" rtl="0">
              <a:lnSpc>
                <a:spcPct val="100000"/>
              </a:lnSpc>
              <a:spcBef>
                <a:spcPts val="0"/>
              </a:spcBef>
              <a:spcAft>
                <a:spcPts val="0"/>
              </a:spcAft>
              <a:buNone/>
              <a:defRPr sz="2400" b="0" i="0" u="none" strike="noStrike" cap="none">
                <a:solidFill>
                  <a:srgbClr val="000000"/>
                </a:solidFill>
                <a:latin typeface="Times New Roman"/>
                <a:ea typeface="Times New Roman"/>
                <a:cs typeface="Times New Roman"/>
                <a:sym typeface="Times New Roman"/>
              </a:defRPr>
            </a:lvl9pPr>
          </a:lstStyle>
          <a:p>
            <a:endParaRPr/>
          </a:p>
        </p:txBody>
      </p:sp>
      <p:sp>
        <p:nvSpPr>
          <p:cNvPr id="7" name="Shape 7"/>
          <p:cNvSpPr txBox="1">
            <a:spLocks noGrp="1"/>
          </p:cNvSpPr>
          <p:nvPr>
            <p:ph type="dt" idx="10"/>
          </p:nvPr>
        </p:nvSpPr>
        <p:spPr>
          <a:xfrm>
            <a:off x="3881437" y="0"/>
            <a:ext cx="2974974" cy="455612"/>
          </a:xfrm>
          <a:prstGeom prst="rect">
            <a:avLst/>
          </a:prstGeom>
          <a:noFill/>
          <a:ln>
            <a:noFill/>
          </a:ln>
        </p:spPr>
        <p:txBody>
          <a:bodyPr lIns="91425" tIns="91425" rIns="91425" bIns="91425" anchor="t" anchorCtr="0"/>
          <a:lstStyle>
            <a:lvl1pPr marL="0" marR="0" lvl="0" indent="0" algn="r" rtl="0">
              <a:lnSpc>
                <a:spcPct val="93000"/>
              </a:lnSpc>
              <a:spcBef>
                <a:spcPts val="0"/>
              </a:spcBef>
              <a:spcAft>
                <a:spcPts val="0"/>
              </a:spcAft>
              <a:buNone/>
              <a:defRPr sz="1400" b="0" i="0" u="none">
                <a:solidFill>
                  <a:srgbClr val="000000"/>
                </a:solidFill>
                <a:latin typeface="Times New Roman"/>
                <a:ea typeface="Times New Roman"/>
                <a:cs typeface="Times New Roman"/>
                <a:sym typeface="Times New Roman"/>
              </a:defRPr>
            </a:lvl1pPr>
            <a:lvl2pPr marL="742950" marR="0" lvl="1" indent="-285750" algn="l" rtl="0">
              <a:lnSpc>
                <a:spcPct val="100000"/>
              </a:lnSpc>
              <a:spcBef>
                <a:spcPts val="0"/>
              </a:spcBef>
              <a:spcAft>
                <a:spcPts val="0"/>
              </a:spcAft>
              <a:buNone/>
              <a:defRPr sz="2400" b="0" i="0" u="none" strike="noStrike" cap="none">
                <a:solidFill>
                  <a:srgbClr val="000000"/>
                </a:solidFill>
                <a:latin typeface="Times New Roman"/>
                <a:ea typeface="Times New Roman"/>
                <a:cs typeface="Times New Roman"/>
                <a:sym typeface="Times New Roman"/>
              </a:defRPr>
            </a:lvl2pPr>
            <a:lvl3pPr marL="1143000" marR="0" lvl="2" indent="-228600" algn="l" rtl="0">
              <a:lnSpc>
                <a:spcPct val="100000"/>
              </a:lnSpc>
              <a:spcBef>
                <a:spcPts val="0"/>
              </a:spcBef>
              <a:spcAft>
                <a:spcPts val="0"/>
              </a:spcAft>
              <a:buNone/>
              <a:defRPr sz="2400" b="0" i="0" u="none" strike="noStrike" cap="none">
                <a:solidFill>
                  <a:srgbClr val="000000"/>
                </a:solidFill>
                <a:latin typeface="Times New Roman"/>
                <a:ea typeface="Times New Roman"/>
                <a:cs typeface="Times New Roman"/>
                <a:sym typeface="Times New Roman"/>
              </a:defRPr>
            </a:lvl3pPr>
            <a:lvl4pPr marL="1600200" marR="0" lvl="3" indent="-228600" algn="l" rtl="0">
              <a:lnSpc>
                <a:spcPct val="100000"/>
              </a:lnSpc>
              <a:spcBef>
                <a:spcPts val="0"/>
              </a:spcBef>
              <a:spcAft>
                <a:spcPts val="0"/>
              </a:spcAft>
              <a:buNone/>
              <a:defRPr sz="2400" b="0" i="0" u="none" strike="noStrike" cap="none">
                <a:solidFill>
                  <a:srgbClr val="000000"/>
                </a:solidFill>
                <a:latin typeface="Times New Roman"/>
                <a:ea typeface="Times New Roman"/>
                <a:cs typeface="Times New Roman"/>
                <a:sym typeface="Times New Roman"/>
              </a:defRPr>
            </a:lvl4pPr>
            <a:lvl5pPr marL="2057400" marR="0" lvl="4" indent="-228600" algn="l" rtl="0">
              <a:lnSpc>
                <a:spcPct val="100000"/>
              </a:lnSpc>
              <a:spcBef>
                <a:spcPts val="0"/>
              </a:spcBef>
              <a:spcAft>
                <a:spcPts val="0"/>
              </a:spcAft>
              <a:buNone/>
              <a:defRPr sz="2400" b="0" i="0" u="none" strike="noStrike" cap="none">
                <a:solidFill>
                  <a:srgbClr val="000000"/>
                </a:solidFill>
                <a:latin typeface="Times New Roman"/>
                <a:ea typeface="Times New Roman"/>
                <a:cs typeface="Times New Roman"/>
                <a:sym typeface="Times New Roman"/>
              </a:defRPr>
            </a:lvl5pPr>
            <a:lvl6pPr marL="2514600" marR="0" lvl="5" indent="-228600" algn="l" rtl="0">
              <a:lnSpc>
                <a:spcPct val="100000"/>
              </a:lnSpc>
              <a:spcBef>
                <a:spcPts val="0"/>
              </a:spcBef>
              <a:spcAft>
                <a:spcPts val="0"/>
              </a:spcAft>
              <a:buNone/>
              <a:defRPr sz="2400" b="0" i="0" u="none" strike="noStrike" cap="none">
                <a:solidFill>
                  <a:srgbClr val="000000"/>
                </a:solidFill>
                <a:latin typeface="Times New Roman"/>
                <a:ea typeface="Times New Roman"/>
                <a:cs typeface="Times New Roman"/>
                <a:sym typeface="Times New Roman"/>
              </a:defRPr>
            </a:lvl6pPr>
            <a:lvl7pPr marL="3429000" marR="0" lvl="6" indent="-228600" algn="l" rtl="0">
              <a:lnSpc>
                <a:spcPct val="100000"/>
              </a:lnSpc>
              <a:spcBef>
                <a:spcPts val="0"/>
              </a:spcBef>
              <a:spcAft>
                <a:spcPts val="0"/>
              </a:spcAft>
              <a:buNone/>
              <a:defRPr sz="2400" b="0" i="0" u="none" strike="noStrike" cap="none">
                <a:solidFill>
                  <a:srgbClr val="000000"/>
                </a:solidFill>
                <a:latin typeface="Times New Roman"/>
                <a:ea typeface="Times New Roman"/>
                <a:cs typeface="Times New Roman"/>
                <a:sym typeface="Times New Roman"/>
              </a:defRPr>
            </a:lvl7pPr>
            <a:lvl8pPr marL="4800600" marR="0" lvl="7" indent="-228600" algn="l" rtl="0">
              <a:lnSpc>
                <a:spcPct val="100000"/>
              </a:lnSpc>
              <a:spcBef>
                <a:spcPts val="0"/>
              </a:spcBef>
              <a:spcAft>
                <a:spcPts val="0"/>
              </a:spcAft>
              <a:buNone/>
              <a:defRPr sz="2400" b="0" i="0" u="none" strike="noStrike" cap="none">
                <a:solidFill>
                  <a:srgbClr val="000000"/>
                </a:solidFill>
                <a:latin typeface="Times New Roman"/>
                <a:ea typeface="Times New Roman"/>
                <a:cs typeface="Times New Roman"/>
                <a:sym typeface="Times New Roman"/>
              </a:defRPr>
            </a:lvl8pPr>
            <a:lvl9pPr marL="6629400" marR="0" lvl="8" indent="-228600" algn="l" rtl="0">
              <a:lnSpc>
                <a:spcPct val="100000"/>
              </a:lnSpc>
              <a:spcBef>
                <a:spcPts val="0"/>
              </a:spcBef>
              <a:spcAft>
                <a:spcPts val="0"/>
              </a:spcAft>
              <a:buNone/>
              <a:defRPr sz="2400" b="0" i="0" u="none" strike="noStrike" cap="none">
                <a:solidFill>
                  <a:srgbClr val="000000"/>
                </a:solidFill>
                <a:latin typeface="Times New Roman"/>
                <a:ea typeface="Times New Roman"/>
                <a:cs typeface="Times New Roman"/>
                <a:sym typeface="Times New Roman"/>
              </a:defRPr>
            </a:lvl9pPr>
          </a:lstStyle>
          <a:p>
            <a:endParaRPr/>
          </a:p>
        </p:txBody>
      </p:sp>
      <p:sp>
        <p:nvSpPr>
          <p:cNvPr id="8" name="Shape 8"/>
          <p:cNvSpPr txBox="1">
            <a:spLocks noGrp="1"/>
          </p:cNvSpPr>
          <p:nvPr>
            <p:ph type="ftr" idx="11"/>
          </p:nvPr>
        </p:nvSpPr>
        <p:spPr>
          <a:xfrm>
            <a:off x="0" y="8686800"/>
            <a:ext cx="2974974" cy="455612"/>
          </a:xfrm>
          <a:prstGeom prst="rect">
            <a:avLst/>
          </a:prstGeom>
          <a:noFill/>
          <a:ln>
            <a:noFill/>
          </a:ln>
        </p:spPr>
        <p:txBody>
          <a:bodyPr lIns="91425" tIns="91425" rIns="91425" bIns="91425" anchor="b" anchorCtr="0"/>
          <a:lstStyle>
            <a:lvl1pPr marL="0" marR="0" lvl="0" indent="0" algn="l" rtl="0">
              <a:lnSpc>
                <a:spcPct val="93000"/>
              </a:lnSpc>
              <a:spcBef>
                <a:spcPts val="0"/>
              </a:spcBef>
              <a:spcAft>
                <a:spcPts val="0"/>
              </a:spcAft>
              <a:buNone/>
              <a:defRPr sz="1400" b="0" i="0" u="none">
                <a:solidFill>
                  <a:srgbClr val="000000"/>
                </a:solidFill>
                <a:latin typeface="Times New Roman"/>
                <a:ea typeface="Times New Roman"/>
                <a:cs typeface="Times New Roman"/>
                <a:sym typeface="Times New Roman"/>
              </a:defRPr>
            </a:lvl1pPr>
            <a:lvl2pPr marL="742950" marR="0" lvl="1" indent="-285750" algn="l" rtl="0">
              <a:lnSpc>
                <a:spcPct val="100000"/>
              </a:lnSpc>
              <a:spcBef>
                <a:spcPts val="0"/>
              </a:spcBef>
              <a:spcAft>
                <a:spcPts val="0"/>
              </a:spcAft>
              <a:buNone/>
              <a:defRPr sz="2400" b="0" i="0" u="none" strike="noStrike" cap="none">
                <a:solidFill>
                  <a:srgbClr val="000000"/>
                </a:solidFill>
                <a:latin typeface="Times New Roman"/>
                <a:ea typeface="Times New Roman"/>
                <a:cs typeface="Times New Roman"/>
                <a:sym typeface="Times New Roman"/>
              </a:defRPr>
            </a:lvl2pPr>
            <a:lvl3pPr marL="1143000" marR="0" lvl="2" indent="-228600" algn="l" rtl="0">
              <a:lnSpc>
                <a:spcPct val="100000"/>
              </a:lnSpc>
              <a:spcBef>
                <a:spcPts val="0"/>
              </a:spcBef>
              <a:spcAft>
                <a:spcPts val="0"/>
              </a:spcAft>
              <a:buNone/>
              <a:defRPr sz="2400" b="0" i="0" u="none" strike="noStrike" cap="none">
                <a:solidFill>
                  <a:srgbClr val="000000"/>
                </a:solidFill>
                <a:latin typeface="Times New Roman"/>
                <a:ea typeface="Times New Roman"/>
                <a:cs typeface="Times New Roman"/>
                <a:sym typeface="Times New Roman"/>
              </a:defRPr>
            </a:lvl3pPr>
            <a:lvl4pPr marL="1600200" marR="0" lvl="3" indent="-228600" algn="l" rtl="0">
              <a:lnSpc>
                <a:spcPct val="100000"/>
              </a:lnSpc>
              <a:spcBef>
                <a:spcPts val="0"/>
              </a:spcBef>
              <a:spcAft>
                <a:spcPts val="0"/>
              </a:spcAft>
              <a:buNone/>
              <a:defRPr sz="2400" b="0" i="0" u="none" strike="noStrike" cap="none">
                <a:solidFill>
                  <a:srgbClr val="000000"/>
                </a:solidFill>
                <a:latin typeface="Times New Roman"/>
                <a:ea typeface="Times New Roman"/>
                <a:cs typeface="Times New Roman"/>
                <a:sym typeface="Times New Roman"/>
              </a:defRPr>
            </a:lvl4pPr>
            <a:lvl5pPr marL="2057400" marR="0" lvl="4" indent="-228600" algn="l" rtl="0">
              <a:lnSpc>
                <a:spcPct val="100000"/>
              </a:lnSpc>
              <a:spcBef>
                <a:spcPts val="0"/>
              </a:spcBef>
              <a:spcAft>
                <a:spcPts val="0"/>
              </a:spcAft>
              <a:buNone/>
              <a:defRPr sz="2400" b="0" i="0" u="none" strike="noStrike" cap="none">
                <a:solidFill>
                  <a:srgbClr val="000000"/>
                </a:solidFill>
                <a:latin typeface="Times New Roman"/>
                <a:ea typeface="Times New Roman"/>
                <a:cs typeface="Times New Roman"/>
                <a:sym typeface="Times New Roman"/>
              </a:defRPr>
            </a:lvl5pPr>
            <a:lvl6pPr marL="2514600" marR="0" lvl="5" indent="-228600" algn="l" rtl="0">
              <a:lnSpc>
                <a:spcPct val="100000"/>
              </a:lnSpc>
              <a:spcBef>
                <a:spcPts val="0"/>
              </a:spcBef>
              <a:spcAft>
                <a:spcPts val="0"/>
              </a:spcAft>
              <a:buNone/>
              <a:defRPr sz="2400" b="0" i="0" u="none" strike="noStrike" cap="none">
                <a:solidFill>
                  <a:srgbClr val="000000"/>
                </a:solidFill>
                <a:latin typeface="Times New Roman"/>
                <a:ea typeface="Times New Roman"/>
                <a:cs typeface="Times New Roman"/>
                <a:sym typeface="Times New Roman"/>
              </a:defRPr>
            </a:lvl6pPr>
            <a:lvl7pPr marL="3429000" marR="0" lvl="6" indent="-228600" algn="l" rtl="0">
              <a:lnSpc>
                <a:spcPct val="100000"/>
              </a:lnSpc>
              <a:spcBef>
                <a:spcPts val="0"/>
              </a:spcBef>
              <a:spcAft>
                <a:spcPts val="0"/>
              </a:spcAft>
              <a:buNone/>
              <a:defRPr sz="2400" b="0" i="0" u="none" strike="noStrike" cap="none">
                <a:solidFill>
                  <a:srgbClr val="000000"/>
                </a:solidFill>
                <a:latin typeface="Times New Roman"/>
                <a:ea typeface="Times New Roman"/>
                <a:cs typeface="Times New Roman"/>
                <a:sym typeface="Times New Roman"/>
              </a:defRPr>
            </a:lvl7pPr>
            <a:lvl8pPr marL="4800600" marR="0" lvl="7" indent="-228600" algn="l" rtl="0">
              <a:lnSpc>
                <a:spcPct val="100000"/>
              </a:lnSpc>
              <a:spcBef>
                <a:spcPts val="0"/>
              </a:spcBef>
              <a:spcAft>
                <a:spcPts val="0"/>
              </a:spcAft>
              <a:buNone/>
              <a:defRPr sz="2400" b="0" i="0" u="none" strike="noStrike" cap="none">
                <a:solidFill>
                  <a:srgbClr val="000000"/>
                </a:solidFill>
                <a:latin typeface="Times New Roman"/>
                <a:ea typeface="Times New Roman"/>
                <a:cs typeface="Times New Roman"/>
                <a:sym typeface="Times New Roman"/>
              </a:defRPr>
            </a:lvl8pPr>
            <a:lvl9pPr marL="6629400" marR="0" lvl="8" indent="-228600" algn="l" rtl="0">
              <a:lnSpc>
                <a:spcPct val="100000"/>
              </a:lnSpc>
              <a:spcBef>
                <a:spcPts val="0"/>
              </a:spcBef>
              <a:spcAft>
                <a:spcPts val="0"/>
              </a:spcAft>
              <a:buNone/>
              <a:defRPr sz="2400" b="0" i="0" u="none" strike="noStrike" cap="none">
                <a:solidFill>
                  <a:srgbClr val="000000"/>
                </a:solidFill>
                <a:latin typeface="Times New Roman"/>
                <a:ea typeface="Times New Roman"/>
                <a:cs typeface="Times New Roman"/>
                <a:sym typeface="Times New Roman"/>
              </a:defRPr>
            </a:lvl9pPr>
          </a:lstStyle>
          <a:p>
            <a:endParaRPr/>
          </a:p>
        </p:txBody>
      </p:sp>
      <p:sp>
        <p:nvSpPr>
          <p:cNvPr id="9" name="Shape 9"/>
          <p:cNvSpPr txBox="1">
            <a:spLocks noGrp="1"/>
          </p:cNvSpPr>
          <p:nvPr>
            <p:ph type="sldNum" idx="4"/>
          </p:nvPr>
        </p:nvSpPr>
        <p:spPr>
          <a:xfrm>
            <a:off x="3881437" y="8686800"/>
            <a:ext cx="2974974" cy="455612"/>
          </a:xfrm>
          <a:prstGeom prst="rect">
            <a:avLst/>
          </a:prstGeom>
          <a:noFill/>
          <a:ln>
            <a:noFill/>
          </a:ln>
        </p:spPr>
        <p:txBody>
          <a:bodyPr lIns="0" tIns="0" rIns="0" bIns="0" anchor="b" anchorCtr="0">
            <a:noAutofit/>
          </a:bodyPr>
          <a:lstStyle/>
          <a:p>
            <a:pPr marL="0" marR="0" lvl="0" indent="0" algn="r" rtl="0">
              <a:lnSpc>
                <a:spcPct val="93000"/>
              </a:lnSpc>
              <a:spcBef>
                <a:spcPts val="0"/>
              </a:spcBef>
              <a:spcAft>
                <a:spcPts val="0"/>
              </a:spcAft>
              <a:buClr>
                <a:srgbClr val="000000"/>
              </a:buClr>
              <a:buSzPct val="25000"/>
              <a:buFont typeface="Times New Roman"/>
              <a:buNone/>
            </a:pPr>
            <a:fld id="{00000000-1234-1234-1234-123412341234}" type="slidenum">
              <a:rPr lang="en-US" sz="1400" b="0" i="0" u="none">
                <a:solidFill>
                  <a:srgbClr val="000000"/>
                </a:solidFill>
                <a:latin typeface="Times New Roman"/>
                <a:ea typeface="Times New Roman"/>
                <a:cs typeface="Times New Roman"/>
                <a:sym typeface="Times New Roman"/>
              </a:rPr>
              <a:pPr marL="0" marR="0" lvl="0" indent="0" algn="r" rtl="0">
                <a:lnSpc>
                  <a:spcPct val="93000"/>
                </a:lnSpc>
                <a:spcBef>
                  <a:spcPts val="0"/>
                </a:spcBef>
                <a:spcAft>
                  <a:spcPts val="0"/>
                </a:spcAft>
                <a:buClr>
                  <a:srgbClr val="000000"/>
                </a:buClr>
                <a:buSzPct val="25000"/>
                <a:buFont typeface="Times New Roman"/>
                <a:buNone/>
              </a:pPr>
              <a:t>‹#›</a:t>
            </a:fld>
            <a:endParaRPr lang="en-US" sz="1400" b="0" i="0" u="none">
              <a:solidFill>
                <a:srgbClr val="000000"/>
              </a:solidFill>
              <a:latin typeface="Times New Roman"/>
              <a:ea typeface="Times New Roman"/>
              <a:cs typeface="Times New Roman"/>
              <a:sym typeface="Times New Roman"/>
            </a:endParaRPr>
          </a:p>
        </p:txBody>
      </p:sp>
    </p:spTree>
  </p:cSld>
  <p:clrMap bg1="lt1" tx1="dk1" bg2="dk2" tx2="lt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5"/>
        <p:cNvGrpSpPr/>
        <p:nvPr/>
      </p:nvGrpSpPr>
      <p:grpSpPr>
        <a:xfrm>
          <a:off x="0" y="0"/>
          <a:ext cx="0" cy="0"/>
          <a:chOff x="0" y="0"/>
          <a:chExt cx="0" cy="0"/>
        </a:xfrm>
      </p:grpSpPr>
      <p:sp>
        <p:nvSpPr>
          <p:cNvPr id="46" name="Shape 46"/>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a:headEnd type="none" w="med" len="med"/>
            <a:tailEnd type="none" w="med" len="med"/>
          </a:ln>
        </p:spPr>
      </p:sp>
      <p:sp>
        <p:nvSpPr>
          <p:cNvPr id="47" name="Shape 47"/>
          <p:cNvSpPr txBox="1">
            <a:spLocks noGrp="1"/>
          </p:cNvSpPr>
          <p:nvPr>
            <p:ph type="body" idx="1"/>
          </p:nvPr>
        </p:nvSpPr>
        <p:spPr>
          <a:xfrm>
            <a:off x="685800" y="4343400"/>
            <a:ext cx="5486399" cy="4114800"/>
          </a:xfrm>
          <a:prstGeom prst="rect">
            <a:avLst/>
          </a:prstGeom>
          <a:noFill/>
          <a:ln>
            <a:noFill/>
          </a:ln>
        </p:spPr>
        <p:txBody>
          <a:bodyPr lIns="0" tIns="0" rIns="0" bIns="0" anchor="ctr" anchorCtr="0">
            <a:noAutofit/>
          </a:bodyPr>
          <a:lstStyle/>
          <a:p>
            <a:pPr marL="0" marR="0" lvl="0" indent="0" algn="l" rtl="0">
              <a:spcBef>
                <a:spcPts val="0"/>
              </a:spcBef>
              <a:buSzPct val="25000"/>
              <a:buNone/>
            </a:pPr>
            <a:endParaRPr sz="1800" b="0" i="0" u="none" strike="noStrike" cap="none"/>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1"/>
        <p:cNvGrpSpPr/>
        <p:nvPr/>
      </p:nvGrpSpPr>
      <p:grpSpPr>
        <a:xfrm>
          <a:off x="0" y="0"/>
          <a:ext cx="0" cy="0"/>
          <a:chOff x="0" y="0"/>
          <a:chExt cx="0" cy="0"/>
        </a:xfrm>
      </p:grpSpPr>
      <p:sp>
        <p:nvSpPr>
          <p:cNvPr id="122" name="Shape 122"/>
          <p:cNvSpPr>
            <a:spLocks noGrp="1" noRot="1" noChangeAspect="1"/>
          </p:cNvSpPr>
          <p:nvPr>
            <p:ph type="sldImg" idx="2"/>
          </p:nvPr>
        </p:nvSpPr>
        <p:spPr>
          <a:xfrm>
            <a:off x="1143000" y="685800"/>
            <a:ext cx="4570411" cy="3427412"/>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a:headEnd type="none" w="med" len="med"/>
            <a:tailEnd type="none" w="med" len="med"/>
          </a:ln>
        </p:spPr>
      </p:sp>
      <p:sp>
        <p:nvSpPr>
          <p:cNvPr id="123" name="Shape 123"/>
          <p:cNvSpPr txBox="1">
            <a:spLocks noGrp="1"/>
          </p:cNvSpPr>
          <p:nvPr>
            <p:ph type="body" idx="1"/>
          </p:nvPr>
        </p:nvSpPr>
        <p:spPr>
          <a:xfrm>
            <a:off x="685800" y="4343400"/>
            <a:ext cx="5486399" cy="4114800"/>
          </a:xfrm>
          <a:prstGeom prst="rect">
            <a:avLst/>
          </a:prstGeom>
          <a:noFill/>
          <a:ln>
            <a:noFill/>
          </a:ln>
        </p:spPr>
        <p:txBody>
          <a:bodyPr lIns="0" tIns="0" rIns="0" bIns="0" anchor="ctr" anchorCtr="0">
            <a:noAutofit/>
          </a:bodyPr>
          <a:lstStyle/>
          <a:p>
            <a:pPr marL="0" marR="0" lvl="0" indent="0" algn="l" rtl="0">
              <a:spcBef>
                <a:spcPts val="0"/>
              </a:spcBef>
              <a:buSzPct val="25000"/>
              <a:buNone/>
            </a:pPr>
            <a:endParaRPr sz="1800" b="0" i="0" u="none" strike="noStrike" cap="none"/>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8"/>
        <p:cNvGrpSpPr/>
        <p:nvPr/>
      </p:nvGrpSpPr>
      <p:grpSpPr>
        <a:xfrm>
          <a:off x="0" y="0"/>
          <a:ext cx="0" cy="0"/>
          <a:chOff x="0" y="0"/>
          <a:chExt cx="0" cy="0"/>
        </a:xfrm>
      </p:grpSpPr>
      <p:sp>
        <p:nvSpPr>
          <p:cNvPr id="129" name="Shape 129"/>
          <p:cNvSpPr>
            <a:spLocks noGrp="1" noRot="1" noChangeAspect="1"/>
          </p:cNvSpPr>
          <p:nvPr>
            <p:ph type="sldImg" idx="2"/>
          </p:nvPr>
        </p:nvSpPr>
        <p:spPr>
          <a:xfrm>
            <a:off x="1143000" y="685800"/>
            <a:ext cx="4570411" cy="3427412"/>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a:headEnd type="none" w="med" len="med"/>
            <a:tailEnd type="none" w="med" len="med"/>
          </a:ln>
        </p:spPr>
      </p:sp>
      <p:sp>
        <p:nvSpPr>
          <p:cNvPr id="130" name="Shape 130"/>
          <p:cNvSpPr txBox="1">
            <a:spLocks noGrp="1"/>
          </p:cNvSpPr>
          <p:nvPr>
            <p:ph type="body" idx="1"/>
          </p:nvPr>
        </p:nvSpPr>
        <p:spPr>
          <a:xfrm>
            <a:off x="685800" y="4343400"/>
            <a:ext cx="5486399" cy="4114800"/>
          </a:xfrm>
          <a:prstGeom prst="rect">
            <a:avLst/>
          </a:prstGeom>
          <a:noFill/>
          <a:ln>
            <a:noFill/>
          </a:ln>
        </p:spPr>
        <p:txBody>
          <a:bodyPr lIns="0" tIns="0" rIns="0" bIns="0" anchor="ctr" anchorCtr="0">
            <a:noAutofit/>
          </a:bodyPr>
          <a:lstStyle/>
          <a:p>
            <a:pPr marL="0" marR="0" lvl="0" indent="0" algn="l" rtl="0">
              <a:spcBef>
                <a:spcPts val="0"/>
              </a:spcBef>
              <a:buSzPct val="25000"/>
              <a:buNone/>
            </a:pPr>
            <a:endParaRPr sz="1800" b="0" i="0" u="none" strike="noStrike" cap="none"/>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5"/>
        <p:cNvGrpSpPr/>
        <p:nvPr/>
      </p:nvGrpSpPr>
      <p:grpSpPr>
        <a:xfrm>
          <a:off x="0" y="0"/>
          <a:ext cx="0" cy="0"/>
          <a:chOff x="0" y="0"/>
          <a:chExt cx="0" cy="0"/>
        </a:xfrm>
      </p:grpSpPr>
      <p:sp>
        <p:nvSpPr>
          <p:cNvPr id="136" name="Shape 136"/>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a:headEnd type="none" w="med" len="med"/>
            <a:tailEnd type="none" w="med" len="med"/>
          </a:ln>
        </p:spPr>
      </p:sp>
      <p:sp>
        <p:nvSpPr>
          <p:cNvPr id="137" name="Shape 137"/>
          <p:cNvSpPr txBox="1">
            <a:spLocks noGrp="1"/>
          </p:cNvSpPr>
          <p:nvPr>
            <p:ph type="body" idx="1"/>
          </p:nvPr>
        </p:nvSpPr>
        <p:spPr>
          <a:xfrm>
            <a:off x="685800" y="4343400"/>
            <a:ext cx="5486399" cy="4114800"/>
          </a:xfrm>
          <a:prstGeom prst="rect">
            <a:avLst/>
          </a:prstGeom>
          <a:noFill/>
          <a:ln>
            <a:noFill/>
          </a:ln>
        </p:spPr>
        <p:txBody>
          <a:bodyPr lIns="0" tIns="0" rIns="0" bIns="0" anchor="ctr" anchorCtr="0">
            <a:noAutofit/>
          </a:bodyPr>
          <a:lstStyle/>
          <a:p>
            <a:pPr marL="0" marR="0" lvl="0" indent="0" algn="l" rtl="0">
              <a:spcBef>
                <a:spcPts val="0"/>
              </a:spcBef>
              <a:buSzPct val="25000"/>
              <a:buNone/>
            </a:pPr>
            <a:endParaRPr sz="1800" b="0" i="0" u="none" strike="noStrike" cap="none"/>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2"/>
        <p:cNvGrpSpPr/>
        <p:nvPr/>
      </p:nvGrpSpPr>
      <p:grpSpPr>
        <a:xfrm>
          <a:off x="0" y="0"/>
          <a:ext cx="0" cy="0"/>
          <a:chOff x="0" y="0"/>
          <a:chExt cx="0" cy="0"/>
        </a:xfrm>
      </p:grpSpPr>
      <p:sp>
        <p:nvSpPr>
          <p:cNvPr id="143" name="Shape 143"/>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a:headEnd type="none" w="med" len="med"/>
            <a:tailEnd type="none" w="med" len="med"/>
          </a:ln>
        </p:spPr>
      </p:sp>
      <p:sp>
        <p:nvSpPr>
          <p:cNvPr id="144" name="Shape 144"/>
          <p:cNvSpPr txBox="1">
            <a:spLocks noGrp="1"/>
          </p:cNvSpPr>
          <p:nvPr>
            <p:ph type="body" idx="1"/>
          </p:nvPr>
        </p:nvSpPr>
        <p:spPr>
          <a:xfrm>
            <a:off x="685800" y="4343400"/>
            <a:ext cx="5486399" cy="4114800"/>
          </a:xfrm>
          <a:prstGeom prst="rect">
            <a:avLst/>
          </a:prstGeom>
          <a:noFill/>
          <a:ln>
            <a:noFill/>
          </a:ln>
        </p:spPr>
        <p:txBody>
          <a:bodyPr lIns="0" tIns="0" rIns="0" bIns="0" anchor="ctr" anchorCtr="0">
            <a:noAutofit/>
          </a:bodyPr>
          <a:lstStyle/>
          <a:p>
            <a:pPr marL="0" marR="0" lvl="0" indent="0" algn="l" rtl="0">
              <a:spcBef>
                <a:spcPts val="0"/>
              </a:spcBef>
              <a:buSzPct val="25000"/>
              <a:buNone/>
            </a:pPr>
            <a:endParaRPr sz="1800" b="0" i="0" u="none" strike="noStrike" cap="none"/>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9"/>
        <p:cNvGrpSpPr/>
        <p:nvPr/>
      </p:nvGrpSpPr>
      <p:grpSpPr>
        <a:xfrm>
          <a:off x="0" y="0"/>
          <a:ext cx="0" cy="0"/>
          <a:chOff x="0" y="0"/>
          <a:chExt cx="0" cy="0"/>
        </a:xfrm>
      </p:grpSpPr>
      <p:sp>
        <p:nvSpPr>
          <p:cNvPr id="150" name="Shape 150"/>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a:headEnd type="none" w="med" len="med"/>
            <a:tailEnd type="none" w="med" len="med"/>
          </a:ln>
        </p:spPr>
      </p:sp>
      <p:sp>
        <p:nvSpPr>
          <p:cNvPr id="151" name="Shape 151"/>
          <p:cNvSpPr txBox="1">
            <a:spLocks noGrp="1"/>
          </p:cNvSpPr>
          <p:nvPr>
            <p:ph type="body" idx="1"/>
          </p:nvPr>
        </p:nvSpPr>
        <p:spPr>
          <a:xfrm>
            <a:off x="685800" y="4343400"/>
            <a:ext cx="5486399" cy="4114800"/>
          </a:xfrm>
          <a:prstGeom prst="rect">
            <a:avLst/>
          </a:prstGeom>
          <a:noFill/>
          <a:ln>
            <a:noFill/>
          </a:ln>
        </p:spPr>
        <p:txBody>
          <a:bodyPr lIns="0" tIns="0" rIns="0" bIns="0" anchor="ctr" anchorCtr="0">
            <a:noAutofit/>
          </a:bodyPr>
          <a:lstStyle/>
          <a:p>
            <a:pPr marL="0" marR="0" lvl="0" indent="0" algn="l" rtl="0">
              <a:spcBef>
                <a:spcPts val="0"/>
              </a:spcBef>
              <a:buSzPct val="25000"/>
              <a:buNone/>
            </a:pPr>
            <a:endParaRPr sz="1800" b="0" i="0" u="none" strike="noStrike" cap="none"/>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6"/>
        <p:cNvGrpSpPr/>
        <p:nvPr/>
      </p:nvGrpSpPr>
      <p:grpSpPr>
        <a:xfrm>
          <a:off x="0" y="0"/>
          <a:ext cx="0" cy="0"/>
          <a:chOff x="0" y="0"/>
          <a:chExt cx="0" cy="0"/>
        </a:xfrm>
      </p:grpSpPr>
      <p:sp>
        <p:nvSpPr>
          <p:cNvPr id="157" name="Shape 157"/>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a:headEnd type="none" w="med" len="med"/>
            <a:tailEnd type="none" w="med" len="med"/>
          </a:ln>
        </p:spPr>
      </p:sp>
      <p:sp>
        <p:nvSpPr>
          <p:cNvPr id="158" name="Shape 158"/>
          <p:cNvSpPr txBox="1">
            <a:spLocks noGrp="1"/>
          </p:cNvSpPr>
          <p:nvPr>
            <p:ph type="body" idx="1"/>
          </p:nvPr>
        </p:nvSpPr>
        <p:spPr>
          <a:xfrm>
            <a:off x="685800" y="4343400"/>
            <a:ext cx="5486399" cy="4114800"/>
          </a:xfrm>
          <a:prstGeom prst="rect">
            <a:avLst/>
          </a:prstGeom>
          <a:noFill/>
          <a:ln>
            <a:noFill/>
          </a:ln>
        </p:spPr>
        <p:txBody>
          <a:bodyPr lIns="0" tIns="0" rIns="0" bIns="0" anchor="ctr" anchorCtr="0">
            <a:noAutofit/>
          </a:bodyPr>
          <a:lstStyle/>
          <a:p>
            <a:pPr marL="0" marR="0" lvl="0" indent="0" algn="l" rtl="0">
              <a:spcBef>
                <a:spcPts val="0"/>
              </a:spcBef>
              <a:buSzPct val="25000"/>
              <a:buNone/>
            </a:pPr>
            <a:endParaRPr sz="1800" b="0" i="0" u="none" strike="noStrike" cap="none"/>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3"/>
        <p:cNvGrpSpPr/>
        <p:nvPr/>
      </p:nvGrpSpPr>
      <p:grpSpPr>
        <a:xfrm>
          <a:off x="0" y="0"/>
          <a:ext cx="0" cy="0"/>
          <a:chOff x="0" y="0"/>
          <a:chExt cx="0" cy="0"/>
        </a:xfrm>
      </p:grpSpPr>
      <p:sp>
        <p:nvSpPr>
          <p:cNvPr id="164" name="Shape 164"/>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a:headEnd type="none" w="med" len="med"/>
            <a:tailEnd type="none" w="med" len="med"/>
          </a:ln>
        </p:spPr>
      </p:sp>
      <p:sp>
        <p:nvSpPr>
          <p:cNvPr id="165" name="Shape 165"/>
          <p:cNvSpPr txBox="1">
            <a:spLocks noGrp="1"/>
          </p:cNvSpPr>
          <p:nvPr>
            <p:ph type="body" idx="1"/>
          </p:nvPr>
        </p:nvSpPr>
        <p:spPr>
          <a:xfrm>
            <a:off x="685800" y="4343400"/>
            <a:ext cx="5486399" cy="4114800"/>
          </a:xfrm>
          <a:prstGeom prst="rect">
            <a:avLst/>
          </a:prstGeom>
          <a:noFill/>
          <a:ln>
            <a:noFill/>
          </a:ln>
        </p:spPr>
        <p:txBody>
          <a:bodyPr lIns="0" tIns="0" rIns="0" bIns="0" anchor="ctr" anchorCtr="0">
            <a:noAutofit/>
          </a:bodyPr>
          <a:lstStyle/>
          <a:p>
            <a:pPr marL="0" marR="0" lvl="0" indent="0" algn="l" rtl="0">
              <a:spcBef>
                <a:spcPts val="0"/>
              </a:spcBef>
              <a:buSzPct val="25000"/>
              <a:buNone/>
            </a:pPr>
            <a:endParaRPr sz="1800" b="0" i="0" u="none" strike="noStrike" cap="none"/>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0"/>
        <p:cNvGrpSpPr/>
        <p:nvPr/>
      </p:nvGrpSpPr>
      <p:grpSpPr>
        <a:xfrm>
          <a:off x="0" y="0"/>
          <a:ext cx="0" cy="0"/>
          <a:chOff x="0" y="0"/>
          <a:chExt cx="0" cy="0"/>
        </a:xfrm>
      </p:grpSpPr>
      <p:sp>
        <p:nvSpPr>
          <p:cNvPr id="171" name="Shape 171"/>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a:headEnd type="none" w="med" len="med"/>
            <a:tailEnd type="none" w="med" len="med"/>
          </a:ln>
        </p:spPr>
      </p:sp>
      <p:sp>
        <p:nvSpPr>
          <p:cNvPr id="172" name="Shape 172"/>
          <p:cNvSpPr txBox="1">
            <a:spLocks noGrp="1"/>
          </p:cNvSpPr>
          <p:nvPr>
            <p:ph type="body" idx="1"/>
          </p:nvPr>
        </p:nvSpPr>
        <p:spPr>
          <a:xfrm>
            <a:off x="685800" y="4343400"/>
            <a:ext cx="5486399" cy="4114800"/>
          </a:xfrm>
          <a:prstGeom prst="rect">
            <a:avLst/>
          </a:prstGeom>
          <a:noFill/>
          <a:ln>
            <a:noFill/>
          </a:ln>
        </p:spPr>
        <p:txBody>
          <a:bodyPr lIns="0" tIns="0" rIns="0" bIns="0" anchor="ctr" anchorCtr="0">
            <a:noAutofit/>
          </a:bodyPr>
          <a:lstStyle/>
          <a:p>
            <a:pPr marL="0" marR="0" lvl="0" indent="0" algn="l" rtl="0">
              <a:spcBef>
                <a:spcPts val="0"/>
              </a:spcBef>
              <a:buSzPct val="25000"/>
              <a:buNone/>
            </a:pPr>
            <a:endParaRPr sz="1800" b="0" i="0" u="none" strike="noStrike" cap="none"/>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7"/>
        <p:cNvGrpSpPr/>
        <p:nvPr/>
      </p:nvGrpSpPr>
      <p:grpSpPr>
        <a:xfrm>
          <a:off x="0" y="0"/>
          <a:ext cx="0" cy="0"/>
          <a:chOff x="0" y="0"/>
          <a:chExt cx="0" cy="0"/>
        </a:xfrm>
      </p:grpSpPr>
      <p:sp>
        <p:nvSpPr>
          <p:cNvPr id="178" name="Shape 178"/>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a:headEnd type="none" w="med" len="med"/>
            <a:tailEnd type="none" w="med" len="med"/>
          </a:ln>
        </p:spPr>
      </p:sp>
      <p:sp>
        <p:nvSpPr>
          <p:cNvPr id="179" name="Shape 179"/>
          <p:cNvSpPr txBox="1">
            <a:spLocks noGrp="1"/>
          </p:cNvSpPr>
          <p:nvPr>
            <p:ph type="body" idx="1"/>
          </p:nvPr>
        </p:nvSpPr>
        <p:spPr>
          <a:xfrm>
            <a:off x="685800" y="4343400"/>
            <a:ext cx="5486399" cy="4114800"/>
          </a:xfrm>
          <a:prstGeom prst="rect">
            <a:avLst/>
          </a:prstGeom>
          <a:noFill/>
          <a:ln>
            <a:noFill/>
          </a:ln>
        </p:spPr>
        <p:txBody>
          <a:bodyPr lIns="0" tIns="0" rIns="0" bIns="0" anchor="ctr" anchorCtr="0">
            <a:noAutofit/>
          </a:bodyPr>
          <a:lstStyle/>
          <a:p>
            <a:pPr marL="0" marR="0" lvl="0" indent="0" algn="l" rtl="0">
              <a:spcBef>
                <a:spcPts val="0"/>
              </a:spcBef>
              <a:buSzPct val="25000"/>
              <a:buNone/>
            </a:pPr>
            <a:endParaRPr sz="1800" b="0" i="0" u="none" strike="noStrike" cap="none"/>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4"/>
        <p:cNvGrpSpPr/>
        <p:nvPr/>
      </p:nvGrpSpPr>
      <p:grpSpPr>
        <a:xfrm>
          <a:off x="0" y="0"/>
          <a:ext cx="0" cy="0"/>
          <a:chOff x="0" y="0"/>
          <a:chExt cx="0" cy="0"/>
        </a:xfrm>
      </p:grpSpPr>
      <p:sp>
        <p:nvSpPr>
          <p:cNvPr id="185" name="Shape 185"/>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a:headEnd type="none" w="med" len="med"/>
            <a:tailEnd type="none" w="med" len="med"/>
          </a:ln>
        </p:spPr>
      </p:sp>
      <p:sp>
        <p:nvSpPr>
          <p:cNvPr id="186" name="Shape 186"/>
          <p:cNvSpPr txBox="1">
            <a:spLocks noGrp="1"/>
          </p:cNvSpPr>
          <p:nvPr>
            <p:ph type="body" idx="1"/>
          </p:nvPr>
        </p:nvSpPr>
        <p:spPr>
          <a:xfrm>
            <a:off x="685800" y="4343400"/>
            <a:ext cx="5486399" cy="4114800"/>
          </a:xfrm>
          <a:prstGeom prst="rect">
            <a:avLst/>
          </a:prstGeom>
          <a:noFill/>
          <a:ln>
            <a:noFill/>
          </a:ln>
        </p:spPr>
        <p:txBody>
          <a:bodyPr lIns="0" tIns="0" rIns="0" bIns="0" anchor="ctr" anchorCtr="0">
            <a:noAutofit/>
          </a:bodyPr>
          <a:lstStyle/>
          <a:p>
            <a:pPr marL="0" marR="0" lvl="0" indent="0" algn="l" rtl="0">
              <a:spcBef>
                <a:spcPts val="0"/>
              </a:spcBef>
              <a:buSzPct val="25000"/>
              <a:buNone/>
            </a:pPr>
            <a:endParaRPr sz="1800" b="0" i="0" u="none" strike="noStrike" cap="none"/>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2"/>
        <p:cNvGrpSpPr/>
        <p:nvPr/>
      </p:nvGrpSpPr>
      <p:grpSpPr>
        <a:xfrm>
          <a:off x="0" y="0"/>
          <a:ext cx="0" cy="0"/>
          <a:chOff x="0" y="0"/>
          <a:chExt cx="0" cy="0"/>
        </a:xfrm>
      </p:grpSpPr>
      <p:sp>
        <p:nvSpPr>
          <p:cNvPr id="53" name="Shape 53"/>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a:headEnd type="none" w="med" len="med"/>
            <a:tailEnd type="none" w="med" len="med"/>
          </a:ln>
        </p:spPr>
      </p:sp>
      <p:sp>
        <p:nvSpPr>
          <p:cNvPr id="54" name="Shape 54"/>
          <p:cNvSpPr txBox="1">
            <a:spLocks noGrp="1"/>
          </p:cNvSpPr>
          <p:nvPr>
            <p:ph type="body" idx="1"/>
          </p:nvPr>
        </p:nvSpPr>
        <p:spPr>
          <a:xfrm>
            <a:off x="685800" y="4343400"/>
            <a:ext cx="5486399" cy="4114800"/>
          </a:xfrm>
          <a:prstGeom prst="rect">
            <a:avLst/>
          </a:prstGeom>
          <a:noFill/>
          <a:ln>
            <a:noFill/>
          </a:ln>
        </p:spPr>
        <p:txBody>
          <a:bodyPr lIns="0" tIns="0" rIns="0" bIns="0" anchor="ctr" anchorCtr="0">
            <a:noAutofit/>
          </a:bodyPr>
          <a:lstStyle/>
          <a:p>
            <a:pPr marL="0" marR="0" lvl="0" indent="0" algn="l" rtl="0">
              <a:spcBef>
                <a:spcPts val="0"/>
              </a:spcBef>
              <a:buSzPct val="25000"/>
              <a:buNone/>
            </a:pPr>
            <a:endParaRPr sz="1800" b="0" i="0" u="none" strike="noStrike" cap="none"/>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1"/>
        <p:cNvGrpSpPr/>
        <p:nvPr/>
      </p:nvGrpSpPr>
      <p:grpSpPr>
        <a:xfrm>
          <a:off x="0" y="0"/>
          <a:ext cx="0" cy="0"/>
          <a:chOff x="0" y="0"/>
          <a:chExt cx="0" cy="0"/>
        </a:xfrm>
      </p:grpSpPr>
      <p:sp>
        <p:nvSpPr>
          <p:cNvPr id="192" name="Shape 192"/>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a:headEnd type="none" w="med" len="med"/>
            <a:tailEnd type="none" w="med" len="med"/>
          </a:ln>
        </p:spPr>
      </p:sp>
      <p:sp>
        <p:nvSpPr>
          <p:cNvPr id="193" name="Shape 193"/>
          <p:cNvSpPr txBox="1">
            <a:spLocks noGrp="1"/>
          </p:cNvSpPr>
          <p:nvPr>
            <p:ph type="body" idx="1"/>
          </p:nvPr>
        </p:nvSpPr>
        <p:spPr>
          <a:xfrm>
            <a:off x="685800" y="4343400"/>
            <a:ext cx="5486399" cy="4114800"/>
          </a:xfrm>
          <a:prstGeom prst="rect">
            <a:avLst/>
          </a:prstGeom>
          <a:noFill/>
          <a:ln>
            <a:noFill/>
          </a:ln>
        </p:spPr>
        <p:txBody>
          <a:bodyPr lIns="0" tIns="0" rIns="0" bIns="0" anchor="ctr" anchorCtr="0">
            <a:noAutofit/>
          </a:bodyPr>
          <a:lstStyle/>
          <a:p>
            <a:pPr marL="0" marR="0" lvl="0" indent="0" algn="l" rtl="0">
              <a:spcBef>
                <a:spcPts val="0"/>
              </a:spcBef>
              <a:buSzPct val="25000"/>
              <a:buNone/>
            </a:pPr>
            <a:endParaRPr sz="1800" b="0" i="0" u="none" strike="noStrike" cap="none"/>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8"/>
        <p:cNvGrpSpPr/>
        <p:nvPr/>
      </p:nvGrpSpPr>
      <p:grpSpPr>
        <a:xfrm>
          <a:off x="0" y="0"/>
          <a:ext cx="0" cy="0"/>
          <a:chOff x="0" y="0"/>
          <a:chExt cx="0" cy="0"/>
        </a:xfrm>
      </p:grpSpPr>
      <p:sp>
        <p:nvSpPr>
          <p:cNvPr id="199" name="Shape 199"/>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a:headEnd type="none" w="med" len="med"/>
            <a:tailEnd type="none" w="med" len="med"/>
          </a:ln>
        </p:spPr>
      </p:sp>
      <p:sp>
        <p:nvSpPr>
          <p:cNvPr id="200" name="Shape 200"/>
          <p:cNvSpPr txBox="1">
            <a:spLocks noGrp="1"/>
          </p:cNvSpPr>
          <p:nvPr>
            <p:ph type="body" idx="1"/>
          </p:nvPr>
        </p:nvSpPr>
        <p:spPr>
          <a:xfrm>
            <a:off x="685800" y="4343400"/>
            <a:ext cx="5486399" cy="4114800"/>
          </a:xfrm>
          <a:prstGeom prst="rect">
            <a:avLst/>
          </a:prstGeom>
          <a:noFill/>
          <a:ln>
            <a:noFill/>
          </a:ln>
        </p:spPr>
        <p:txBody>
          <a:bodyPr lIns="0" tIns="0" rIns="0" bIns="0" anchor="ctr" anchorCtr="0">
            <a:noAutofit/>
          </a:bodyPr>
          <a:lstStyle/>
          <a:p>
            <a:pPr marL="0" marR="0" lvl="0" indent="0" algn="l" rtl="0">
              <a:spcBef>
                <a:spcPts val="0"/>
              </a:spcBef>
              <a:buSzPct val="25000"/>
              <a:buNone/>
            </a:pPr>
            <a:endParaRPr sz="1800" b="0" i="0" u="none" strike="noStrike" cap="none"/>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5"/>
        <p:cNvGrpSpPr/>
        <p:nvPr/>
      </p:nvGrpSpPr>
      <p:grpSpPr>
        <a:xfrm>
          <a:off x="0" y="0"/>
          <a:ext cx="0" cy="0"/>
          <a:chOff x="0" y="0"/>
          <a:chExt cx="0" cy="0"/>
        </a:xfrm>
      </p:grpSpPr>
      <p:sp>
        <p:nvSpPr>
          <p:cNvPr id="206" name="Shape 206"/>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a:headEnd type="none" w="med" len="med"/>
            <a:tailEnd type="none" w="med" len="med"/>
          </a:ln>
        </p:spPr>
      </p:sp>
      <p:sp>
        <p:nvSpPr>
          <p:cNvPr id="207" name="Shape 207"/>
          <p:cNvSpPr txBox="1">
            <a:spLocks noGrp="1"/>
          </p:cNvSpPr>
          <p:nvPr>
            <p:ph type="body" idx="1"/>
          </p:nvPr>
        </p:nvSpPr>
        <p:spPr>
          <a:xfrm>
            <a:off x="685800" y="4343400"/>
            <a:ext cx="5486399" cy="4114800"/>
          </a:xfrm>
          <a:prstGeom prst="rect">
            <a:avLst/>
          </a:prstGeom>
          <a:noFill/>
          <a:ln>
            <a:noFill/>
          </a:ln>
        </p:spPr>
        <p:txBody>
          <a:bodyPr lIns="0" tIns="0" rIns="0" bIns="0" anchor="ctr" anchorCtr="0">
            <a:noAutofit/>
          </a:bodyPr>
          <a:lstStyle/>
          <a:p>
            <a:pPr marL="0" marR="0" lvl="0" indent="0" algn="l" rtl="0">
              <a:spcBef>
                <a:spcPts val="0"/>
              </a:spcBef>
              <a:buSzPct val="25000"/>
              <a:buNone/>
            </a:pPr>
            <a:endParaRPr sz="1800" b="0" i="0" u="none" strike="noStrike" cap="none"/>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2"/>
        <p:cNvGrpSpPr/>
        <p:nvPr/>
      </p:nvGrpSpPr>
      <p:grpSpPr>
        <a:xfrm>
          <a:off x="0" y="0"/>
          <a:ext cx="0" cy="0"/>
          <a:chOff x="0" y="0"/>
          <a:chExt cx="0" cy="0"/>
        </a:xfrm>
      </p:grpSpPr>
      <p:sp>
        <p:nvSpPr>
          <p:cNvPr id="213" name="Shape 213"/>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a:headEnd type="none" w="med" len="med"/>
            <a:tailEnd type="none" w="med" len="med"/>
          </a:ln>
        </p:spPr>
      </p:sp>
      <p:sp>
        <p:nvSpPr>
          <p:cNvPr id="214" name="Shape 214"/>
          <p:cNvSpPr txBox="1">
            <a:spLocks noGrp="1"/>
          </p:cNvSpPr>
          <p:nvPr>
            <p:ph type="body" idx="1"/>
          </p:nvPr>
        </p:nvSpPr>
        <p:spPr>
          <a:xfrm>
            <a:off x="685800" y="4343400"/>
            <a:ext cx="5486399" cy="4114800"/>
          </a:xfrm>
          <a:prstGeom prst="rect">
            <a:avLst/>
          </a:prstGeom>
          <a:noFill/>
          <a:ln>
            <a:noFill/>
          </a:ln>
        </p:spPr>
        <p:txBody>
          <a:bodyPr lIns="0" tIns="0" rIns="0" bIns="0" anchor="ctr" anchorCtr="0">
            <a:noAutofit/>
          </a:bodyPr>
          <a:lstStyle/>
          <a:p>
            <a:pPr marL="0" marR="0" lvl="0" indent="0" algn="l" rtl="0">
              <a:spcBef>
                <a:spcPts val="0"/>
              </a:spcBef>
              <a:buSzPct val="25000"/>
              <a:buNone/>
            </a:pPr>
            <a:endParaRPr sz="1800" b="0" i="0" u="none" strike="noStrike" cap="none"/>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9"/>
        <p:cNvGrpSpPr/>
        <p:nvPr/>
      </p:nvGrpSpPr>
      <p:grpSpPr>
        <a:xfrm>
          <a:off x="0" y="0"/>
          <a:ext cx="0" cy="0"/>
          <a:chOff x="0" y="0"/>
          <a:chExt cx="0" cy="0"/>
        </a:xfrm>
      </p:grpSpPr>
      <p:sp>
        <p:nvSpPr>
          <p:cNvPr id="220" name="Shape 220"/>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a:headEnd type="none" w="med" len="med"/>
            <a:tailEnd type="none" w="med" len="med"/>
          </a:ln>
        </p:spPr>
      </p:sp>
      <p:sp>
        <p:nvSpPr>
          <p:cNvPr id="221" name="Shape 221"/>
          <p:cNvSpPr txBox="1">
            <a:spLocks noGrp="1"/>
          </p:cNvSpPr>
          <p:nvPr>
            <p:ph type="body" idx="1"/>
          </p:nvPr>
        </p:nvSpPr>
        <p:spPr>
          <a:xfrm>
            <a:off x="685800" y="4343400"/>
            <a:ext cx="5486399" cy="4114800"/>
          </a:xfrm>
          <a:prstGeom prst="rect">
            <a:avLst/>
          </a:prstGeom>
          <a:noFill/>
          <a:ln>
            <a:noFill/>
          </a:ln>
        </p:spPr>
        <p:txBody>
          <a:bodyPr lIns="0" tIns="0" rIns="0" bIns="0" anchor="ctr" anchorCtr="0">
            <a:noAutofit/>
          </a:bodyPr>
          <a:lstStyle/>
          <a:p>
            <a:pPr marL="0" marR="0" lvl="0" indent="0" algn="l" rtl="0">
              <a:spcBef>
                <a:spcPts val="0"/>
              </a:spcBef>
              <a:buSzPct val="25000"/>
              <a:buNone/>
            </a:pPr>
            <a:endParaRPr sz="1800" b="0" i="0" u="none" strike="noStrike" cap="none"/>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6"/>
        <p:cNvGrpSpPr/>
        <p:nvPr/>
      </p:nvGrpSpPr>
      <p:grpSpPr>
        <a:xfrm>
          <a:off x="0" y="0"/>
          <a:ext cx="0" cy="0"/>
          <a:chOff x="0" y="0"/>
          <a:chExt cx="0" cy="0"/>
        </a:xfrm>
      </p:grpSpPr>
      <p:sp>
        <p:nvSpPr>
          <p:cNvPr id="227" name="Shape 227"/>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a:headEnd type="none" w="med" len="med"/>
            <a:tailEnd type="none" w="med" len="med"/>
          </a:ln>
        </p:spPr>
      </p:sp>
      <p:sp>
        <p:nvSpPr>
          <p:cNvPr id="228" name="Shape 228"/>
          <p:cNvSpPr txBox="1">
            <a:spLocks noGrp="1"/>
          </p:cNvSpPr>
          <p:nvPr>
            <p:ph type="body" idx="1"/>
          </p:nvPr>
        </p:nvSpPr>
        <p:spPr>
          <a:xfrm>
            <a:off x="685800" y="4343400"/>
            <a:ext cx="5486399" cy="4114800"/>
          </a:xfrm>
          <a:prstGeom prst="rect">
            <a:avLst/>
          </a:prstGeom>
          <a:noFill/>
          <a:ln>
            <a:noFill/>
          </a:ln>
        </p:spPr>
        <p:txBody>
          <a:bodyPr lIns="0" tIns="0" rIns="0" bIns="0" anchor="ctr" anchorCtr="0">
            <a:noAutofit/>
          </a:bodyPr>
          <a:lstStyle/>
          <a:p>
            <a:pPr marL="0" marR="0" lvl="0" indent="0" algn="l" rtl="0">
              <a:spcBef>
                <a:spcPts val="0"/>
              </a:spcBef>
              <a:buSzPct val="25000"/>
              <a:buNone/>
            </a:pPr>
            <a:endParaRPr sz="1800" b="0" i="0" u="none" strike="noStrike" cap="none"/>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3"/>
        <p:cNvGrpSpPr/>
        <p:nvPr/>
      </p:nvGrpSpPr>
      <p:grpSpPr>
        <a:xfrm>
          <a:off x="0" y="0"/>
          <a:ext cx="0" cy="0"/>
          <a:chOff x="0" y="0"/>
          <a:chExt cx="0" cy="0"/>
        </a:xfrm>
      </p:grpSpPr>
      <p:sp>
        <p:nvSpPr>
          <p:cNvPr id="234" name="Shape 234"/>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a:headEnd type="none" w="med" len="med"/>
            <a:tailEnd type="none" w="med" len="med"/>
          </a:ln>
        </p:spPr>
      </p:sp>
      <p:sp>
        <p:nvSpPr>
          <p:cNvPr id="235" name="Shape 235"/>
          <p:cNvSpPr txBox="1">
            <a:spLocks noGrp="1"/>
          </p:cNvSpPr>
          <p:nvPr>
            <p:ph type="body" idx="1"/>
          </p:nvPr>
        </p:nvSpPr>
        <p:spPr>
          <a:xfrm>
            <a:off x="685800" y="4343400"/>
            <a:ext cx="5486399" cy="4114800"/>
          </a:xfrm>
          <a:prstGeom prst="rect">
            <a:avLst/>
          </a:prstGeom>
          <a:noFill/>
          <a:ln>
            <a:noFill/>
          </a:ln>
        </p:spPr>
        <p:txBody>
          <a:bodyPr lIns="0" tIns="0" rIns="0" bIns="0" anchor="ctr" anchorCtr="0">
            <a:noAutofit/>
          </a:bodyPr>
          <a:lstStyle/>
          <a:p>
            <a:pPr marL="0" marR="0" lvl="0" indent="0" algn="l" rtl="0">
              <a:spcBef>
                <a:spcPts val="0"/>
              </a:spcBef>
              <a:buSzPct val="25000"/>
              <a:buNone/>
            </a:pPr>
            <a:endParaRPr sz="1800" b="0" i="0" u="none" strike="noStrike" cap="none"/>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0"/>
        <p:cNvGrpSpPr/>
        <p:nvPr/>
      </p:nvGrpSpPr>
      <p:grpSpPr>
        <a:xfrm>
          <a:off x="0" y="0"/>
          <a:ext cx="0" cy="0"/>
          <a:chOff x="0" y="0"/>
          <a:chExt cx="0" cy="0"/>
        </a:xfrm>
      </p:grpSpPr>
      <p:sp>
        <p:nvSpPr>
          <p:cNvPr id="241" name="Shape 241"/>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a:headEnd type="none" w="med" len="med"/>
            <a:tailEnd type="none" w="med" len="med"/>
          </a:ln>
        </p:spPr>
      </p:sp>
      <p:sp>
        <p:nvSpPr>
          <p:cNvPr id="242" name="Shape 242"/>
          <p:cNvSpPr txBox="1">
            <a:spLocks noGrp="1"/>
          </p:cNvSpPr>
          <p:nvPr>
            <p:ph type="body" idx="1"/>
          </p:nvPr>
        </p:nvSpPr>
        <p:spPr>
          <a:xfrm>
            <a:off x="685800" y="4343400"/>
            <a:ext cx="5486399" cy="4114800"/>
          </a:xfrm>
          <a:prstGeom prst="rect">
            <a:avLst/>
          </a:prstGeom>
          <a:noFill/>
          <a:ln>
            <a:noFill/>
          </a:ln>
        </p:spPr>
        <p:txBody>
          <a:bodyPr lIns="0" tIns="0" rIns="0" bIns="0" anchor="ctr" anchorCtr="0">
            <a:noAutofit/>
          </a:bodyPr>
          <a:lstStyle/>
          <a:p>
            <a:pPr marL="0" marR="0" lvl="0" indent="0" algn="l" rtl="0">
              <a:spcBef>
                <a:spcPts val="0"/>
              </a:spcBef>
              <a:buSzPct val="25000"/>
              <a:buNone/>
            </a:pPr>
            <a:endParaRPr sz="1800" b="0" i="0" u="none" strike="noStrike" cap="none"/>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7"/>
        <p:cNvGrpSpPr/>
        <p:nvPr/>
      </p:nvGrpSpPr>
      <p:grpSpPr>
        <a:xfrm>
          <a:off x="0" y="0"/>
          <a:ext cx="0" cy="0"/>
          <a:chOff x="0" y="0"/>
          <a:chExt cx="0" cy="0"/>
        </a:xfrm>
      </p:grpSpPr>
      <p:sp>
        <p:nvSpPr>
          <p:cNvPr id="248" name="Shape 248"/>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a:headEnd type="none" w="med" len="med"/>
            <a:tailEnd type="none" w="med" len="med"/>
          </a:ln>
        </p:spPr>
      </p:sp>
      <p:sp>
        <p:nvSpPr>
          <p:cNvPr id="249" name="Shape 249"/>
          <p:cNvSpPr txBox="1">
            <a:spLocks noGrp="1"/>
          </p:cNvSpPr>
          <p:nvPr>
            <p:ph type="body" idx="1"/>
          </p:nvPr>
        </p:nvSpPr>
        <p:spPr>
          <a:xfrm>
            <a:off x="685800" y="4343400"/>
            <a:ext cx="5486399" cy="4114800"/>
          </a:xfrm>
          <a:prstGeom prst="rect">
            <a:avLst/>
          </a:prstGeom>
          <a:noFill/>
          <a:ln>
            <a:noFill/>
          </a:ln>
        </p:spPr>
        <p:txBody>
          <a:bodyPr lIns="0" tIns="0" rIns="0" bIns="0" anchor="ctr" anchorCtr="0">
            <a:noAutofit/>
          </a:bodyPr>
          <a:lstStyle/>
          <a:p>
            <a:pPr marL="0" marR="0" lvl="0" indent="0" algn="l" rtl="0">
              <a:spcBef>
                <a:spcPts val="0"/>
              </a:spcBef>
              <a:buSzPct val="25000"/>
              <a:buNone/>
            </a:pPr>
            <a:endParaRPr sz="1800" b="0" i="0" u="none" strike="noStrike" cap="none"/>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4"/>
        <p:cNvGrpSpPr/>
        <p:nvPr/>
      </p:nvGrpSpPr>
      <p:grpSpPr>
        <a:xfrm>
          <a:off x="0" y="0"/>
          <a:ext cx="0" cy="0"/>
          <a:chOff x="0" y="0"/>
          <a:chExt cx="0" cy="0"/>
        </a:xfrm>
      </p:grpSpPr>
      <p:sp>
        <p:nvSpPr>
          <p:cNvPr id="255" name="Shape 255"/>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a:headEnd type="none" w="med" len="med"/>
            <a:tailEnd type="none" w="med" len="med"/>
          </a:ln>
        </p:spPr>
      </p:sp>
      <p:sp>
        <p:nvSpPr>
          <p:cNvPr id="256" name="Shape 256"/>
          <p:cNvSpPr txBox="1">
            <a:spLocks noGrp="1"/>
          </p:cNvSpPr>
          <p:nvPr>
            <p:ph type="body" idx="1"/>
          </p:nvPr>
        </p:nvSpPr>
        <p:spPr>
          <a:xfrm>
            <a:off x="685800" y="4343400"/>
            <a:ext cx="5486399" cy="4114800"/>
          </a:xfrm>
          <a:prstGeom prst="rect">
            <a:avLst/>
          </a:prstGeom>
          <a:noFill/>
          <a:ln>
            <a:noFill/>
          </a:ln>
        </p:spPr>
        <p:txBody>
          <a:bodyPr lIns="0" tIns="0" rIns="0" bIns="0" anchor="ctr" anchorCtr="0">
            <a:noAutofit/>
          </a:bodyPr>
          <a:lstStyle/>
          <a:p>
            <a:pPr marL="0" marR="0" lvl="0" indent="0" algn="l" rtl="0">
              <a:spcBef>
                <a:spcPts val="0"/>
              </a:spcBef>
              <a:buSzPct val="25000"/>
              <a:buNone/>
            </a:pPr>
            <a:endParaRPr sz="1800" b="0" i="0" u="none" strike="noStrike" cap="none"/>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9"/>
        <p:cNvGrpSpPr/>
        <p:nvPr/>
      </p:nvGrpSpPr>
      <p:grpSpPr>
        <a:xfrm>
          <a:off x="0" y="0"/>
          <a:ext cx="0" cy="0"/>
          <a:chOff x="0" y="0"/>
          <a:chExt cx="0" cy="0"/>
        </a:xfrm>
      </p:grpSpPr>
      <p:sp>
        <p:nvSpPr>
          <p:cNvPr id="60" name="Shape 60"/>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a:headEnd type="none" w="med" len="med"/>
            <a:tailEnd type="none" w="med" len="med"/>
          </a:ln>
        </p:spPr>
      </p:sp>
      <p:sp>
        <p:nvSpPr>
          <p:cNvPr id="61" name="Shape 61"/>
          <p:cNvSpPr txBox="1">
            <a:spLocks noGrp="1"/>
          </p:cNvSpPr>
          <p:nvPr>
            <p:ph type="body" idx="1"/>
          </p:nvPr>
        </p:nvSpPr>
        <p:spPr>
          <a:xfrm>
            <a:off x="685800" y="4343400"/>
            <a:ext cx="5486399" cy="4114800"/>
          </a:xfrm>
          <a:prstGeom prst="rect">
            <a:avLst/>
          </a:prstGeom>
          <a:noFill/>
          <a:ln>
            <a:noFill/>
          </a:ln>
        </p:spPr>
        <p:txBody>
          <a:bodyPr lIns="0" tIns="0" rIns="0" bIns="0" anchor="ctr" anchorCtr="0">
            <a:noAutofit/>
          </a:bodyPr>
          <a:lstStyle/>
          <a:p>
            <a:pPr marL="0" marR="0" lvl="0" indent="0" algn="l" rtl="0">
              <a:spcBef>
                <a:spcPts val="0"/>
              </a:spcBef>
              <a:buSzPct val="25000"/>
              <a:buNone/>
            </a:pPr>
            <a:endParaRPr sz="1800" b="0" i="0" u="none" strike="noStrike" cap="none"/>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1"/>
        <p:cNvGrpSpPr/>
        <p:nvPr/>
      </p:nvGrpSpPr>
      <p:grpSpPr>
        <a:xfrm>
          <a:off x="0" y="0"/>
          <a:ext cx="0" cy="0"/>
          <a:chOff x="0" y="0"/>
          <a:chExt cx="0" cy="0"/>
        </a:xfrm>
      </p:grpSpPr>
      <p:sp>
        <p:nvSpPr>
          <p:cNvPr id="262" name="Shape 262"/>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a:headEnd type="none" w="med" len="med"/>
            <a:tailEnd type="none" w="med" len="med"/>
          </a:ln>
        </p:spPr>
      </p:sp>
      <p:sp>
        <p:nvSpPr>
          <p:cNvPr id="263" name="Shape 263"/>
          <p:cNvSpPr txBox="1">
            <a:spLocks noGrp="1"/>
          </p:cNvSpPr>
          <p:nvPr>
            <p:ph type="body" idx="1"/>
          </p:nvPr>
        </p:nvSpPr>
        <p:spPr>
          <a:xfrm>
            <a:off x="685800" y="4343400"/>
            <a:ext cx="5486399" cy="4114800"/>
          </a:xfrm>
          <a:prstGeom prst="rect">
            <a:avLst/>
          </a:prstGeom>
          <a:noFill/>
          <a:ln>
            <a:noFill/>
          </a:ln>
        </p:spPr>
        <p:txBody>
          <a:bodyPr lIns="0" tIns="0" rIns="0" bIns="0" anchor="ctr" anchorCtr="0">
            <a:noAutofit/>
          </a:bodyPr>
          <a:lstStyle/>
          <a:p>
            <a:pPr marL="0" marR="0" lvl="0" indent="0" algn="l" rtl="0">
              <a:spcBef>
                <a:spcPts val="0"/>
              </a:spcBef>
              <a:buSzPct val="25000"/>
              <a:buNone/>
            </a:pPr>
            <a:endParaRPr sz="1800" b="0" i="0" u="none" strike="noStrike" cap="none"/>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8"/>
        <p:cNvGrpSpPr/>
        <p:nvPr/>
      </p:nvGrpSpPr>
      <p:grpSpPr>
        <a:xfrm>
          <a:off x="0" y="0"/>
          <a:ext cx="0" cy="0"/>
          <a:chOff x="0" y="0"/>
          <a:chExt cx="0" cy="0"/>
        </a:xfrm>
      </p:grpSpPr>
      <p:sp>
        <p:nvSpPr>
          <p:cNvPr id="269" name="Shape 269"/>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a:headEnd type="none" w="med" len="med"/>
            <a:tailEnd type="none" w="med" len="med"/>
          </a:ln>
        </p:spPr>
      </p:sp>
      <p:sp>
        <p:nvSpPr>
          <p:cNvPr id="270" name="Shape 270"/>
          <p:cNvSpPr txBox="1">
            <a:spLocks noGrp="1"/>
          </p:cNvSpPr>
          <p:nvPr>
            <p:ph type="body" idx="1"/>
          </p:nvPr>
        </p:nvSpPr>
        <p:spPr>
          <a:xfrm>
            <a:off x="685800" y="4343400"/>
            <a:ext cx="5486399" cy="4114800"/>
          </a:xfrm>
          <a:prstGeom prst="rect">
            <a:avLst/>
          </a:prstGeom>
          <a:noFill/>
          <a:ln>
            <a:noFill/>
          </a:ln>
        </p:spPr>
        <p:txBody>
          <a:bodyPr lIns="0" tIns="0" rIns="0" bIns="0" anchor="ctr" anchorCtr="0">
            <a:noAutofit/>
          </a:bodyPr>
          <a:lstStyle/>
          <a:p>
            <a:pPr marL="0" marR="0" lvl="0" indent="0" algn="l" rtl="0">
              <a:spcBef>
                <a:spcPts val="0"/>
              </a:spcBef>
              <a:buSzPct val="25000"/>
              <a:buNone/>
            </a:pPr>
            <a:endParaRPr sz="1800" b="0" i="0" u="none" strike="noStrike" cap="none"/>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5"/>
        <p:cNvGrpSpPr/>
        <p:nvPr/>
      </p:nvGrpSpPr>
      <p:grpSpPr>
        <a:xfrm>
          <a:off x="0" y="0"/>
          <a:ext cx="0" cy="0"/>
          <a:chOff x="0" y="0"/>
          <a:chExt cx="0" cy="0"/>
        </a:xfrm>
      </p:grpSpPr>
      <p:sp>
        <p:nvSpPr>
          <p:cNvPr id="276" name="Shape 276"/>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a:headEnd type="none" w="med" len="med"/>
            <a:tailEnd type="none" w="med" len="med"/>
          </a:ln>
        </p:spPr>
      </p:sp>
      <p:sp>
        <p:nvSpPr>
          <p:cNvPr id="277" name="Shape 277"/>
          <p:cNvSpPr txBox="1">
            <a:spLocks noGrp="1"/>
          </p:cNvSpPr>
          <p:nvPr>
            <p:ph type="body" idx="1"/>
          </p:nvPr>
        </p:nvSpPr>
        <p:spPr>
          <a:xfrm>
            <a:off x="685800" y="4343400"/>
            <a:ext cx="5486399" cy="4114800"/>
          </a:xfrm>
          <a:prstGeom prst="rect">
            <a:avLst/>
          </a:prstGeom>
          <a:noFill/>
          <a:ln>
            <a:noFill/>
          </a:ln>
        </p:spPr>
        <p:txBody>
          <a:bodyPr lIns="0" tIns="0" rIns="0" bIns="0" anchor="ctr" anchorCtr="0">
            <a:noAutofit/>
          </a:bodyPr>
          <a:lstStyle/>
          <a:p>
            <a:pPr marL="0" marR="0" lvl="0" indent="0" algn="l" rtl="0">
              <a:spcBef>
                <a:spcPts val="0"/>
              </a:spcBef>
              <a:buSzPct val="25000"/>
              <a:buNone/>
            </a:pPr>
            <a:endParaRPr sz="1800" b="0" i="0" u="none" strike="noStrike" cap="none"/>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82"/>
        <p:cNvGrpSpPr/>
        <p:nvPr/>
      </p:nvGrpSpPr>
      <p:grpSpPr>
        <a:xfrm>
          <a:off x="0" y="0"/>
          <a:ext cx="0" cy="0"/>
          <a:chOff x="0" y="0"/>
          <a:chExt cx="0" cy="0"/>
        </a:xfrm>
      </p:grpSpPr>
      <p:sp>
        <p:nvSpPr>
          <p:cNvPr id="283" name="Shape 283"/>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a:headEnd type="none" w="med" len="med"/>
            <a:tailEnd type="none" w="med" len="med"/>
          </a:ln>
        </p:spPr>
      </p:sp>
      <p:sp>
        <p:nvSpPr>
          <p:cNvPr id="284" name="Shape 284"/>
          <p:cNvSpPr txBox="1">
            <a:spLocks noGrp="1"/>
          </p:cNvSpPr>
          <p:nvPr>
            <p:ph type="body" idx="1"/>
          </p:nvPr>
        </p:nvSpPr>
        <p:spPr>
          <a:xfrm>
            <a:off x="685800" y="4343400"/>
            <a:ext cx="5486399" cy="4114800"/>
          </a:xfrm>
          <a:prstGeom prst="rect">
            <a:avLst/>
          </a:prstGeom>
          <a:noFill/>
          <a:ln>
            <a:noFill/>
          </a:ln>
        </p:spPr>
        <p:txBody>
          <a:bodyPr lIns="0" tIns="0" rIns="0" bIns="0" anchor="ctr" anchorCtr="0">
            <a:noAutofit/>
          </a:bodyPr>
          <a:lstStyle/>
          <a:p>
            <a:pPr marL="0" marR="0" lvl="0" indent="0" algn="l" rtl="0">
              <a:spcBef>
                <a:spcPts val="0"/>
              </a:spcBef>
              <a:buSzPct val="25000"/>
              <a:buNone/>
            </a:pPr>
            <a:endParaRPr sz="1800" b="0" i="0" u="none" strike="noStrike" cap="none"/>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89"/>
        <p:cNvGrpSpPr/>
        <p:nvPr/>
      </p:nvGrpSpPr>
      <p:grpSpPr>
        <a:xfrm>
          <a:off x="0" y="0"/>
          <a:ext cx="0" cy="0"/>
          <a:chOff x="0" y="0"/>
          <a:chExt cx="0" cy="0"/>
        </a:xfrm>
      </p:grpSpPr>
      <p:sp>
        <p:nvSpPr>
          <p:cNvPr id="290" name="Shape 290"/>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a:headEnd type="none" w="med" len="med"/>
            <a:tailEnd type="none" w="med" len="med"/>
          </a:ln>
        </p:spPr>
      </p:sp>
      <p:sp>
        <p:nvSpPr>
          <p:cNvPr id="291" name="Shape 291"/>
          <p:cNvSpPr txBox="1">
            <a:spLocks noGrp="1"/>
          </p:cNvSpPr>
          <p:nvPr>
            <p:ph type="body" idx="1"/>
          </p:nvPr>
        </p:nvSpPr>
        <p:spPr>
          <a:xfrm>
            <a:off x="685800" y="4343400"/>
            <a:ext cx="5486399" cy="4114800"/>
          </a:xfrm>
          <a:prstGeom prst="rect">
            <a:avLst/>
          </a:prstGeom>
          <a:noFill/>
          <a:ln>
            <a:noFill/>
          </a:ln>
        </p:spPr>
        <p:txBody>
          <a:bodyPr lIns="0" tIns="0" rIns="0" bIns="0" anchor="ctr" anchorCtr="0">
            <a:noAutofit/>
          </a:bodyPr>
          <a:lstStyle/>
          <a:p>
            <a:pPr marL="0" marR="0" lvl="0" indent="0" algn="l" rtl="0">
              <a:spcBef>
                <a:spcPts val="0"/>
              </a:spcBef>
              <a:buSzPct val="25000"/>
              <a:buNone/>
            </a:pPr>
            <a:endParaRPr sz="1800" b="0" i="0" u="none" strike="noStrike" cap="none"/>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96"/>
        <p:cNvGrpSpPr/>
        <p:nvPr/>
      </p:nvGrpSpPr>
      <p:grpSpPr>
        <a:xfrm>
          <a:off x="0" y="0"/>
          <a:ext cx="0" cy="0"/>
          <a:chOff x="0" y="0"/>
          <a:chExt cx="0" cy="0"/>
        </a:xfrm>
      </p:grpSpPr>
      <p:sp>
        <p:nvSpPr>
          <p:cNvPr id="297" name="Shape 297"/>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a:headEnd type="none" w="med" len="med"/>
            <a:tailEnd type="none" w="med" len="med"/>
          </a:ln>
        </p:spPr>
      </p:sp>
      <p:sp>
        <p:nvSpPr>
          <p:cNvPr id="298" name="Shape 298"/>
          <p:cNvSpPr txBox="1">
            <a:spLocks noGrp="1"/>
          </p:cNvSpPr>
          <p:nvPr>
            <p:ph type="body" idx="1"/>
          </p:nvPr>
        </p:nvSpPr>
        <p:spPr>
          <a:xfrm>
            <a:off x="685800" y="4343400"/>
            <a:ext cx="5486399" cy="4114800"/>
          </a:xfrm>
          <a:prstGeom prst="rect">
            <a:avLst/>
          </a:prstGeom>
          <a:noFill/>
          <a:ln>
            <a:noFill/>
          </a:ln>
        </p:spPr>
        <p:txBody>
          <a:bodyPr lIns="0" tIns="0" rIns="0" bIns="0" anchor="ctr" anchorCtr="0">
            <a:noAutofit/>
          </a:bodyPr>
          <a:lstStyle/>
          <a:p>
            <a:pPr marL="0" marR="0" lvl="0" indent="0" algn="l" rtl="0">
              <a:spcBef>
                <a:spcPts val="0"/>
              </a:spcBef>
              <a:buSzPct val="25000"/>
              <a:buNone/>
            </a:pPr>
            <a:endParaRPr sz="1800" b="0" i="0" u="none" strike="noStrike" cap="none"/>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03"/>
        <p:cNvGrpSpPr/>
        <p:nvPr/>
      </p:nvGrpSpPr>
      <p:grpSpPr>
        <a:xfrm>
          <a:off x="0" y="0"/>
          <a:ext cx="0" cy="0"/>
          <a:chOff x="0" y="0"/>
          <a:chExt cx="0" cy="0"/>
        </a:xfrm>
      </p:grpSpPr>
      <p:sp>
        <p:nvSpPr>
          <p:cNvPr id="304" name="Shape 304"/>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a:headEnd type="none" w="med" len="med"/>
            <a:tailEnd type="none" w="med" len="med"/>
          </a:ln>
        </p:spPr>
      </p:sp>
      <p:sp>
        <p:nvSpPr>
          <p:cNvPr id="305" name="Shape 305"/>
          <p:cNvSpPr txBox="1">
            <a:spLocks noGrp="1"/>
          </p:cNvSpPr>
          <p:nvPr>
            <p:ph type="body" idx="1"/>
          </p:nvPr>
        </p:nvSpPr>
        <p:spPr>
          <a:xfrm>
            <a:off x="685800" y="4343400"/>
            <a:ext cx="5486399" cy="4114800"/>
          </a:xfrm>
          <a:prstGeom prst="rect">
            <a:avLst/>
          </a:prstGeom>
          <a:noFill/>
          <a:ln>
            <a:noFill/>
          </a:ln>
        </p:spPr>
        <p:txBody>
          <a:bodyPr lIns="0" tIns="0" rIns="0" bIns="0" anchor="ctr" anchorCtr="0">
            <a:noAutofit/>
          </a:bodyPr>
          <a:lstStyle/>
          <a:p>
            <a:pPr marL="0" marR="0" lvl="0" indent="0" algn="l" rtl="0">
              <a:spcBef>
                <a:spcPts val="0"/>
              </a:spcBef>
              <a:buSzPct val="25000"/>
              <a:buNone/>
            </a:pPr>
            <a:endParaRPr sz="1800" b="0" i="0" u="none" strike="noStrike" cap="none"/>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10"/>
        <p:cNvGrpSpPr/>
        <p:nvPr/>
      </p:nvGrpSpPr>
      <p:grpSpPr>
        <a:xfrm>
          <a:off x="0" y="0"/>
          <a:ext cx="0" cy="0"/>
          <a:chOff x="0" y="0"/>
          <a:chExt cx="0" cy="0"/>
        </a:xfrm>
      </p:grpSpPr>
      <p:sp>
        <p:nvSpPr>
          <p:cNvPr id="311" name="Shape 311"/>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a:headEnd type="none" w="med" len="med"/>
            <a:tailEnd type="none" w="med" len="med"/>
          </a:ln>
        </p:spPr>
      </p:sp>
      <p:sp>
        <p:nvSpPr>
          <p:cNvPr id="312" name="Shape 312"/>
          <p:cNvSpPr txBox="1">
            <a:spLocks noGrp="1"/>
          </p:cNvSpPr>
          <p:nvPr>
            <p:ph type="body" idx="1"/>
          </p:nvPr>
        </p:nvSpPr>
        <p:spPr>
          <a:xfrm>
            <a:off x="685800" y="4343400"/>
            <a:ext cx="5486399" cy="4114800"/>
          </a:xfrm>
          <a:prstGeom prst="rect">
            <a:avLst/>
          </a:prstGeom>
          <a:noFill/>
          <a:ln>
            <a:noFill/>
          </a:ln>
        </p:spPr>
        <p:txBody>
          <a:bodyPr lIns="0" tIns="0" rIns="0" bIns="0" anchor="ctr" anchorCtr="0">
            <a:noAutofit/>
          </a:bodyPr>
          <a:lstStyle/>
          <a:p>
            <a:pPr marL="0" marR="0" lvl="0" indent="0" algn="l" rtl="0">
              <a:spcBef>
                <a:spcPts val="0"/>
              </a:spcBef>
              <a:buSzPct val="25000"/>
              <a:buNone/>
            </a:pPr>
            <a:endParaRPr sz="1800" b="0" i="0" u="none" strike="noStrike" cap="none"/>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31"/>
        <p:cNvGrpSpPr/>
        <p:nvPr/>
      </p:nvGrpSpPr>
      <p:grpSpPr>
        <a:xfrm>
          <a:off x="0" y="0"/>
          <a:ext cx="0" cy="0"/>
          <a:chOff x="0" y="0"/>
          <a:chExt cx="0" cy="0"/>
        </a:xfrm>
      </p:grpSpPr>
      <p:sp>
        <p:nvSpPr>
          <p:cNvPr id="332" name="Shape 332"/>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a:headEnd type="none" w="med" len="med"/>
            <a:tailEnd type="none" w="med" len="med"/>
          </a:ln>
        </p:spPr>
      </p:sp>
      <p:sp>
        <p:nvSpPr>
          <p:cNvPr id="333" name="Shape 333"/>
          <p:cNvSpPr txBox="1">
            <a:spLocks noGrp="1"/>
          </p:cNvSpPr>
          <p:nvPr>
            <p:ph type="body" idx="1"/>
          </p:nvPr>
        </p:nvSpPr>
        <p:spPr>
          <a:xfrm>
            <a:off x="685800" y="4343400"/>
            <a:ext cx="5486399" cy="4114800"/>
          </a:xfrm>
          <a:prstGeom prst="rect">
            <a:avLst/>
          </a:prstGeom>
          <a:noFill/>
          <a:ln>
            <a:noFill/>
          </a:ln>
        </p:spPr>
        <p:txBody>
          <a:bodyPr lIns="0" tIns="0" rIns="0" bIns="0" anchor="ctr" anchorCtr="0">
            <a:noAutofit/>
          </a:bodyPr>
          <a:lstStyle/>
          <a:p>
            <a:pPr marL="0" marR="0" lvl="0" indent="0" algn="l" rtl="0">
              <a:spcBef>
                <a:spcPts val="0"/>
              </a:spcBef>
              <a:buSzPct val="25000"/>
              <a:buNone/>
            </a:pPr>
            <a:endParaRPr sz="1800" b="0" i="0" u="none" strike="noStrike" cap="none"/>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38"/>
        <p:cNvGrpSpPr/>
        <p:nvPr/>
      </p:nvGrpSpPr>
      <p:grpSpPr>
        <a:xfrm>
          <a:off x="0" y="0"/>
          <a:ext cx="0" cy="0"/>
          <a:chOff x="0" y="0"/>
          <a:chExt cx="0" cy="0"/>
        </a:xfrm>
      </p:grpSpPr>
      <p:sp>
        <p:nvSpPr>
          <p:cNvPr id="339" name="Shape 339"/>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a:headEnd type="none" w="med" len="med"/>
            <a:tailEnd type="none" w="med" len="med"/>
          </a:ln>
        </p:spPr>
      </p:sp>
      <p:sp>
        <p:nvSpPr>
          <p:cNvPr id="340" name="Shape 340"/>
          <p:cNvSpPr txBox="1">
            <a:spLocks noGrp="1"/>
          </p:cNvSpPr>
          <p:nvPr>
            <p:ph type="body" idx="1"/>
          </p:nvPr>
        </p:nvSpPr>
        <p:spPr>
          <a:xfrm>
            <a:off x="685800" y="4343400"/>
            <a:ext cx="5486399" cy="4114800"/>
          </a:xfrm>
          <a:prstGeom prst="rect">
            <a:avLst/>
          </a:prstGeom>
          <a:noFill/>
          <a:ln>
            <a:noFill/>
          </a:ln>
        </p:spPr>
        <p:txBody>
          <a:bodyPr lIns="0" tIns="0" rIns="0" bIns="0" anchor="ctr" anchorCtr="0">
            <a:noAutofit/>
          </a:bodyPr>
          <a:lstStyle/>
          <a:p>
            <a:pPr marL="0" marR="0" lvl="0" indent="0" algn="l" rtl="0">
              <a:spcBef>
                <a:spcPts val="0"/>
              </a:spcBef>
              <a:buSzPct val="25000"/>
              <a:buNone/>
            </a:pPr>
            <a:endParaRPr sz="1800" b="0" i="0" u="none" strike="noStrike" cap="none"/>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6"/>
        <p:cNvGrpSpPr/>
        <p:nvPr/>
      </p:nvGrpSpPr>
      <p:grpSpPr>
        <a:xfrm>
          <a:off x="0" y="0"/>
          <a:ext cx="0" cy="0"/>
          <a:chOff x="0" y="0"/>
          <a:chExt cx="0" cy="0"/>
        </a:xfrm>
      </p:grpSpPr>
      <p:sp>
        <p:nvSpPr>
          <p:cNvPr id="67" name="Shape 67"/>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a:headEnd type="none" w="med" len="med"/>
            <a:tailEnd type="none" w="med" len="med"/>
          </a:ln>
        </p:spPr>
      </p:sp>
      <p:sp>
        <p:nvSpPr>
          <p:cNvPr id="68" name="Shape 68"/>
          <p:cNvSpPr txBox="1">
            <a:spLocks noGrp="1"/>
          </p:cNvSpPr>
          <p:nvPr>
            <p:ph type="body" idx="1"/>
          </p:nvPr>
        </p:nvSpPr>
        <p:spPr>
          <a:xfrm>
            <a:off x="685800" y="4343400"/>
            <a:ext cx="5486399" cy="4114800"/>
          </a:xfrm>
          <a:prstGeom prst="rect">
            <a:avLst/>
          </a:prstGeom>
          <a:noFill/>
          <a:ln>
            <a:noFill/>
          </a:ln>
        </p:spPr>
        <p:txBody>
          <a:bodyPr lIns="0" tIns="0" rIns="0" bIns="0" anchor="ctr" anchorCtr="0">
            <a:noAutofit/>
          </a:bodyPr>
          <a:lstStyle/>
          <a:p>
            <a:pPr marL="0" marR="0" lvl="0" indent="0" algn="l" rtl="0">
              <a:spcBef>
                <a:spcPts val="0"/>
              </a:spcBef>
              <a:buSzPct val="25000"/>
              <a:buNone/>
            </a:pPr>
            <a:endParaRPr sz="1800" b="0" i="0" u="none" strike="noStrike" cap="none"/>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45"/>
        <p:cNvGrpSpPr/>
        <p:nvPr/>
      </p:nvGrpSpPr>
      <p:grpSpPr>
        <a:xfrm>
          <a:off x="0" y="0"/>
          <a:ext cx="0" cy="0"/>
          <a:chOff x="0" y="0"/>
          <a:chExt cx="0" cy="0"/>
        </a:xfrm>
      </p:grpSpPr>
      <p:sp>
        <p:nvSpPr>
          <p:cNvPr id="346" name="Shape 346"/>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a:headEnd type="none" w="med" len="med"/>
            <a:tailEnd type="none" w="med" len="med"/>
          </a:ln>
        </p:spPr>
      </p:sp>
      <p:sp>
        <p:nvSpPr>
          <p:cNvPr id="347" name="Shape 347"/>
          <p:cNvSpPr txBox="1">
            <a:spLocks noGrp="1"/>
          </p:cNvSpPr>
          <p:nvPr>
            <p:ph type="body" idx="1"/>
          </p:nvPr>
        </p:nvSpPr>
        <p:spPr>
          <a:xfrm>
            <a:off x="685800" y="4343400"/>
            <a:ext cx="5486399" cy="4114800"/>
          </a:xfrm>
          <a:prstGeom prst="rect">
            <a:avLst/>
          </a:prstGeom>
          <a:noFill/>
          <a:ln>
            <a:noFill/>
          </a:ln>
        </p:spPr>
        <p:txBody>
          <a:bodyPr lIns="0" tIns="0" rIns="0" bIns="0" anchor="ctr" anchorCtr="0">
            <a:noAutofit/>
          </a:bodyPr>
          <a:lstStyle/>
          <a:p>
            <a:pPr marL="0" marR="0" lvl="0" indent="0" algn="l" rtl="0">
              <a:spcBef>
                <a:spcPts val="0"/>
              </a:spcBef>
              <a:buSzPct val="25000"/>
              <a:buNone/>
            </a:pPr>
            <a:endParaRPr sz="1800" b="0" i="0" u="none" strike="noStrike" cap="none"/>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52"/>
        <p:cNvGrpSpPr/>
        <p:nvPr/>
      </p:nvGrpSpPr>
      <p:grpSpPr>
        <a:xfrm>
          <a:off x="0" y="0"/>
          <a:ext cx="0" cy="0"/>
          <a:chOff x="0" y="0"/>
          <a:chExt cx="0" cy="0"/>
        </a:xfrm>
      </p:grpSpPr>
      <p:sp>
        <p:nvSpPr>
          <p:cNvPr id="353" name="Shape 353"/>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a:headEnd type="none" w="med" len="med"/>
            <a:tailEnd type="none" w="med" len="med"/>
          </a:ln>
        </p:spPr>
      </p:sp>
      <p:sp>
        <p:nvSpPr>
          <p:cNvPr id="354" name="Shape 354"/>
          <p:cNvSpPr txBox="1">
            <a:spLocks noGrp="1"/>
          </p:cNvSpPr>
          <p:nvPr>
            <p:ph type="body" idx="1"/>
          </p:nvPr>
        </p:nvSpPr>
        <p:spPr>
          <a:xfrm>
            <a:off x="685800" y="4343400"/>
            <a:ext cx="5486399" cy="4114800"/>
          </a:xfrm>
          <a:prstGeom prst="rect">
            <a:avLst/>
          </a:prstGeom>
          <a:noFill/>
          <a:ln>
            <a:noFill/>
          </a:ln>
        </p:spPr>
        <p:txBody>
          <a:bodyPr lIns="0" tIns="0" rIns="0" bIns="0" anchor="ctr" anchorCtr="0">
            <a:noAutofit/>
          </a:bodyPr>
          <a:lstStyle/>
          <a:p>
            <a:pPr marL="0" marR="0" lvl="0" indent="0" algn="l" rtl="0">
              <a:spcBef>
                <a:spcPts val="0"/>
              </a:spcBef>
              <a:buSzPct val="25000"/>
              <a:buNone/>
            </a:pPr>
            <a:endParaRPr sz="1800" b="0" i="0" u="none" strike="noStrike" cap="none"/>
          </a:p>
        </p:txBody>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73"/>
        <p:cNvGrpSpPr/>
        <p:nvPr/>
      </p:nvGrpSpPr>
      <p:grpSpPr>
        <a:xfrm>
          <a:off x="0" y="0"/>
          <a:ext cx="0" cy="0"/>
          <a:chOff x="0" y="0"/>
          <a:chExt cx="0" cy="0"/>
        </a:xfrm>
      </p:grpSpPr>
      <p:sp>
        <p:nvSpPr>
          <p:cNvPr id="374" name="Shape 374"/>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a:headEnd type="none" w="med" len="med"/>
            <a:tailEnd type="none" w="med" len="med"/>
          </a:ln>
        </p:spPr>
      </p:sp>
      <p:sp>
        <p:nvSpPr>
          <p:cNvPr id="375" name="Shape 375"/>
          <p:cNvSpPr txBox="1">
            <a:spLocks noGrp="1"/>
          </p:cNvSpPr>
          <p:nvPr>
            <p:ph type="body" idx="1"/>
          </p:nvPr>
        </p:nvSpPr>
        <p:spPr>
          <a:xfrm>
            <a:off x="685800" y="4343400"/>
            <a:ext cx="5486399" cy="4114800"/>
          </a:xfrm>
          <a:prstGeom prst="rect">
            <a:avLst/>
          </a:prstGeom>
          <a:noFill/>
          <a:ln>
            <a:noFill/>
          </a:ln>
        </p:spPr>
        <p:txBody>
          <a:bodyPr lIns="0" tIns="0" rIns="0" bIns="0" anchor="ctr" anchorCtr="0">
            <a:noAutofit/>
          </a:bodyPr>
          <a:lstStyle/>
          <a:p>
            <a:pPr marL="0" marR="0" lvl="0" indent="0" algn="l" rtl="0">
              <a:spcBef>
                <a:spcPts val="0"/>
              </a:spcBef>
              <a:buSzPct val="25000"/>
              <a:buNone/>
            </a:pPr>
            <a:endParaRPr sz="1800" b="0" i="0" u="none" strike="noStrike" cap="none"/>
          </a:p>
        </p:txBody>
      </p:sp>
    </p:spTree>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80"/>
        <p:cNvGrpSpPr/>
        <p:nvPr/>
      </p:nvGrpSpPr>
      <p:grpSpPr>
        <a:xfrm>
          <a:off x="0" y="0"/>
          <a:ext cx="0" cy="0"/>
          <a:chOff x="0" y="0"/>
          <a:chExt cx="0" cy="0"/>
        </a:xfrm>
      </p:grpSpPr>
      <p:sp>
        <p:nvSpPr>
          <p:cNvPr id="381" name="Shape 381"/>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a:headEnd type="none" w="med" len="med"/>
            <a:tailEnd type="none" w="med" len="med"/>
          </a:ln>
        </p:spPr>
      </p:sp>
      <p:sp>
        <p:nvSpPr>
          <p:cNvPr id="382" name="Shape 382"/>
          <p:cNvSpPr txBox="1">
            <a:spLocks noGrp="1"/>
          </p:cNvSpPr>
          <p:nvPr>
            <p:ph type="body" idx="1"/>
          </p:nvPr>
        </p:nvSpPr>
        <p:spPr>
          <a:xfrm>
            <a:off x="685800" y="4343400"/>
            <a:ext cx="5486399" cy="4114800"/>
          </a:xfrm>
          <a:prstGeom prst="rect">
            <a:avLst/>
          </a:prstGeom>
          <a:noFill/>
          <a:ln>
            <a:noFill/>
          </a:ln>
        </p:spPr>
        <p:txBody>
          <a:bodyPr lIns="0" tIns="0" rIns="0" bIns="0" anchor="ctr" anchorCtr="0">
            <a:noAutofit/>
          </a:bodyPr>
          <a:lstStyle/>
          <a:p>
            <a:pPr marL="0" marR="0" lvl="0" indent="0" algn="l" rtl="0">
              <a:spcBef>
                <a:spcPts val="0"/>
              </a:spcBef>
              <a:buSzPct val="25000"/>
              <a:buNone/>
            </a:pPr>
            <a:endParaRPr sz="1800" b="0" i="0" u="none" strike="noStrike" cap="none"/>
          </a:p>
        </p:txBody>
      </p:sp>
    </p:spTree>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87"/>
        <p:cNvGrpSpPr/>
        <p:nvPr/>
      </p:nvGrpSpPr>
      <p:grpSpPr>
        <a:xfrm>
          <a:off x="0" y="0"/>
          <a:ext cx="0" cy="0"/>
          <a:chOff x="0" y="0"/>
          <a:chExt cx="0" cy="0"/>
        </a:xfrm>
      </p:grpSpPr>
      <p:sp>
        <p:nvSpPr>
          <p:cNvPr id="388" name="Shape 388"/>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a:headEnd type="none" w="med" len="med"/>
            <a:tailEnd type="none" w="med" len="med"/>
          </a:ln>
        </p:spPr>
      </p:sp>
      <p:sp>
        <p:nvSpPr>
          <p:cNvPr id="389" name="Shape 389"/>
          <p:cNvSpPr txBox="1">
            <a:spLocks noGrp="1"/>
          </p:cNvSpPr>
          <p:nvPr>
            <p:ph type="body" idx="1"/>
          </p:nvPr>
        </p:nvSpPr>
        <p:spPr>
          <a:xfrm>
            <a:off x="685800" y="4343400"/>
            <a:ext cx="5486399" cy="4114800"/>
          </a:xfrm>
          <a:prstGeom prst="rect">
            <a:avLst/>
          </a:prstGeom>
          <a:noFill/>
          <a:ln>
            <a:noFill/>
          </a:ln>
        </p:spPr>
        <p:txBody>
          <a:bodyPr lIns="0" tIns="0" rIns="0" bIns="0" anchor="ctr" anchorCtr="0">
            <a:noAutofit/>
          </a:bodyPr>
          <a:lstStyle/>
          <a:p>
            <a:pPr marL="0" marR="0" lvl="0" indent="0" algn="l" rtl="0">
              <a:spcBef>
                <a:spcPts val="0"/>
              </a:spcBef>
              <a:buSzPct val="25000"/>
              <a:buNone/>
            </a:pPr>
            <a:endParaRPr sz="1800" b="0" i="0" u="none" strike="noStrike" cap="none"/>
          </a:p>
        </p:txBody>
      </p:sp>
    </p:spTree>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94"/>
        <p:cNvGrpSpPr/>
        <p:nvPr/>
      </p:nvGrpSpPr>
      <p:grpSpPr>
        <a:xfrm>
          <a:off x="0" y="0"/>
          <a:ext cx="0" cy="0"/>
          <a:chOff x="0" y="0"/>
          <a:chExt cx="0" cy="0"/>
        </a:xfrm>
      </p:grpSpPr>
      <p:sp>
        <p:nvSpPr>
          <p:cNvPr id="395" name="Shape 395"/>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a:headEnd type="none" w="med" len="med"/>
            <a:tailEnd type="none" w="med" len="med"/>
          </a:ln>
        </p:spPr>
      </p:sp>
      <p:sp>
        <p:nvSpPr>
          <p:cNvPr id="396" name="Shape 396"/>
          <p:cNvSpPr txBox="1">
            <a:spLocks noGrp="1"/>
          </p:cNvSpPr>
          <p:nvPr>
            <p:ph type="body" idx="1"/>
          </p:nvPr>
        </p:nvSpPr>
        <p:spPr>
          <a:xfrm>
            <a:off x="685800" y="4343400"/>
            <a:ext cx="5486399" cy="4114800"/>
          </a:xfrm>
          <a:prstGeom prst="rect">
            <a:avLst/>
          </a:prstGeom>
          <a:noFill/>
          <a:ln>
            <a:noFill/>
          </a:ln>
        </p:spPr>
        <p:txBody>
          <a:bodyPr lIns="0" tIns="0" rIns="0" bIns="0" anchor="ctr" anchorCtr="0">
            <a:noAutofit/>
          </a:bodyPr>
          <a:lstStyle/>
          <a:p>
            <a:pPr marL="0" marR="0" lvl="0" indent="0" algn="l" rtl="0">
              <a:spcBef>
                <a:spcPts val="0"/>
              </a:spcBef>
              <a:buSzPct val="25000"/>
              <a:buNone/>
            </a:pPr>
            <a:endParaRPr sz="1800" b="0" i="0" u="none" strike="noStrike" cap="none"/>
          </a:p>
        </p:txBody>
      </p:sp>
    </p:spTree>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01"/>
        <p:cNvGrpSpPr/>
        <p:nvPr/>
      </p:nvGrpSpPr>
      <p:grpSpPr>
        <a:xfrm>
          <a:off x="0" y="0"/>
          <a:ext cx="0" cy="0"/>
          <a:chOff x="0" y="0"/>
          <a:chExt cx="0" cy="0"/>
        </a:xfrm>
      </p:grpSpPr>
      <p:sp>
        <p:nvSpPr>
          <p:cNvPr id="402" name="Shape 402"/>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a:headEnd type="none" w="med" len="med"/>
            <a:tailEnd type="none" w="med" len="med"/>
          </a:ln>
        </p:spPr>
      </p:sp>
      <p:sp>
        <p:nvSpPr>
          <p:cNvPr id="403" name="Shape 403"/>
          <p:cNvSpPr txBox="1">
            <a:spLocks noGrp="1"/>
          </p:cNvSpPr>
          <p:nvPr>
            <p:ph type="body" idx="1"/>
          </p:nvPr>
        </p:nvSpPr>
        <p:spPr>
          <a:xfrm>
            <a:off x="685800" y="4343400"/>
            <a:ext cx="5486399" cy="4114800"/>
          </a:xfrm>
          <a:prstGeom prst="rect">
            <a:avLst/>
          </a:prstGeom>
          <a:noFill/>
          <a:ln>
            <a:noFill/>
          </a:ln>
        </p:spPr>
        <p:txBody>
          <a:bodyPr lIns="0" tIns="0" rIns="0" bIns="0" anchor="ctr" anchorCtr="0">
            <a:noAutofit/>
          </a:bodyPr>
          <a:lstStyle/>
          <a:p>
            <a:pPr marL="0" marR="0" lvl="0" indent="0" algn="l" rtl="0">
              <a:spcBef>
                <a:spcPts val="0"/>
              </a:spcBef>
              <a:buSzPct val="25000"/>
              <a:buNone/>
            </a:pPr>
            <a:endParaRPr sz="1800" b="0" i="0" u="none" strike="noStrike" cap="none"/>
          </a:p>
        </p:txBody>
      </p:sp>
    </p:spTree>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08"/>
        <p:cNvGrpSpPr/>
        <p:nvPr/>
      </p:nvGrpSpPr>
      <p:grpSpPr>
        <a:xfrm>
          <a:off x="0" y="0"/>
          <a:ext cx="0" cy="0"/>
          <a:chOff x="0" y="0"/>
          <a:chExt cx="0" cy="0"/>
        </a:xfrm>
      </p:grpSpPr>
      <p:sp>
        <p:nvSpPr>
          <p:cNvPr id="409" name="Shape 409"/>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a:headEnd type="none" w="med" len="med"/>
            <a:tailEnd type="none" w="med" len="med"/>
          </a:ln>
        </p:spPr>
      </p:sp>
      <p:sp>
        <p:nvSpPr>
          <p:cNvPr id="410" name="Shape 410"/>
          <p:cNvSpPr txBox="1">
            <a:spLocks noGrp="1"/>
          </p:cNvSpPr>
          <p:nvPr>
            <p:ph type="body" idx="1"/>
          </p:nvPr>
        </p:nvSpPr>
        <p:spPr>
          <a:xfrm>
            <a:off x="685800" y="4343400"/>
            <a:ext cx="5486399" cy="4114800"/>
          </a:xfrm>
          <a:prstGeom prst="rect">
            <a:avLst/>
          </a:prstGeom>
          <a:noFill/>
          <a:ln>
            <a:noFill/>
          </a:ln>
        </p:spPr>
        <p:txBody>
          <a:bodyPr lIns="0" tIns="0" rIns="0" bIns="0" anchor="ctr" anchorCtr="0">
            <a:noAutofit/>
          </a:bodyPr>
          <a:lstStyle/>
          <a:p>
            <a:pPr marL="0" marR="0" lvl="0" indent="0" algn="l" rtl="0">
              <a:spcBef>
                <a:spcPts val="0"/>
              </a:spcBef>
              <a:buSzPct val="25000"/>
              <a:buNone/>
            </a:pPr>
            <a:endParaRPr sz="1800" b="0" i="0" u="none" strike="noStrike" cap="none"/>
          </a:p>
        </p:txBody>
      </p:sp>
    </p:spTree>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15"/>
        <p:cNvGrpSpPr/>
        <p:nvPr/>
      </p:nvGrpSpPr>
      <p:grpSpPr>
        <a:xfrm>
          <a:off x="0" y="0"/>
          <a:ext cx="0" cy="0"/>
          <a:chOff x="0" y="0"/>
          <a:chExt cx="0" cy="0"/>
        </a:xfrm>
      </p:grpSpPr>
      <p:sp>
        <p:nvSpPr>
          <p:cNvPr id="416" name="Shape 416"/>
          <p:cNvSpPr>
            <a:spLocks noGrp="1" noRot="1" noChangeAspect="1"/>
          </p:cNvSpPr>
          <p:nvPr>
            <p:ph type="sldImg" idx="2"/>
          </p:nvPr>
        </p:nvSpPr>
        <p:spPr>
          <a:xfrm>
            <a:off x="1143000" y="685800"/>
            <a:ext cx="4570411" cy="3427412"/>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a:headEnd type="none" w="med" len="med"/>
            <a:tailEnd type="none" w="med" len="med"/>
          </a:ln>
        </p:spPr>
      </p:sp>
      <p:sp>
        <p:nvSpPr>
          <p:cNvPr id="417" name="Shape 417"/>
          <p:cNvSpPr txBox="1">
            <a:spLocks noGrp="1"/>
          </p:cNvSpPr>
          <p:nvPr>
            <p:ph type="body" idx="1"/>
          </p:nvPr>
        </p:nvSpPr>
        <p:spPr>
          <a:xfrm>
            <a:off x="685800" y="4343400"/>
            <a:ext cx="5486399" cy="4114800"/>
          </a:xfrm>
          <a:prstGeom prst="rect">
            <a:avLst/>
          </a:prstGeom>
          <a:noFill/>
          <a:ln>
            <a:noFill/>
          </a:ln>
        </p:spPr>
        <p:txBody>
          <a:bodyPr lIns="0" tIns="0" rIns="0" bIns="0" anchor="ctr" anchorCtr="0">
            <a:noAutofit/>
          </a:bodyPr>
          <a:lstStyle/>
          <a:p>
            <a:pPr marL="0" marR="0" lvl="0" indent="0" algn="l" rtl="0">
              <a:spcBef>
                <a:spcPts val="0"/>
              </a:spcBef>
              <a:buSzPct val="25000"/>
              <a:buNone/>
            </a:pPr>
            <a:endParaRPr sz="1800" b="0" i="0" u="none" strike="noStrike" cap="none"/>
          </a:p>
        </p:txBody>
      </p:sp>
    </p:spTree>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22"/>
        <p:cNvGrpSpPr/>
        <p:nvPr/>
      </p:nvGrpSpPr>
      <p:grpSpPr>
        <a:xfrm>
          <a:off x="0" y="0"/>
          <a:ext cx="0" cy="0"/>
          <a:chOff x="0" y="0"/>
          <a:chExt cx="0" cy="0"/>
        </a:xfrm>
      </p:grpSpPr>
      <p:sp>
        <p:nvSpPr>
          <p:cNvPr id="423" name="Shape 423"/>
          <p:cNvSpPr>
            <a:spLocks noGrp="1" noRot="1" noChangeAspect="1"/>
          </p:cNvSpPr>
          <p:nvPr>
            <p:ph type="sldImg" idx="2"/>
          </p:nvPr>
        </p:nvSpPr>
        <p:spPr>
          <a:xfrm>
            <a:off x="1143000" y="685800"/>
            <a:ext cx="4570411" cy="3427412"/>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a:headEnd type="none" w="med" len="med"/>
            <a:tailEnd type="none" w="med" len="med"/>
          </a:ln>
        </p:spPr>
      </p:sp>
      <p:sp>
        <p:nvSpPr>
          <p:cNvPr id="424" name="Shape 424"/>
          <p:cNvSpPr txBox="1">
            <a:spLocks noGrp="1"/>
          </p:cNvSpPr>
          <p:nvPr>
            <p:ph type="body" idx="1"/>
          </p:nvPr>
        </p:nvSpPr>
        <p:spPr>
          <a:xfrm>
            <a:off x="685800" y="4343400"/>
            <a:ext cx="5486399" cy="4114800"/>
          </a:xfrm>
          <a:prstGeom prst="rect">
            <a:avLst/>
          </a:prstGeom>
          <a:noFill/>
          <a:ln>
            <a:noFill/>
          </a:ln>
        </p:spPr>
        <p:txBody>
          <a:bodyPr lIns="0" tIns="0" rIns="0" bIns="0" anchor="ctr" anchorCtr="0">
            <a:noAutofit/>
          </a:bodyPr>
          <a:lstStyle/>
          <a:p>
            <a:pPr marL="0" marR="0" lvl="0" indent="0" algn="l" rtl="0">
              <a:spcBef>
                <a:spcPts val="0"/>
              </a:spcBef>
              <a:buSzPct val="25000"/>
              <a:buNone/>
            </a:pPr>
            <a:endParaRPr sz="1800" b="0" i="0" u="none" strike="noStrike" cap="none"/>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6"/>
        <p:cNvGrpSpPr/>
        <p:nvPr/>
      </p:nvGrpSpPr>
      <p:grpSpPr>
        <a:xfrm>
          <a:off x="0" y="0"/>
          <a:ext cx="0" cy="0"/>
          <a:chOff x="0" y="0"/>
          <a:chExt cx="0" cy="0"/>
        </a:xfrm>
      </p:grpSpPr>
      <p:sp>
        <p:nvSpPr>
          <p:cNvPr id="87" name="Shape 87"/>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a:headEnd type="none" w="med" len="med"/>
            <a:tailEnd type="none" w="med" len="med"/>
          </a:ln>
        </p:spPr>
      </p:sp>
      <p:sp>
        <p:nvSpPr>
          <p:cNvPr id="88" name="Shape 88"/>
          <p:cNvSpPr txBox="1">
            <a:spLocks noGrp="1"/>
          </p:cNvSpPr>
          <p:nvPr>
            <p:ph type="body" idx="1"/>
          </p:nvPr>
        </p:nvSpPr>
        <p:spPr>
          <a:xfrm>
            <a:off x="685800" y="4343400"/>
            <a:ext cx="5486399" cy="4114800"/>
          </a:xfrm>
          <a:prstGeom prst="rect">
            <a:avLst/>
          </a:prstGeom>
          <a:noFill/>
          <a:ln>
            <a:noFill/>
          </a:ln>
        </p:spPr>
        <p:txBody>
          <a:bodyPr lIns="0" tIns="0" rIns="0" bIns="0" anchor="ctr" anchorCtr="0">
            <a:noAutofit/>
          </a:bodyPr>
          <a:lstStyle/>
          <a:p>
            <a:pPr marL="0" marR="0" lvl="0" indent="0" algn="l" rtl="0">
              <a:spcBef>
                <a:spcPts val="0"/>
              </a:spcBef>
              <a:buSzPct val="25000"/>
              <a:buNone/>
            </a:pPr>
            <a:endParaRPr sz="1800" b="0" i="0" u="none" strike="noStrike" cap="none"/>
          </a:p>
        </p:txBody>
      </p:sp>
    </p:spTree>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29"/>
        <p:cNvGrpSpPr/>
        <p:nvPr/>
      </p:nvGrpSpPr>
      <p:grpSpPr>
        <a:xfrm>
          <a:off x="0" y="0"/>
          <a:ext cx="0" cy="0"/>
          <a:chOff x="0" y="0"/>
          <a:chExt cx="0" cy="0"/>
        </a:xfrm>
      </p:grpSpPr>
      <p:sp>
        <p:nvSpPr>
          <p:cNvPr id="430" name="Shape 430"/>
          <p:cNvSpPr>
            <a:spLocks noGrp="1" noRot="1" noChangeAspect="1"/>
          </p:cNvSpPr>
          <p:nvPr>
            <p:ph type="sldImg" idx="2"/>
          </p:nvPr>
        </p:nvSpPr>
        <p:spPr>
          <a:xfrm>
            <a:off x="1143000" y="685800"/>
            <a:ext cx="4570411" cy="3427412"/>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a:headEnd type="none" w="med" len="med"/>
            <a:tailEnd type="none" w="med" len="med"/>
          </a:ln>
        </p:spPr>
      </p:sp>
      <p:sp>
        <p:nvSpPr>
          <p:cNvPr id="431" name="Shape 431"/>
          <p:cNvSpPr txBox="1">
            <a:spLocks noGrp="1"/>
          </p:cNvSpPr>
          <p:nvPr>
            <p:ph type="body" idx="1"/>
          </p:nvPr>
        </p:nvSpPr>
        <p:spPr>
          <a:xfrm>
            <a:off x="685800" y="4343400"/>
            <a:ext cx="5486399" cy="4114800"/>
          </a:xfrm>
          <a:prstGeom prst="rect">
            <a:avLst/>
          </a:prstGeom>
          <a:noFill/>
          <a:ln>
            <a:noFill/>
          </a:ln>
        </p:spPr>
        <p:txBody>
          <a:bodyPr lIns="0" tIns="0" rIns="0" bIns="0" anchor="ctr" anchorCtr="0">
            <a:noAutofit/>
          </a:bodyPr>
          <a:lstStyle/>
          <a:p>
            <a:pPr marL="0" marR="0" lvl="0" indent="0" algn="l" rtl="0">
              <a:spcBef>
                <a:spcPts val="0"/>
              </a:spcBef>
              <a:buSzPct val="25000"/>
              <a:buNone/>
            </a:pPr>
            <a:endParaRPr sz="1800" b="0" i="0" u="none" strike="noStrike" cap="none"/>
          </a:p>
        </p:txBody>
      </p:sp>
    </p:spTree>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36"/>
        <p:cNvGrpSpPr/>
        <p:nvPr/>
      </p:nvGrpSpPr>
      <p:grpSpPr>
        <a:xfrm>
          <a:off x="0" y="0"/>
          <a:ext cx="0" cy="0"/>
          <a:chOff x="0" y="0"/>
          <a:chExt cx="0" cy="0"/>
        </a:xfrm>
      </p:grpSpPr>
      <p:sp>
        <p:nvSpPr>
          <p:cNvPr id="437" name="Shape 437"/>
          <p:cNvSpPr>
            <a:spLocks noGrp="1" noRot="1" noChangeAspect="1"/>
          </p:cNvSpPr>
          <p:nvPr>
            <p:ph type="sldImg" idx="2"/>
          </p:nvPr>
        </p:nvSpPr>
        <p:spPr>
          <a:xfrm>
            <a:off x="1143000" y="685800"/>
            <a:ext cx="4570413" cy="3427413"/>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a:headEnd type="none" w="med" len="med"/>
            <a:tailEnd type="none" w="med" len="med"/>
          </a:ln>
        </p:spPr>
      </p:sp>
      <p:sp>
        <p:nvSpPr>
          <p:cNvPr id="438" name="Shape 438"/>
          <p:cNvSpPr txBox="1">
            <a:spLocks noGrp="1"/>
          </p:cNvSpPr>
          <p:nvPr>
            <p:ph type="body" idx="1"/>
          </p:nvPr>
        </p:nvSpPr>
        <p:spPr>
          <a:xfrm>
            <a:off x="685800" y="4343400"/>
            <a:ext cx="5486399" cy="4114800"/>
          </a:xfrm>
          <a:prstGeom prst="rect">
            <a:avLst/>
          </a:prstGeom>
          <a:noFill/>
          <a:ln>
            <a:noFill/>
          </a:ln>
        </p:spPr>
        <p:txBody>
          <a:bodyPr lIns="0" tIns="0" rIns="0" bIns="0" anchor="ctr" anchorCtr="0">
            <a:noAutofit/>
          </a:bodyPr>
          <a:lstStyle/>
          <a:p>
            <a:pPr marL="0" marR="0" lvl="0" indent="0" algn="l" rtl="0">
              <a:spcBef>
                <a:spcPts val="0"/>
              </a:spcBef>
              <a:buSzPct val="25000"/>
              <a:buNone/>
            </a:pPr>
            <a:endParaRPr sz="1800" b="0" i="0" u="none" strike="noStrike" cap="none"/>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p:cNvGrpSpPr/>
        <p:nvPr/>
      </p:nvGrpSpPr>
      <p:grpSpPr>
        <a:xfrm>
          <a:off x="0" y="0"/>
          <a:ext cx="0" cy="0"/>
          <a:chOff x="0" y="0"/>
          <a:chExt cx="0" cy="0"/>
        </a:xfrm>
      </p:grpSpPr>
      <p:sp>
        <p:nvSpPr>
          <p:cNvPr id="94" name="Shape 94"/>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a:headEnd type="none" w="med" len="med"/>
            <a:tailEnd type="none" w="med" len="med"/>
          </a:ln>
        </p:spPr>
      </p:sp>
      <p:sp>
        <p:nvSpPr>
          <p:cNvPr id="95" name="Shape 95"/>
          <p:cNvSpPr txBox="1">
            <a:spLocks noGrp="1"/>
          </p:cNvSpPr>
          <p:nvPr>
            <p:ph type="body" idx="1"/>
          </p:nvPr>
        </p:nvSpPr>
        <p:spPr>
          <a:xfrm>
            <a:off x="685800" y="4343400"/>
            <a:ext cx="5486399" cy="4114800"/>
          </a:xfrm>
          <a:prstGeom prst="rect">
            <a:avLst/>
          </a:prstGeom>
          <a:noFill/>
          <a:ln>
            <a:noFill/>
          </a:ln>
        </p:spPr>
        <p:txBody>
          <a:bodyPr lIns="0" tIns="0" rIns="0" bIns="0" anchor="ctr" anchorCtr="0">
            <a:noAutofit/>
          </a:bodyPr>
          <a:lstStyle/>
          <a:p>
            <a:pPr marL="0" marR="0" lvl="0" indent="0" algn="l" rtl="0">
              <a:spcBef>
                <a:spcPts val="0"/>
              </a:spcBef>
              <a:buSzPct val="25000"/>
              <a:buNone/>
            </a:pPr>
            <a:endParaRPr sz="1800" b="0" i="0" u="none" strike="noStrike" cap="none"/>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0"/>
        <p:cNvGrpSpPr/>
        <p:nvPr/>
      </p:nvGrpSpPr>
      <p:grpSpPr>
        <a:xfrm>
          <a:off x="0" y="0"/>
          <a:ext cx="0" cy="0"/>
          <a:chOff x="0" y="0"/>
          <a:chExt cx="0" cy="0"/>
        </a:xfrm>
      </p:grpSpPr>
      <p:sp>
        <p:nvSpPr>
          <p:cNvPr id="101" name="Shape 101"/>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a:headEnd type="none" w="med" len="med"/>
            <a:tailEnd type="none" w="med" len="med"/>
          </a:ln>
        </p:spPr>
      </p:sp>
      <p:sp>
        <p:nvSpPr>
          <p:cNvPr id="102" name="Shape 102"/>
          <p:cNvSpPr txBox="1">
            <a:spLocks noGrp="1"/>
          </p:cNvSpPr>
          <p:nvPr>
            <p:ph type="body" idx="1"/>
          </p:nvPr>
        </p:nvSpPr>
        <p:spPr>
          <a:xfrm>
            <a:off x="685800" y="4343400"/>
            <a:ext cx="5486399" cy="4114800"/>
          </a:xfrm>
          <a:prstGeom prst="rect">
            <a:avLst/>
          </a:prstGeom>
          <a:noFill/>
          <a:ln>
            <a:noFill/>
          </a:ln>
        </p:spPr>
        <p:txBody>
          <a:bodyPr lIns="0" tIns="0" rIns="0" bIns="0" anchor="ctr" anchorCtr="0">
            <a:noAutofit/>
          </a:bodyPr>
          <a:lstStyle/>
          <a:p>
            <a:pPr marL="0" marR="0" lvl="0" indent="0" algn="l" rtl="0">
              <a:spcBef>
                <a:spcPts val="0"/>
              </a:spcBef>
              <a:buSzPct val="25000"/>
              <a:buNone/>
            </a:pPr>
            <a:endParaRPr sz="1800" b="0" i="0" u="none" strike="noStrike" cap="none"/>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7"/>
        <p:cNvGrpSpPr/>
        <p:nvPr/>
      </p:nvGrpSpPr>
      <p:grpSpPr>
        <a:xfrm>
          <a:off x="0" y="0"/>
          <a:ext cx="0" cy="0"/>
          <a:chOff x="0" y="0"/>
          <a:chExt cx="0" cy="0"/>
        </a:xfrm>
      </p:grpSpPr>
      <p:sp>
        <p:nvSpPr>
          <p:cNvPr id="108" name="Shape 108"/>
          <p:cNvSpPr>
            <a:spLocks noGrp="1" noRot="1" noChangeAspect="1"/>
          </p:cNvSpPr>
          <p:nvPr>
            <p:ph type="sldImg" idx="2"/>
          </p:nvPr>
        </p:nvSpPr>
        <p:spPr>
          <a:xfrm>
            <a:off x="1143000" y="685800"/>
            <a:ext cx="4570411" cy="3427412"/>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a:headEnd type="none" w="med" len="med"/>
            <a:tailEnd type="none" w="med" len="med"/>
          </a:ln>
        </p:spPr>
      </p:sp>
      <p:sp>
        <p:nvSpPr>
          <p:cNvPr id="109" name="Shape 109"/>
          <p:cNvSpPr txBox="1">
            <a:spLocks noGrp="1"/>
          </p:cNvSpPr>
          <p:nvPr>
            <p:ph type="body" idx="1"/>
          </p:nvPr>
        </p:nvSpPr>
        <p:spPr>
          <a:xfrm>
            <a:off x="685800" y="4343400"/>
            <a:ext cx="5486399" cy="4114800"/>
          </a:xfrm>
          <a:prstGeom prst="rect">
            <a:avLst/>
          </a:prstGeom>
          <a:noFill/>
          <a:ln>
            <a:noFill/>
          </a:ln>
        </p:spPr>
        <p:txBody>
          <a:bodyPr lIns="0" tIns="0" rIns="0" bIns="0" anchor="ctr" anchorCtr="0">
            <a:noAutofit/>
          </a:bodyPr>
          <a:lstStyle/>
          <a:p>
            <a:pPr marL="0" marR="0" lvl="0" indent="0" algn="l" rtl="0">
              <a:spcBef>
                <a:spcPts val="0"/>
              </a:spcBef>
              <a:buSzPct val="25000"/>
              <a:buNone/>
            </a:pPr>
            <a:endParaRPr sz="1800" b="0" i="0" u="none" strike="noStrike" cap="none"/>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4"/>
        <p:cNvGrpSpPr/>
        <p:nvPr/>
      </p:nvGrpSpPr>
      <p:grpSpPr>
        <a:xfrm>
          <a:off x="0" y="0"/>
          <a:ext cx="0" cy="0"/>
          <a:chOff x="0" y="0"/>
          <a:chExt cx="0" cy="0"/>
        </a:xfrm>
      </p:grpSpPr>
      <p:sp>
        <p:nvSpPr>
          <p:cNvPr id="115" name="Shape 115"/>
          <p:cNvSpPr>
            <a:spLocks noGrp="1" noRot="1" noChangeAspect="1"/>
          </p:cNvSpPr>
          <p:nvPr>
            <p:ph type="sldImg" idx="2"/>
          </p:nvPr>
        </p:nvSpPr>
        <p:spPr>
          <a:xfrm>
            <a:off x="1143000" y="685800"/>
            <a:ext cx="4570411" cy="3427412"/>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a:headEnd type="none" w="med" len="med"/>
            <a:tailEnd type="none" w="med" len="med"/>
          </a:ln>
        </p:spPr>
      </p:sp>
      <p:sp>
        <p:nvSpPr>
          <p:cNvPr id="116" name="Shape 116"/>
          <p:cNvSpPr txBox="1">
            <a:spLocks noGrp="1"/>
          </p:cNvSpPr>
          <p:nvPr>
            <p:ph type="body" idx="1"/>
          </p:nvPr>
        </p:nvSpPr>
        <p:spPr>
          <a:xfrm>
            <a:off x="685800" y="4343400"/>
            <a:ext cx="5486399" cy="4114800"/>
          </a:xfrm>
          <a:prstGeom prst="rect">
            <a:avLst/>
          </a:prstGeom>
          <a:noFill/>
          <a:ln>
            <a:noFill/>
          </a:ln>
        </p:spPr>
        <p:txBody>
          <a:bodyPr lIns="0" tIns="0" rIns="0" bIns="0" anchor="ctr" anchorCtr="0">
            <a:noAutofit/>
          </a:bodyPr>
          <a:lstStyle/>
          <a:p>
            <a:pPr marL="0" marR="0" lvl="0" indent="0" algn="l" rtl="0">
              <a:spcBef>
                <a:spcPts val="0"/>
              </a:spcBef>
              <a:buSzPct val="25000"/>
              <a:buNone/>
            </a:pPr>
            <a:endParaRPr sz="1800" b="0" i="0" u="none" strike="noStrike" cap="none"/>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cSld name="Blank">
    <p:spTree>
      <p:nvGrpSpPr>
        <p:cNvPr id="1" name="Shape 16"/>
        <p:cNvGrpSpPr/>
        <p:nvPr/>
      </p:nvGrpSpPr>
      <p:grpSpPr>
        <a:xfrm>
          <a:off x="0" y="0"/>
          <a:ext cx="0" cy="0"/>
          <a:chOff x="0" y="0"/>
          <a:chExt cx="0" cy="0"/>
        </a:xfrm>
      </p:grpSpPr>
      <p:sp>
        <p:nvSpPr>
          <p:cNvPr id="17" name="Shape 17"/>
          <p:cNvSpPr txBox="1">
            <a:spLocks noGrp="1"/>
          </p:cNvSpPr>
          <p:nvPr>
            <p:ph type="dt" idx="10"/>
          </p:nvPr>
        </p:nvSpPr>
        <p:spPr>
          <a:xfrm>
            <a:off x="457200" y="6051550"/>
            <a:ext cx="2128836" cy="471487"/>
          </a:xfrm>
          <a:prstGeom prst="rect">
            <a:avLst/>
          </a:prstGeom>
          <a:noFill/>
          <a:ln>
            <a:noFill/>
          </a:ln>
        </p:spPr>
        <p:txBody>
          <a:bodyPr lIns="91425" tIns="91425" rIns="91425" bIns="91425" anchor="t" anchorCtr="0"/>
          <a:lstStyle>
            <a:lvl1pPr marL="0" marR="0" lvl="0" indent="0" algn="l" rtl="0">
              <a:lnSpc>
                <a:spcPct val="93000"/>
              </a:lnSpc>
              <a:spcBef>
                <a:spcPts val="0"/>
              </a:spcBef>
              <a:spcAft>
                <a:spcPts val="0"/>
              </a:spcAft>
              <a:buNone/>
              <a:defRPr sz="1400" b="0" i="0" u="none">
                <a:solidFill>
                  <a:srgbClr val="000000"/>
                </a:solidFill>
                <a:latin typeface="Times New Roman"/>
                <a:ea typeface="Times New Roman"/>
                <a:cs typeface="Times New Roman"/>
                <a:sym typeface="Times New Roman"/>
              </a:defRPr>
            </a:lvl1pPr>
            <a:lvl2pPr marL="742950" marR="0" lvl="1" indent="-285750" algn="l" rtl="0">
              <a:lnSpc>
                <a:spcPct val="100000"/>
              </a:lnSpc>
              <a:spcBef>
                <a:spcPts val="0"/>
              </a:spcBef>
              <a:spcAft>
                <a:spcPts val="0"/>
              </a:spcAft>
              <a:buNone/>
              <a:defRPr sz="2400" b="0" i="0" u="none" strike="noStrike" cap="none">
                <a:solidFill>
                  <a:srgbClr val="000000"/>
                </a:solidFill>
                <a:latin typeface="Times New Roman"/>
                <a:ea typeface="Times New Roman"/>
                <a:cs typeface="Times New Roman"/>
                <a:sym typeface="Times New Roman"/>
              </a:defRPr>
            </a:lvl2pPr>
            <a:lvl3pPr marL="1143000" marR="0" lvl="2" indent="-228600" algn="l" rtl="0">
              <a:lnSpc>
                <a:spcPct val="100000"/>
              </a:lnSpc>
              <a:spcBef>
                <a:spcPts val="0"/>
              </a:spcBef>
              <a:spcAft>
                <a:spcPts val="0"/>
              </a:spcAft>
              <a:buNone/>
              <a:defRPr sz="2400" b="0" i="0" u="none" strike="noStrike" cap="none">
                <a:solidFill>
                  <a:srgbClr val="000000"/>
                </a:solidFill>
                <a:latin typeface="Times New Roman"/>
                <a:ea typeface="Times New Roman"/>
                <a:cs typeface="Times New Roman"/>
                <a:sym typeface="Times New Roman"/>
              </a:defRPr>
            </a:lvl3pPr>
            <a:lvl4pPr marL="1600200" marR="0" lvl="3" indent="-228600" algn="l" rtl="0">
              <a:lnSpc>
                <a:spcPct val="100000"/>
              </a:lnSpc>
              <a:spcBef>
                <a:spcPts val="0"/>
              </a:spcBef>
              <a:spcAft>
                <a:spcPts val="0"/>
              </a:spcAft>
              <a:buNone/>
              <a:defRPr sz="2400" b="0" i="0" u="none" strike="noStrike" cap="none">
                <a:solidFill>
                  <a:srgbClr val="000000"/>
                </a:solidFill>
                <a:latin typeface="Times New Roman"/>
                <a:ea typeface="Times New Roman"/>
                <a:cs typeface="Times New Roman"/>
                <a:sym typeface="Times New Roman"/>
              </a:defRPr>
            </a:lvl4pPr>
            <a:lvl5pPr marL="2057400" marR="0" lvl="4" indent="-228600" algn="l" rtl="0">
              <a:lnSpc>
                <a:spcPct val="100000"/>
              </a:lnSpc>
              <a:spcBef>
                <a:spcPts val="0"/>
              </a:spcBef>
              <a:spcAft>
                <a:spcPts val="0"/>
              </a:spcAft>
              <a:buNone/>
              <a:defRPr sz="2400" b="0" i="0" u="none" strike="noStrike" cap="none">
                <a:solidFill>
                  <a:srgbClr val="000000"/>
                </a:solidFill>
                <a:latin typeface="Times New Roman"/>
                <a:ea typeface="Times New Roman"/>
                <a:cs typeface="Times New Roman"/>
                <a:sym typeface="Times New Roman"/>
              </a:defRPr>
            </a:lvl5pPr>
            <a:lvl6pPr marL="2514600" marR="0" lvl="5" indent="-228600" algn="l" rtl="0">
              <a:lnSpc>
                <a:spcPct val="100000"/>
              </a:lnSpc>
              <a:spcBef>
                <a:spcPts val="0"/>
              </a:spcBef>
              <a:spcAft>
                <a:spcPts val="0"/>
              </a:spcAft>
              <a:buNone/>
              <a:defRPr sz="2400" b="0" i="0" u="none" strike="noStrike" cap="none">
                <a:solidFill>
                  <a:srgbClr val="000000"/>
                </a:solidFill>
                <a:latin typeface="Times New Roman"/>
                <a:ea typeface="Times New Roman"/>
                <a:cs typeface="Times New Roman"/>
                <a:sym typeface="Times New Roman"/>
              </a:defRPr>
            </a:lvl6pPr>
            <a:lvl7pPr marL="3429000" marR="0" lvl="6" indent="-228600" algn="l" rtl="0">
              <a:lnSpc>
                <a:spcPct val="100000"/>
              </a:lnSpc>
              <a:spcBef>
                <a:spcPts val="0"/>
              </a:spcBef>
              <a:spcAft>
                <a:spcPts val="0"/>
              </a:spcAft>
              <a:buNone/>
              <a:defRPr sz="2400" b="0" i="0" u="none" strike="noStrike" cap="none">
                <a:solidFill>
                  <a:srgbClr val="000000"/>
                </a:solidFill>
                <a:latin typeface="Times New Roman"/>
                <a:ea typeface="Times New Roman"/>
                <a:cs typeface="Times New Roman"/>
                <a:sym typeface="Times New Roman"/>
              </a:defRPr>
            </a:lvl7pPr>
            <a:lvl8pPr marL="4800600" marR="0" lvl="7" indent="-228600" algn="l" rtl="0">
              <a:lnSpc>
                <a:spcPct val="100000"/>
              </a:lnSpc>
              <a:spcBef>
                <a:spcPts val="0"/>
              </a:spcBef>
              <a:spcAft>
                <a:spcPts val="0"/>
              </a:spcAft>
              <a:buNone/>
              <a:defRPr sz="2400" b="0" i="0" u="none" strike="noStrike" cap="none">
                <a:solidFill>
                  <a:srgbClr val="000000"/>
                </a:solidFill>
                <a:latin typeface="Times New Roman"/>
                <a:ea typeface="Times New Roman"/>
                <a:cs typeface="Times New Roman"/>
                <a:sym typeface="Times New Roman"/>
              </a:defRPr>
            </a:lvl8pPr>
            <a:lvl9pPr marL="6629400" marR="0" lvl="8" indent="-228600" algn="l" rtl="0">
              <a:lnSpc>
                <a:spcPct val="100000"/>
              </a:lnSpc>
              <a:spcBef>
                <a:spcPts val="0"/>
              </a:spcBef>
              <a:spcAft>
                <a:spcPts val="0"/>
              </a:spcAft>
              <a:buNone/>
              <a:defRPr sz="2400" b="0" i="0" u="none" strike="noStrike" cap="none">
                <a:solidFill>
                  <a:srgbClr val="000000"/>
                </a:solidFill>
                <a:latin typeface="Times New Roman"/>
                <a:ea typeface="Times New Roman"/>
                <a:cs typeface="Times New Roman"/>
                <a:sym typeface="Times New Roman"/>
              </a:defRPr>
            </a:lvl9pPr>
          </a:lstStyle>
          <a:p>
            <a:endParaRPr/>
          </a:p>
        </p:txBody>
      </p:sp>
      <p:sp>
        <p:nvSpPr>
          <p:cNvPr id="18" name="Shape 18"/>
          <p:cNvSpPr txBox="1">
            <a:spLocks noGrp="1"/>
          </p:cNvSpPr>
          <p:nvPr>
            <p:ph type="ftr" idx="11"/>
          </p:nvPr>
        </p:nvSpPr>
        <p:spPr>
          <a:xfrm>
            <a:off x="3127375" y="6051550"/>
            <a:ext cx="2897186" cy="471487"/>
          </a:xfrm>
          <a:prstGeom prst="rect">
            <a:avLst/>
          </a:prstGeom>
          <a:noFill/>
          <a:ln>
            <a:noFill/>
          </a:ln>
        </p:spPr>
        <p:txBody>
          <a:bodyPr lIns="91425" tIns="91425" rIns="91425" bIns="91425" anchor="t" anchorCtr="0"/>
          <a:lstStyle>
            <a:lvl1pPr marL="0" marR="0" lvl="0" indent="0" algn="ctr" rtl="0">
              <a:lnSpc>
                <a:spcPct val="93000"/>
              </a:lnSpc>
              <a:spcBef>
                <a:spcPts val="0"/>
              </a:spcBef>
              <a:spcAft>
                <a:spcPts val="0"/>
              </a:spcAft>
              <a:buNone/>
              <a:defRPr sz="1400" b="0" i="0" u="none">
                <a:solidFill>
                  <a:srgbClr val="000000"/>
                </a:solidFill>
                <a:latin typeface="Times New Roman"/>
                <a:ea typeface="Times New Roman"/>
                <a:cs typeface="Times New Roman"/>
                <a:sym typeface="Times New Roman"/>
              </a:defRPr>
            </a:lvl1pPr>
            <a:lvl2pPr marL="742950" marR="0" lvl="1" indent="-285750" algn="l" rtl="0">
              <a:lnSpc>
                <a:spcPct val="100000"/>
              </a:lnSpc>
              <a:spcBef>
                <a:spcPts val="0"/>
              </a:spcBef>
              <a:spcAft>
                <a:spcPts val="0"/>
              </a:spcAft>
              <a:buNone/>
              <a:defRPr sz="2400" b="0" i="0" u="none" strike="noStrike" cap="none">
                <a:solidFill>
                  <a:srgbClr val="000000"/>
                </a:solidFill>
                <a:latin typeface="Times New Roman"/>
                <a:ea typeface="Times New Roman"/>
                <a:cs typeface="Times New Roman"/>
                <a:sym typeface="Times New Roman"/>
              </a:defRPr>
            </a:lvl2pPr>
            <a:lvl3pPr marL="1143000" marR="0" lvl="2" indent="-228600" algn="l" rtl="0">
              <a:lnSpc>
                <a:spcPct val="100000"/>
              </a:lnSpc>
              <a:spcBef>
                <a:spcPts val="0"/>
              </a:spcBef>
              <a:spcAft>
                <a:spcPts val="0"/>
              </a:spcAft>
              <a:buNone/>
              <a:defRPr sz="2400" b="0" i="0" u="none" strike="noStrike" cap="none">
                <a:solidFill>
                  <a:srgbClr val="000000"/>
                </a:solidFill>
                <a:latin typeface="Times New Roman"/>
                <a:ea typeface="Times New Roman"/>
                <a:cs typeface="Times New Roman"/>
                <a:sym typeface="Times New Roman"/>
              </a:defRPr>
            </a:lvl3pPr>
            <a:lvl4pPr marL="1600200" marR="0" lvl="3" indent="-228600" algn="l" rtl="0">
              <a:lnSpc>
                <a:spcPct val="100000"/>
              </a:lnSpc>
              <a:spcBef>
                <a:spcPts val="0"/>
              </a:spcBef>
              <a:spcAft>
                <a:spcPts val="0"/>
              </a:spcAft>
              <a:buNone/>
              <a:defRPr sz="2400" b="0" i="0" u="none" strike="noStrike" cap="none">
                <a:solidFill>
                  <a:srgbClr val="000000"/>
                </a:solidFill>
                <a:latin typeface="Times New Roman"/>
                <a:ea typeface="Times New Roman"/>
                <a:cs typeface="Times New Roman"/>
                <a:sym typeface="Times New Roman"/>
              </a:defRPr>
            </a:lvl4pPr>
            <a:lvl5pPr marL="2057400" marR="0" lvl="4" indent="-228600" algn="l" rtl="0">
              <a:lnSpc>
                <a:spcPct val="100000"/>
              </a:lnSpc>
              <a:spcBef>
                <a:spcPts val="0"/>
              </a:spcBef>
              <a:spcAft>
                <a:spcPts val="0"/>
              </a:spcAft>
              <a:buNone/>
              <a:defRPr sz="2400" b="0" i="0" u="none" strike="noStrike" cap="none">
                <a:solidFill>
                  <a:srgbClr val="000000"/>
                </a:solidFill>
                <a:latin typeface="Times New Roman"/>
                <a:ea typeface="Times New Roman"/>
                <a:cs typeface="Times New Roman"/>
                <a:sym typeface="Times New Roman"/>
              </a:defRPr>
            </a:lvl5pPr>
            <a:lvl6pPr marL="2514600" marR="0" lvl="5" indent="-228600" algn="l" rtl="0">
              <a:lnSpc>
                <a:spcPct val="100000"/>
              </a:lnSpc>
              <a:spcBef>
                <a:spcPts val="0"/>
              </a:spcBef>
              <a:spcAft>
                <a:spcPts val="0"/>
              </a:spcAft>
              <a:buNone/>
              <a:defRPr sz="2400" b="0" i="0" u="none" strike="noStrike" cap="none">
                <a:solidFill>
                  <a:srgbClr val="000000"/>
                </a:solidFill>
                <a:latin typeface="Times New Roman"/>
                <a:ea typeface="Times New Roman"/>
                <a:cs typeface="Times New Roman"/>
                <a:sym typeface="Times New Roman"/>
              </a:defRPr>
            </a:lvl6pPr>
            <a:lvl7pPr marL="3429000" marR="0" lvl="6" indent="-228600" algn="l" rtl="0">
              <a:lnSpc>
                <a:spcPct val="100000"/>
              </a:lnSpc>
              <a:spcBef>
                <a:spcPts val="0"/>
              </a:spcBef>
              <a:spcAft>
                <a:spcPts val="0"/>
              </a:spcAft>
              <a:buNone/>
              <a:defRPr sz="2400" b="0" i="0" u="none" strike="noStrike" cap="none">
                <a:solidFill>
                  <a:srgbClr val="000000"/>
                </a:solidFill>
                <a:latin typeface="Times New Roman"/>
                <a:ea typeface="Times New Roman"/>
                <a:cs typeface="Times New Roman"/>
                <a:sym typeface="Times New Roman"/>
              </a:defRPr>
            </a:lvl7pPr>
            <a:lvl8pPr marL="4800600" marR="0" lvl="7" indent="-228600" algn="l" rtl="0">
              <a:lnSpc>
                <a:spcPct val="100000"/>
              </a:lnSpc>
              <a:spcBef>
                <a:spcPts val="0"/>
              </a:spcBef>
              <a:spcAft>
                <a:spcPts val="0"/>
              </a:spcAft>
              <a:buNone/>
              <a:defRPr sz="2400" b="0" i="0" u="none" strike="noStrike" cap="none">
                <a:solidFill>
                  <a:srgbClr val="000000"/>
                </a:solidFill>
                <a:latin typeface="Times New Roman"/>
                <a:ea typeface="Times New Roman"/>
                <a:cs typeface="Times New Roman"/>
                <a:sym typeface="Times New Roman"/>
              </a:defRPr>
            </a:lvl8pPr>
            <a:lvl9pPr marL="6629400" marR="0" lvl="8" indent="-228600" algn="l" rtl="0">
              <a:lnSpc>
                <a:spcPct val="100000"/>
              </a:lnSpc>
              <a:spcBef>
                <a:spcPts val="0"/>
              </a:spcBef>
              <a:spcAft>
                <a:spcPts val="0"/>
              </a:spcAft>
              <a:buNone/>
              <a:defRPr sz="2400" b="0" i="0" u="none" strike="noStrike" cap="none">
                <a:solidFill>
                  <a:srgbClr val="000000"/>
                </a:solidFill>
                <a:latin typeface="Times New Roman"/>
                <a:ea typeface="Times New Roman"/>
                <a:cs typeface="Times New Roman"/>
                <a:sym typeface="Times New Roman"/>
              </a:defRPr>
            </a:lvl9pPr>
          </a:lstStyle>
          <a:p>
            <a:endParaRPr/>
          </a:p>
        </p:txBody>
      </p:sp>
      <p:sp>
        <p:nvSpPr>
          <p:cNvPr id="19" name="Shape 19"/>
          <p:cNvSpPr txBox="1">
            <a:spLocks noGrp="1"/>
          </p:cNvSpPr>
          <p:nvPr>
            <p:ph type="sldNum" idx="12"/>
          </p:nvPr>
        </p:nvSpPr>
        <p:spPr>
          <a:xfrm>
            <a:off x="6556375" y="6051550"/>
            <a:ext cx="2128836" cy="471487"/>
          </a:xfrm>
          <a:prstGeom prst="rect">
            <a:avLst/>
          </a:prstGeom>
          <a:noFill/>
          <a:ln>
            <a:noFill/>
          </a:ln>
        </p:spPr>
        <p:txBody>
          <a:bodyPr lIns="0" tIns="0" rIns="0" bIns="0" anchor="t" anchorCtr="0">
            <a:noAutofit/>
          </a:bodyPr>
          <a:lstStyle/>
          <a:p>
            <a:pPr marL="0" marR="0" lvl="0" indent="0" algn="r" rtl="0">
              <a:lnSpc>
                <a:spcPct val="93000"/>
              </a:lnSpc>
              <a:spcBef>
                <a:spcPts val="0"/>
              </a:spcBef>
              <a:spcAft>
                <a:spcPts val="0"/>
              </a:spcAft>
              <a:buSzPct val="25000"/>
              <a:buNone/>
            </a:pPr>
            <a:fld id="{00000000-1234-1234-1234-123412341234}" type="slidenum">
              <a:rPr lang="en-US" sz="1400" b="0" i="0" u="none">
                <a:solidFill>
                  <a:srgbClr val="000000"/>
                </a:solidFill>
                <a:latin typeface="Times New Roman"/>
                <a:ea typeface="Times New Roman"/>
                <a:cs typeface="Times New Roman"/>
                <a:sym typeface="Times New Roman"/>
              </a:rPr>
              <a:pPr marL="0" marR="0" lvl="0" indent="0" algn="r" rtl="0">
                <a:lnSpc>
                  <a:spcPct val="93000"/>
                </a:lnSpc>
                <a:spcBef>
                  <a:spcPts val="0"/>
                </a:spcBef>
                <a:spcAft>
                  <a:spcPts val="0"/>
                </a:spcAft>
                <a:buSzPct val="25000"/>
                <a:buNone/>
              </a:pPr>
              <a:t>‹#›</a:t>
            </a:fld>
            <a:endParaRPr lang="en-US" sz="1400" b="0" i="0" u="none">
              <a:solidFill>
                <a:srgbClr val="000000"/>
              </a:solidFill>
              <a:latin typeface="Times New Roman"/>
              <a:ea typeface="Times New Roman"/>
              <a:cs typeface="Times New Roman"/>
              <a:sym typeface="Times New Roman"/>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Title and text">
    <p:spTree>
      <p:nvGrpSpPr>
        <p:cNvPr id="1" name="Shape 20"/>
        <p:cNvGrpSpPr/>
        <p:nvPr/>
      </p:nvGrpSpPr>
      <p:grpSpPr>
        <a:xfrm>
          <a:off x="0" y="0"/>
          <a:ext cx="0" cy="0"/>
          <a:chOff x="0" y="0"/>
          <a:chExt cx="0" cy="0"/>
        </a:xfrm>
      </p:grpSpPr>
      <p:sp>
        <p:nvSpPr>
          <p:cNvPr id="21" name="Shape 21"/>
          <p:cNvSpPr txBox="1">
            <a:spLocks noGrp="1"/>
          </p:cNvSpPr>
          <p:nvPr>
            <p:ph type="title"/>
          </p:nvPr>
        </p:nvSpPr>
        <p:spPr>
          <a:xfrm>
            <a:off x="457200" y="306387"/>
            <a:ext cx="8228012" cy="1143000"/>
          </a:xfrm>
          <a:prstGeom prst="rect">
            <a:avLst/>
          </a:prstGeom>
          <a:noFill/>
          <a:ln>
            <a:noFill/>
          </a:ln>
        </p:spPr>
        <p:txBody>
          <a:bodyPr lIns="91425" tIns="91425" rIns="91425" bIns="91425" anchor="ctr" anchorCtr="0"/>
          <a:lstStyle>
            <a:lvl1pPr marL="0" marR="0" lvl="0" indent="0" algn="ctr" rtl="0">
              <a:lnSpc>
                <a:spcPct val="93000"/>
              </a:lnSpc>
              <a:spcBef>
                <a:spcPts val="0"/>
              </a:spcBef>
              <a:spcAft>
                <a:spcPts val="0"/>
              </a:spcAft>
              <a:buNone/>
              <a:defRPr sz="2700" b="0" i="0" u="none" strike="noStrike" cap="none">
                <a:solidFill>
                  <a:srgbClr val="000080"/>
                </a:solidFill>
                <a:latin typeface="Times New Roman"/>
                <a:ea typeface="Times New Roman"/>
                <a:cs typeface="Times New Roman"/>
                <a:sym typeface="Times New Roman"/>
              </a:defRPr>
            </a:lvl1pPr>
            <a:lvl2pPr marL="742950" marR="0" lvl="1" indent="-285750" algn="ctr" rtl="0">
              <a:lnSpc>
                <a:spcPct val="93000"/>
              </a:lnSpc>
              <a:spcBef>
                <a:spcPts val="0"/>
              </a:spcBef>
              <a:spcAft>
                <a:spcPts val="0"/>
              </a:spcAft>
              <a:buNone/>
              <a:defRPr sz="2700" b="0" i="0" u="none" strike="noStrike" cap="none">
                <a:solidFill>
                  <a:srgbClr val="000080"/>
                </a:solidFill>
                <a:latin typeface="Times New Roman"/>
                <a:ea typeface="Times New Roman"/>
                <a:cs typeface="Times New Roman"/>
                <a:sym typeface="Times New Roman"/>
              </a:defRPr>
            </a:lvl2pPr>
            <a:lvl3pPr marL="1143000" marR="0" lvl="2" indent="-228600" algn="ctr" rtl="0">
              <a:lnSpc>
                <a:spcPct val="93000"/>
              </a:lnSpc>
              <a:spcBef>
                <a:spcPts val="0"/>
              </a:spcBef>
              <a:spcAft>
                <a:spcPts val="0"/>
              </a:spcAft>
              <a:buNone/>
              <a:defRPr sz="2700" b="0" i="0" u="none" strike="noStrike" cap="none">
                <a:solidFill>
                  <a:srgbClr val="000080"/>
                </a:solidFill>
                <a:latin typeface="Times New Roman"/>
                <a:ea typeface="Times New Roman"/>
                <a:cs typeface="Times New Roman"/>
                <a:sym typeface="Times New Roman"/>
              </a:defRPr>
            </a:lvl3pPr>
            <a:lvl4pPr marL="1600200" marR="0" lvl="3" indent="-228600" algn="ctr" rtl="0">
              <a:lnSpc>
                <a:spcPct val="93000"/>
              </a:lnSpc>
              <a:spcBef>
                <a:spcPts val="0"/>
              </a:spcBef>
              <a:spcAft>
                <a:spcPts val="0"/>
              </a:spcAft>
              <a:buNone/>
              <a:defRPr sz="2700" b="0" i="0" u="none" strike="noStrike" cap="none">
                <a:solidFill>
                  <a:srgbClr val="000080"/>
                </a:solidFill>
                <a:latin typeface="Times New Roman"/>
                <a:ea typeface="Times New Roman"/>
                <a:cs typeface="Times New Roman"/>
                <a:sym typeface="Times New Roman"/>
              </a:defRPr>
            </a:lvl4pPr>
            <a:lvl5pPr marL="2057400" marR="0" lvl="4" indent="-228600" algn="ctr" rtl="0">
              <a:lnSpc>
                <a:spcPct val="93000"/>
              </a:lnSpc>
              <a:spcBef>
                <a:spcPts val="0"/>
              </a:spcBef>
              <a:spcAft>
                <a:spcPts val="0"/>
              </a:spcAft>
              <a:buNone/>
              <a:defRPr sz="2700" b="0" i="0" u="none" strike="noStrike" cap="none">
                <a:solidFill>
                  <a:srgbClr val="000080"/>
                </a:solidFill>
                <a:latin typeface="Times New Roman"/>
                <a:ea typeface="Times New Roman"/>
                <a:cs typeface="Times New Roman"/>
                <a:sym typeface="Times New Roman"/>
              </a:defRPr>
            </a:lvl5pPr>
            <a:lvl6pPr marL="2514600" marR="0" lvl="5" indent="-228600" algn="ctr" rtl="0">
              <a:lnSpc>
                <a:spcPct val="93000"/>
              </a:lnSpc>
              <a:spcBef>
                <a:spcPts val="0"/>
              </a:spcBef>
              <a:spcAft>
                <a:spcPts val="0"/>
              </a:spcAft>
              <a:buNone/>
              <a:defRPr sz="2700" b="0" i="0" u="none" strike="noStrike" cap="none">
                <a:solidFill>
                  <a:srgbClr val="000080"/>
                </a:solidFill>
                <a:latin typeface="Times New Roman"/>
                <a:ea typeface="Times New Roman"/>
                <a:cs typeface="Times New Roman"/>
                <a:sym typeface="Times New Roman"/>
              </a:defRPr>
            </a:lvl6pPr>
            <a:lvl7pPr marL="3429000" marR="0" lvl="6" indent="-228600" algn="ctr" rtl="0">
              <a:lnSpc>
                <a:spcPct val="93000"/>
              </a:lnSpc>
              <a:spcBef>
                <a:spcPts val="0"/>
              </a:spcBef>
              <a:spcAft>
                <a:spcPts val="0"/>
              </a:spcAft>
              <a:buNone/>
              <a:defRPr sz="2700" b="0" i="0" u="none" strike="noStrike" cap="none">
                <a:solidFill>
                  <a:srgbClr val="000080"/>
                </a:solidFill>
                <a:latin typeface="Times New Roman"/>
                <a:ea typeface="Times New Roman"/>
                <a:cs typeface="Times New Roman"/>
                <a:sym typeface="Times New Roman"/>
              </a:defRPr>
            </a:lvl7pPr>
            <a:lvl8pPr marL="4800600" marR="0" lvl="7" indent="-228600" algn="ctr" rtl="0">
              <a:lnSpc>
                <a:spcPct val="93000"/>
              </a:lnSpc>
              <a:spcBef>
                <a:spcPts val="0"/>
              </a:spcBef>
              <a:spcAft>
                <a:spcPts val="0"/>
              </a:spcAft>
              <a:buNone/>
              <a:defRPr sz="2700" b="0" i="0" u="none" strike="noStrike" cap="none">
                <a:solidFill>
                  <a:srgbClr val="000080"/>
                </a:solidFill>
                <a:latin typeface="Times New Roman"/>
                <a:ea typeface="Times New Roman"/>
                <a:cs typeface="Times New Roman"/>
                <a:sym typeface="Times New Roman"/>
              </a:defRPr>
            </a:lvl8pPr>
            <a:lvl9pPr marL="6629400" marR="0" lvl="8" indent="-228600" algn="ctr" rtl="0">
              <a:lnSpc>
                <a:spcPct val="93000"/>
              </a:lnSpc>
              <a:spcBef>
                <a:spcPts val="0"/>
              </a:spcBef>
              <a:spcAft>
                <a:spcPts val="0"/>
              </a:spcAft>
              <a:buNone/>
              <a:defRPr sz="2700" b="0" i="0" u="none" strike="noStrike" cap="none">
                <a:solidFill>
                  <a:srgbClr val="000080"/>
                </a:solidFill>
                <a:latin typeface="Times New Roman"/>
                <a:ea typeface="Times New Roman"/>
                <a:cs typeface="Times New Roman"/>
                <a:sym typeface="Times New Roman"/>
              </a:defRPr>
            </a:lvl9pPr>
          </a:lstStyle>
          <a:p>
            <a:endParaRPr/>
          </a:p>
        </p:txBody>
      </p:sp>
      <p:sp>
        <p:nvSpPr>
          <p:cNvPr id="22" name="Shape 22"/>
          <p:cNvSpPr txBox="1">
            <a:spLocks noGrp="1"/>
          </p:cNvSpPr>
          <p:nvPr>
            <p:ph type="body" idx="1"/>
          </p:nvPr>
        </p:nvSpPr>
        <p:spPr>
          <a:xfrm>
            <a:off x="457200" y="1604962"/>
            <a:ext cx="8228012" cy="3976687"/>
          </a:xfrm>
          <a:prstGeom prst="rect">
            <a:avLst/>
          </a:prstGeom>
          <a:noFill/>
          <a:ln>
            <a:noFill/>
          </a:ln>
        </p:spPr>
        <p:txBody>
          <a:bodyPr lIns="91425" tIns="91425" rIns="91425" bIns="91425" anchor="t" anchorCtr="0"/>
          <a:lstStyle>
            <a:lvl1pPr marL="342900" marR="0" lvl="0" indent="-342900" algn="l" rtl="0">
              <a:lnSpc>
                <a:spcPct val="93000"/>
              </a:lnSpc>
              <a:spcBef>
                <a:spcPts val="0"/>
              </a:spcBef>
              <a:spcAft>
                <a:spcPts val="1100"/>
              </a:spcAft>
              <a:buNone/>
              <a:defRPr sz="2600" b="0" i="0" u="none" strike="noStrike" cap="none">
                <a:solidFill>
                  <a:srgbClr val="000000"/>
                </a:solidFill>
                <a:latin typeface="Times New Roman"/>
                <a:ea typeface="Times New Roman"/>
                <a:cs typeface="Times New Roman"/>
                <a:sym typeface="Times New Roman"/>
              </a:defRPr>
            </a:lvl1pPr>
            <a:lvl2pPr marL="742950" marR="0" lvl="1" indent="-285750" algn="l" rtl="0">
              <a:lnSpc>
                <a:spcPct val="93000"/>
              </a:lnSpc>
              <a:spcBef>
                <a:spcPts val="0"/>
              </a:spcBef>
              <a:spcAft>
                <a:spcPts val="900"/>
              </a:spcAft>
              <a:buNone/>
              <a:defRPr sz="2300" b="0" i="0" u="none" strike="noStrike" cap="none">
                <a:solidFill>
                  <a:srgbClr val="000000"/>
                </a:solidFill>
                <a:latin typeface="Times New Roman"/>
                <a:ea typeface="Times New Roman"/>
                <a:cs typeface="Times New Roman"/>
                <a:sym typeface="Times New Roman"/>
              </a:defRPr>
            </a:lvl2pPr>
            <a:lvl3pPr marL="1143000" marR="0" lvl="2" indent="-228600" algn="l" rtl="0">
              <a:lnSpc>
                <a:spcPct val="93000"/>
              </a:lnSpc>
              <a:spcBef>
                <a:spcPts val="0"/>
              </a:spcBef>
              <a:spcAft>
                <a:spcPts val="700"/>
              </a:spcAft>
              <a:buNone/>
              <a:defRPr sz="2000" b="0" i="0" u="none" strike="noStrike" cap="none">
                <a:solidFill>
                  <a:srgbClr val="000000"/>
                </a:solidFill>
                <a:latin typeface="Times New Roman"/>
                <a:ea typeface="Times New Roman"/>
                <a:cs typeface="Times New Roman"/>
                <a:sym typeface="Times New Roman"/>
              </a:defRPr>
            </a:lvl3pPr>
            <a:lvl4pPr marL="1600200" marR="0" lvl="3" indent="-228600" algn="l" rtl="0">
              <a:lnSpc>
                <a:spcPct val="93000"/>
              </a:lnSpc>
              <a:spcBef>
                <a:spcPts val="0"/>
              </a:spcBef>
              <a:spcAft>
                <a:spcPts val="400"/>
              </a:spcAft>
              <a:buNone/>
              <a:defRPr sz="1700" b="0" i="0" u="none" strike="noStrike" cap="none">
                <a:solidFill>
                  <a:srgbClr val="000000"/>
                </a:solidFill>
                <a:latin typeface="Times New Roman"/>
                <a:ea typeface="Times New Roman"/>
                <a:cs typeface="Times New Roman"/>
                <a:sym typeface="Times New Roman"/>
              </a:defRPr>
            </a:lvl4pPr>
            <a:lvl5pPr marL="2057400" marR="0" lvl="4" indent="-228600" algn="l" rtl="0">
              <a:lnSpc>
                <a:spcPct val="93000"/>
              </a:lnSpc>
              <a:spcBef>
                <a:spcPts val="0"/>
              </a:spcBef>
              <a:spcAft>
                <a:spcPts val="200"/>
              </a:spcAft>
              <a:buNone/>
              <a:defRPr sz="1700" b="0" i="0" u="none" strike="noStrike" cap="none">
                <a:solidFill>
                  <a:srgbClr val="000000"/>
                </a:solidFill>
                <a:latin typeface="Times New Roman"/>
                <a:ea typeface="Times New Roman"/>
                <a:cs typeface="Times New Roman"/>
                <a:sym typeface="Times New Roman"/>
              </a:defRPr>
            </a:lvl5pPr>
            <a:lvl6pPr marL="2514600" marR="0" lvl="5" indent="-228600" algn="l" rtl="0">
              <a:lnSpc>
                <a:spcPct val="93000"/>
              </a:lnSpc>
              <a:spcBef>
                <a:spcPts val="0"/>
              </a:spcBef>
              <a:spcAft>
                <a:spcPts val="200"/>
              </a:spcAft>
              <a:buNone/>
              <a:defRPr sz="1700" b="0" i="0" u="none" strike="noStrike" cap="none">
                <a:solidFill>
                  <a:srgbClr val="000000"/>
                </a:solidFill>
                <a:latin typeface="Times New Roman"/>
                <a:ea typeface="Times New Roman"/>
                <a:cs typeface="Times New Roman"/>
                <a:sym typeface="Times New Roman"/>
              </a:defRPr>
            </a:lvl6pPr>
            <a:lvl7pPr marL="3429000" marR="0" lvl="6" indent="-228600" algn="l" rtl="0">
              <a:lnSpc>
                <a:spcPct val="93000"/>
              </a:lnSpc>
              <a:spcBef>
                <a:spcPts val="0"/>
              </a:spcBef>
              <a:spcAft>
                <a:spcPts val="200"/>
              </a:spcAft>
              <a:buNone/>
              <a:defRPr sz="1700" b="0" i="0" u="none" strike="noStrike" cap="none">
                <a:solidFill>
                  <a:srgbClr val="000000"/>
                </a:solidFill>
                <a:latin typeface="Times New Roman"/>
                <a:ea typeface="Times New Roman"/>
                <a:cs typeface="Times New Roman"/>
                <a:sym typeface="Times New Roman"/>
              </a:defRPr>
            </a:lvl7pPr>
            <a:lvl8pPr marL="4800600" marR="0" lvl="7" indent="-228600" algn="l" rtl="0">
              <a:lnSpc>
                <a:spcPct val="93000"/>
              </a:lnSpc>
              <a:spcBef>
                <a:spcPts val="0"/>
              </a:spcBef>
              <a:spcAft>
                <a:spcPts val="200"/>
              </a:spcAft>
              <a:buNone/>
              <a:defRPr sz="1700" b="0" i="0" u="none" strike="noStrike" cap="none">
                <a:solidFill>
                  <a:srgbClr val="000000"/>
                </a:solidFill>
                <a:latin typeface="Times New Roman"/>
                <a:ea typeface="Times New Roman"/>
                <a:cs typeface="Times New Roman"/>
                <a:sym typeface="Times New Roman"/>
              </a:defRPr>
            </a:lvl8pPr>
            <a:lvl9pPr marL="6629400" marR="0" lvl="8" indent="-228600" algn="l" rtl="0">
              <a:lnSpc>
                <a:spcPct val="93000"/>
              </a:lnSpc>
              <a:spcBef>
                <a:spcPts val="0"/>
              </a:spcBef>
              <a:spcAft>
                <a:spcPts val="200"/>
              </a:spcAft>
              <a:buNone/>
              <a:defRPr sz="1700" b="0" i="0" u="none" strike="noStrike" cap="none">
                <a:solidFill>
                  <a:srgbClr val="000000"/>
                </a:solidFill>
                <a:latin typeface="Times New Roman"/>
                <a:ea typeface="Times New Roman"/>
                <a:cs typeface="Times New Roman"/>
                <a:sym typeface="Times New Roman"/>
              </a:defRPr>
            </a:lvl9pPr>
          </a:lstStyle>
          <a:p>
            <a:endParaRPr/>
          </a:p>
        </p:txBody>
      </p:sp>
      <p:sp>
        <p:nvSpPr>
          <p:cNvPr id="23" name="Shape 23"/>
          <p:cNvSpPr txBox="1">
            <a:spLocks noGrp="1"/>
          </p:cNvSpPr>
          <p:nvPr>
            <p:ph type="dt" idx="10"/>
          </p:nvPr>
        </p:nvSpPr>
        <p:spPr>
          <a:xfrm>
            <a:off x="457200" y="6051550"/>
            <a:ext cx="2128836" cy="471487"/>
          </a:xfrm>
          <a:prstGeom prst="rect">
            <a:avLst/>
          </a:prstGeom>
          <a:noFill/>
          <a:ln>
            <a:noFill/>
          </a:ln>
        </p:spPr>
        <p:txBody>
          <a:bodyPr lIns="91425" tIns="91425" rIns="91425" bIns="91425" anchor="t" anchorCtr="0"/>
          <a:lstStyle>
            <a:lvl1pPr marL="0" marR="0" lvl="0" indent="0" algn="l" rtl="0">
              <a:lnSpc>
                <a:spcPct val="93000"/>
              </a:lnSpc>
              <a:spcBef>
                <a:spcPts val="0"/>
              </a:spcBef>
              <a:spcAft>
                <a:spcPts val="0"/>
              </a:spcAft>
              <a:buNone/>
              <a:defRPr sz="1400" b="0" i="0" u="none">
                <a:solidFill>
                  <a:srgbClr val="000000"/>
                </a:solidFill>
                <a:latin typeface="Times New Roman"/>
                <a:ea typeface="Times New Roman"/>
                <a:cs typeface="Times New Roman"/>
                <a:sym typeface="Times New Roman"/>
              </a:defRPr>
            </a:lvl1pPr>
            <a:lvl2pPr marL="742950" marR="0" lvl="1" indent="-285750" algn="l" rtl="0">
              <a:lnSpc>
                <a:spcPct val="100000"/>
              </a:lnSpc>
              <a:spcBef>
                <a:spcPts val="0"/>
              </a:spcBef>
              <a:spcAft>
                <a:spcPts val="0"/>
              </a:spcAft>
              <a:buNone/>
              <a:defRPr sz="2400" b="0" i="0" u="none" strike="noStrike" cap="none">
                <a:solidFill>
                  <a:srgbClr val="000000"/>
                </a:solidFill>
                <a:latin typeface="Times New Roman"/>
                <a:ea typeface="Times New Roman"/>
                <a:cs typeface="Times New Roman"/>
                <a:sym typeface="Times New Roman"/>
              </a:defRPr>
            </a:lvl2pPr>
            <a:lvl3pPr marL="1143000" marR="0" lvl="2" indent="-228600" algn="l" rtl="0">
              <a:lnSpc>
                <a:spcPct val="100000"/>
              </a:lnSpc>
              <a:spcBef>
                <a:spcPts val="0"/>
              </a:spcBef>
              <a:spcAft>
                <a:spcPts val="0"/>
              </a:spcAft>
              <a:buNone/>
              <a:defRPr sz="2400" b="0" i="0" u="none" strike="noStrike" cap="none">
                <a:solidFill>
                  <a:srgbClr val="000000"/>
                </a:solidFill>
                <a:latin typeface="Times New Roman"/>
                <a:ea typeface="Times New Roman"/>
                <a:cs typeface="Times New Roman"/>
                <a:sym typeface="Times New Roman"/>
              </a:defRPr>
            </a:lvl3pPr>
            <a:lvl4pPr marL="1600200" marR="0" lvl="3" indent="-228600" algn="l" rtl="0">
              <a:lnSpc>
                <a:spcPct val="100000"/>
              </a:lnSpc>
              <a:spcBef>
                <a:spcPts val="0"/>
              </a:spcBef>
              <a:spcAft>
                <a:spcPts val="0"/>
              </a:spcAft>
              <a:buNone/>
              <a:defRPr sz="2400" b="0" i="0" u="none" strike="noStrike" cap="none">
                <a:solidFill>
                  <a:srgbClr val="000000"/>
                </a:solidFill>
                <a:latin typeface="Times New Roman"/>
                <a:ea typeface="Times New Roman"/>
                <a:cs typeface="Times New Roman"/>
                <a:sym typeface="Times New Roman"/>
              </a:defRPr>
            </a:lvl4pPr>
            <a:lvl5pPr marL="2057400" marR="0" lvl="4" indent="-228600" algn="l" rtl="0">
              <a:lnSpc>
                <a:spcPct val="100000"/>
              </a:lnSpc>
              <a:spcBef>
                <a:spcPts val="0"/>
              </a:spcBef>
              <a:spcAft>
                <a:spcPts val="0"/>
              </a:spcAft>
              <a:buNone/>
              <a:defRPr sz="2400" b="0" i="0" u="none" strike="noStrike" cap="none">
                <a:solidFill>
                  <a:srgbClr val="000000"/>
                </a:solidFill>
                <a:latin typeface="Times New Roman"/>
                <a:ea typeface="Times New Roman"/>
                <a:cs typeface="Times New Roman"/>
                <a:sym typeface="Times New Roman"/>
              </a:defRPr>
            </a:lvl5pPr>
            <a:lvl6pPr marL="2514600" marR="0" lvl="5" indent="-228600" algn="l" rtl="0">
              <a:lnSpc>
                <a:spcPct val="100000"/>
              </a:lnSpc>
              <a:spcBef>
                <a:spcPts val="0"/>
              </a:spcBef>
              <a:spcAft>
                <a:spcPts val="0"/>
              </a:spcAft>
              <a:buNone/>
              <a:defRPr sz="2400" b="0" i="0" u="none" strike="noStrike" cap="none">
                <a:solidFill>
                  <a:srgbClr val="000000"/>
                </a:solidFill>
                <a:latin typeface="Times New Roman"/>
                <a:ea typeface="Times New Roman"/>
                <a:cs typeface="Times New Roman"/>
                <a:sym typeface="Times New Roman"/>
              </a:defRPr>
            </a:lvl6pPr>
            <a:lvl7pPr marL="3429000" marR="0" lvl="6" indent="-228600" algn="l" rtl="0">
              <a:lnSpc>
                <a:spcPct val="100000"/>
              </a:lnSpc>
              <a:spcBef>
                <a:spcPts val="0"/>
              </a:spcBef>
              <a:spcAft>
                <a:spcPts val="0"/>
              </a:spcAft>
              <a:buNone/>
              <a:defRPr sz="2400" b="0" i="0" u="none" strike="noStrike" cap="none">
                <a:solidFill>
                  <a:srgbClr val="000000"/>
                </a:solidFill>
                <a:latin typeface="Times New Roman"/>
                <a:ea typeface="Times New Roman"/>
                <a:cs typeface="Times New Roman"/>
                <a:sym typeface="Times New Roman"/>
              </a:defRPr>
            </a:lvl7pPr>
            <a:lvl8pPr marL="4800600" marR="0" lvl="7" indent="-228600" algn="l" rtl="0">
              <a:lnSpc>
                <a:spcPct val="100000"/>
              </a:lnSpc>
              <a:spcBef>
                <a:spcPts val="0"/>
              </a:spcBef>
              <a:spcAft>
                <a:spcPts val="0"/>
              </a:spcAft>
              <a:buNone/>
              <a:defRPr sz="2400" b="0" i="0" u="none" strike="noStrike" cap="none">
                <a:solidFill>
                  <a:srgbClr val="000000"/>
                </a:solidFill>
                <a:latin typeface="Times New Roman"/>
                <a:ea typeface="Times New Roman"/>
                <a:cs typeface="Times New Roman"/>
                <a:sym typeface="Times New Roman"/>
              </a:defRPr>
            </a:lvl8pPr>
            <a:lvl9pPr marL="6629400" marR="0" lvl="8" indent="-228600" algn="l" rtl="0">
              <a:lnSpc>
                <a:spcPct val="100000"/>
              </a:lnSpc>
              <a:spcBef>
                <a:spcPts val="0"/>
              </a:spcBef>
              <a:spcAft>
                <a:spcPts val="0"/>
              </a:spcAft>
              <a:buNone/>
              <a:defRPr sz="2400" b="0" i="0" u="none" strike="noStrike" cap="none">
                <a:solidFill>
                  <a:srgbClr val="000000"/>
                </a:solidFill>
                <a:latin typeface="Times New Roman"/>
                <a:ea typeface="Times New Roman"/>
                <a:cs typeface="Times New Roman"/>
                <a:sym typeface="Times New Roman"/>
              </a:defRPr>
            </a:lvl9pPr>
          </a:lstStyle>
          <a:p>
            <a:endParaRPr/>
          </a:p>
        </p:txBody>
      </p:sp>
      <p:sp>
        <p:nvSpPr>
          <p:cNvPr id="24" name="Shape 24"/>
          <p:cNvSpPr txBox="1">
            <a:spLocks noGrp="1"/>
          </p:cNvSpPr>
          <p:nvPr>
            <p:ph type="ftr" idx="11"/>
          </p:nvPr>
        </p:nvSpPr>
        <p:spPr>
          <a:xfrm>
            <a:off x="3127375" y="6051550"/>
            <a:ext cx="2897186" cy="471487"/>
          </a:xfrm>
          <a:prstGeom prst="rect">
            <a:avLst/>
          </a:prstGeom>
          <a:noFill/>
          <a:ln>
            <a:noFill/>
          </a:ln>
        </p:spPr>
        <p:txBody>
          <a:bodyPr lIns="91425" tIns="91425" rIns="91425" bIns="91425" anchor="t" anchorCtr="0"/>
          <a:lstStyle>
            <a:lvl1pPr marL="0" marR="0" lvl="0" indent="0" algn="ctr" rtl="0">
              <a:lnSpc>
                <a:spcPct val="93000"/>
              </a:lnSpc>
              <a:spcBef>
                <a:spcPts val="0"/>
              </a:spcBef>
              <a:spcAft>
                <a:spcPts val="0"/>
              </a:spcAft>
              <a:buNone/>
              <a:defRPr sz="1400" b="0" i="0" u="none">
                <a:solidFill>
                  <a:srgbClr val="000000"/>
                </a:solidFill>
                <a:latin typeface="Times New Roman"/>
                <a:ea typeface="Times New Roman"/>
                <a:cs typeface="Times New Roman"/>
                <a:sym typeface="Times New Roman"/>
              </a:defRPr>
            </a:lvl1pPr>
            <a:lvl2pPr marL="742950" marR="0" lvl="1" indent="-285750" algn="l" rtl="0">
              <a:lnSpc>
                <a:spcPct val="100000"/>
              </a:lnSpc>
              <a:spcBef>
                <a:spcPts val="0"/>
              </a:spcBef>
              <a:spcAft>
                <a:spcPts val="0"/>
              </a:spcAft>
              <a:buNone/>
              <a:defRPr sz="2400" b="0" i="0" u="none" strike="noStrike" cap="none">
                <a:solidFill>
                  <a:srgbClr val="000000"/>
                </a:solidFill>
                <a:latin typeface="Times New Roman"/>
                <a:ea typeface="Times New Roman"/>
                <a:cs typeface="Times New Roman"/>
                <a:sym typeface="Times New Roman"/>
              </a:defRPr>
            </a:lvl2pPr>
            <a:lvl3pPr marL="1143000" marR="0" lvl="2" indent="-228600" algn="l" rtl="0">
              <a:lnSpc>
                <a:spcPct val="100000"/>
              </a:lnSpc>
              <a:spcBef>
                <a:spcPts val="0"/>
              </a:spcBef>
              <a:spcAft>
                <a:spcPts val="0"/>
              </a:spcAft>
              <a:buNone/>
              <a:defRPr sz="2400" b="0" i="0" u="none" strike="noStrike" cap="none">
                <a:solidFill>
                  <a:srgbClr val="000000"/>
                </a:solidFill>
                <a:latin typeface="Times New Roman"/>
                <a:ea typeface="Times New Roman"/>
                <a:cs typeface="Times New Roman"/>
                <a:sym typeface="Times New Roman"/>
              </a:defRPr>
            </a:lvl3pPr>
            <a:lvl4pPr marL="1600200" marR="0" lvl="3" indent="-228600" algn="l" rtl="0">
              <a:lnSpc>
                <a:spcPct val="100000"/>
              </a:lnSpc>
              <a:spcBef>
                <a:spcPts val="0"/>
              </a:spcBef>
              <a:spcAft>
                <a:spcPts val="0"/>
              </a:spcAft>
              <a:buNone/>
              <a:defRPr sz="2400" b="0" i="0" u="none" strike="noStrike" cap="none">
                <a:solidFill>
                  <a:srgbClr val="000000"/>
                </a:solidFill>
                <a:latin typeface="Times New Roman"/>
                <a:ea typeface="Times New Roman"/>
                <a:cs typeface="Times New Roman"/>
                <a:sym typeface="Times New Roman"/>
              </a:defRPr>
            </a:lvl4pPr>
            <a:lvl5pPr marL="2057400" marR="0" lvl="4" indent="-228600" algn="l" rtl="0">
              <a:lnSpc>
                <a:spcPct val="100000"/>
              </a:lnSpc>
              <a:spcBef>
                <a:spcPts val="0"/>
              </a:spcBef>
              <a:spcAft>
                <a:spcPts val="0"/>
              </a:spcAft>
              <a:buNone/>
              <a:defRPr sz="2400" b="0" i="0" u="none" strike="noStrike" cap="none">
                <a:solidFill>
                  <a:srgbClr val="000000"/>
                </a:solidFill>
                <a:latin typeface="Times New Roman"/>
                <a:ea typeface="Times New Roman"/>
                <a:cs typeface="Times New Roman"/>
                <a:sym typeface="Times New Roman"/>
              </a:defRPr>
            </a:lvl5pPr>
            <a:lvl6pPr marL="2514600" marR="0" lvl="5" indent="-228600" algn="l" rtl="0">
              <a:lnSpc>
                <a:spcPct val="100000"/>
              </a:lnSpc>
              <a:spcBef>
                <a:spcPts val="0"/>
              </a:spcBef>
              <a:spcAft>
                <a:spcPts val="0"/>
              </a:spcAft>
              <a:buNone/>
              <a:defRPr sz="2400" b="0" i="0" u="none" strike="noStrike" cap="none">
                <a:solidFill>
                  <a:srgbClr val="000000"/>
                </a:solidFill>
                <a:latin typeface="Times New Roman"/>
                <a:ea typeface="Times New Roman"/>
                <a:cs typeface="Times New Roman"/>
                <a:sym typeface="Times New Roman"/>
              </a:defRPr>
            </a:lvl6pPr>
            <a:lvl7pPr marL="3429000" marR="0" lvl="6" indent="-228600" algn="l" rtl="0">
              <a:lnSpc>
                <a:spcPct val="100000"/>
              </a:lnSpc>
              <a:spcBef>
                <a:spcPts val="0"/>
              </a:spcBef>
              <a:spcAft>
                <a:spcPts val="0"/>
              </a:spcAft>
              <a:buNone/>
              <a:defRPr sz="2400" b="0" i="0" u="none" strike="noStrike" cap="none">
                <a:solidFill>
                  <a:srgbClr val="000000"/>
                </a:solidFill>
                <a:latin typeface="Times New Roman"/>
                <a:ea typeface="Times New Roman"/>
                <a:cs typeface="Times New Roman"/>
                <a:sym typeface="Times New Roman"/>
              </a:defRPr>
            </a:lvl7pPr>
            <a:lvl8pPr marL="4800600" marR="0" lvl="7" indent="-228600" algn="l" rtl="0">
              <a:lnSpc>
                <a:spcPct val="100000"/>
              </a:lnSpc>
              <a:spcBef>
                <a:spcPts val="0"/>
              </a:spcBef>
              <a:spcAft>
                <a:spcPts val="0"/>
              </a:spcAft>
              <a:buNone/>
              <a:defRPr sz="2400" b="0" i="0" u="none" strike="noStrike" cap="none">
                <a:solidFill>
                  <a:srgbClr val="000000"/>
                </a:solidFill>
                <a:latin typeface="Times New Roman"/>
                <a:ea typeface="Times New Roman"/>
                <a:cs typeface="Times New Roman"/>
                <a:sym typeface="Times New Roman"/>
              </a:defRPr>
            </a:lvl8pPr>
            <a:lvl9pPr marL="6629400" marR="0" lvl="8" indent="-228600" algn="l" rtl="0">
              <a:lnSpc>
                <a:spcPct val="100000"/>
              </a:lnSpc>
              <a:spcBef>
                <a:spcPts val="0"/>
              </a:spcBef>
              <a:spcAft>
                <a:spcPts val="0"/>
              </a:spcAft>
              <a:buNone/>
              <a:defRPr sz="2400" b="0" i="0" u="none" strike="noStrike" cap="none">
                <a:solidFill>
                  <a:srgbClr val="000000"/>
                </a:solidFill>
                <a:latin typeface="Times New Roman"/>
                <a:ea typeface="Times New Roman"/>
                <a:cs typeface="Times New Roman"/>
                <a:sym typeface="Times New Roman"/>
              </a:defRPr>
            </a:lvl9pPr>
          </a:lstStyle>
          <a:p>
            <a:endParaRPr/>
          </a:p>
        </p:txBody>
      </p:sp>
      <p:sp>
        <p:nvSpPr>
          <p:cNvPr id="25" name="Shape 25"/>
          <p:cNvSpPr txBox="1">
            <a:spLocks noGrp="1"/>
          </p:cNvSpPr>
          <p:nvPr>
            <p:ph type="sldNum" idx="12"/>
          </p:nvPr>
        </p:nvSpPr>
        <p:spPr>
          <a:xfrm>
            <a:off x="6556375" y="6051550"/>
            <a:ext cx="2128836" cy="471487"/>
          </a:xfrm>
          <a:prstGeom prst="rect">
            <a:avLst/>
          </a:prstGeom>
          <a:noFill/>
          <a:ln>
            <a:noFill/>
          </a:ln>
        </p:spPr>
        <p:txBody>
          <a:bodyPr lIns="0" tIns="0" rIns="0" bIns="0" anchor="t" anchorCtr="0">
            <a:noAutofit/>
          </a:bodyPr>
          <a:lstStyle/>
          <a:p>
            <a:pPr marL="0" marR="0" lvl="0" indent="0" algn="r" rtl="0">
              <a:lnSpc>
                <a:spcPct val="93000"/>
              </a:lnSpc>
              <a:spcBef>
                <a:spcPts val="0"/>
              </a:spcBef>
              <a:spcAft>
                <a:spcPts val="0"/>
              </a:spcAft>
              <a:buSzPct val="25000"/>
              <a:buNone/>
            </a:pPr>
            <a:fld id="{00000000-1234-1234-1234-123412341234}" type="slidenum">
              <a:rPr lang="en-US" sz="1400" b="0" i="0" u="none">
                <a:solidFill>
                  <a:srgbClr val="000000"/>
                </a:solidFill>
                <a:latin typeface="Times New Roman"/>
                <a:ea typeface="Times New Roman"/>
                <a:cs typeface="Times New Roman"/>
                <a:sym typeface="Times New Roman"/>
              </a:rPr>
              <a:pPr marL="0" marR="0" lvl="0" indent="0" algn="r" rtl="0">
                <a:lnSpc>
                  <a:spcPct val="93000"/>
                </a:lnSpc>
                <a:spcBef>
                  <a:spcPts val="0"/>
                </a:spcBef>
                <a:spcAft>
                  <a:spcPts val="0"/>
                </a:spcAft>
                <a:buSzPct val="25000"/>
                <a:buNone/>
              </a:pPr>
              <a:t>‹#›</a:t>
            </a:fld>
            <a:endParaRPr lang="en-US" sz="1400" b="0" i="0" u="none">
              <a:solidFill>
                <a:srgbClr val="000000"/>
              </a:solidFill>
              <a:latin typeface="Times New Roman"/>
              <a:ea typeface="Times New Roman"/>
              <a:cs typeface="Times New Roman"/>
              <a:sym typeface="Times New Roman"/>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Shape 26"/>
        <p:cNvGrpSpPr/>
        <p:nvPr/>
      </p:nvGrpSpPr>
      <p:grpSpPr>
        <a:xfrm>
          <a:off x="0" y="0"/>
          <a:ext cx="0" cy="0"/>
          <a:chOff x="0" y="0"/>
          <a:chExt cx="0" cy="0"/>
        </a:xfrm>
      </p:grpSpPr>
      <p:sp>
        <p:nvSpPr>
          <p:cNvPr id="27" name="Shape 27"/>
          <p:cNvSpPr txBox="1">
            <a:spLocks noGrp="1"/>
          </p:cNvSpPr>
          <p:nvPr>
            <p:ph type="title"/>
          </p:nvPr>
        </p:nvSpPr>
        <p:spPr>
          <a:xfrm>
            <a:off x="457200" y="306387"/>
            <a:ext cx="8228012" cy="1143000"/>
          </a:xfrm>
          <a:prstGeom prst="rect">
            <a:avLst/>
          </a:prstGeom>
          <a:noFill/>
          <a:ln>
            <a:noFill/>
          </a:ln>
        </p:spPr>
        <p:txBody>
          <a:bodyPr lIns="91425" tIns="91425" rIns="91425" bIns="91425" anchor="ctr" anchorCtr="0"/>
          <a:lstStyle>
            <a:lvl1pPr marL="0" marR="0" lvl="0" indent="0" algn="ctr" rtl="0">
              <a:lnSpc>
                <a:spcPct val="93000"/>
              </a:lnSpc>
              <a:spcBef>
                <a:spcPts val="0"/>
              </a:spcBef>
              <a:spcAft>
                <a:spcPts val="0"/>
              </a:spcAft>
              <a:buNone/>
              <a:defRPr sz="2700" b="0" i="0" u="none" strike="noStrike" cap="none">
                <a:solidFill>
                  <a:srgbClr val="000080"/>
                </a:solidFill>
                <a:latin typeface="Times New Roman"/>
                <a:ea typeface="Times New Roman"/>
                <a:cs typeface="Times New Roman"/>
                <a:sym typeface="Times New Roman"/>
              </a:defRPr>
            </a:lvl1pPr>
            <a:lvl2pPr marL="742950" marR="0" lvl="1" indent="-285750" algn="ctr" rtl="0">
              <a:lnSpc>
                <a:spcPct val="93000"/>
              </a:lnSpc>
              <a:spcBef>
                <a:spcPts val="0"/>
              </a:spcBef>
              <a:spcAft>
                <a:spcPts val="0"/>
              </a:spcAft>
              <a:buNone/>
              <a:defRPr sz="2700" b="0" i="0" u="none" strike="noStrike" cap="none">
                <a:solidFill>
                  <a:srgbClr val="000080"/>
                </a:solidFill>
                <a:latin typeface="Times New Roman"/>
                <a:ea typeface="Times New Roman"/>
                <a:cs typeface="Times New Roman"/>
                <a:sym typeface="Times New Roman"/>
              </a:defRPr>
            </a:lvl2pPr>
            <a:lvl3pPr marL="1143000" marR="0" lvl="2" indent="-228600" algn="ctr" rtl="0">
              <a:lnSpc>
                <a:spcPct val="93000"/>
              </a:lnSpc>
              <a:spcBef>
                <a:spcPts val="0"/>
              </a:spcBef>
              <a:spcAft>
                <a:spcPts val="0"/>
              </a:spcAft>
              <a:buNone/>
              <a:defRPr sz="2700" b="0" i="0" u="none" strike="noStrike" cap="none">
                <a:solidFill>
                  <a:srgbClr val="000080"/>
                </a:solidFill>
                <a:latin typeface="Times New Roman"/>
                <a:ea typeface="Times New Roman"/>
                <a:cs typeface="Times New Roman"/>
                <a:sym typeface="Times New Roman"/>
              </a:defRPr>
            </a:lvl3pPr>
            <a:lvl4pPr marL="1600200" marR="0" lvl="3" indent="-228600" algn="ctr" rtl="0">
              <a:lnSpc>
                <a:spcPct val="93000"/>
              </a:lnSpc>
              <a:spcBef>
                <a:spcPts val="0"/>
              </a:spcBef>
              <a:spcAft>
                <a:spcPts val="0"/>
              </a:spcAft>
              <a:buNone/>
              <a:defRPr sz="2700" b="0" i="0" u="none" strike="noStrike" cap="none">
                <a:solidFill>
                  <a:srgbClr val="000080"/>
                </a:solidFill>
                <a:latin typeface="Times New Roman"/>
                <a:ea typeface="Times New Roman"/>
                <a:cs typeface="Times New Roman"/>
                <a:sym typeface="Times New Roman"/>
              </a:defRPr>
            </a:lvl4pPr>
            <a:lvl5pPr marL="2057400" marR="0" lvl="4" indent="-228600" algn="ctr" rtl="0">
              <a:lnSpc>
                <a:spcPct val="93000"/>
              </a:lnSpc>
              <a:spcBef>
                <a:spcPts val="0"/>
              </a:spcBef>
              <a:spcAft>
                <a:spcPts val="0"/>
              </a:spcAft>
              <a:buNone/>
              <a:defRPr sz="2700" b="0" i="0" u="none" strike="noStrike" cap="none">
                <a:solidFill>
                  <a:srgbClr val="000080"/>
                </a:solidFill>
                <a:latin typeface="Times New Roman"/>
                <a:ea typeface="Times New Roman"/>
                <a:cs typeface="Times New Roman"/>
                <a:sym typeface="Times New Roman"/>
              </a:defRPr>
            </a:lvl5pPr>
            <a:lvl6pPr marL="2514600" marR="0" lvl="5" indent="-228600" algn="ctr" rtl="0">
              <a:lnSpc>
                <a:spcPct val="93000"/>
              </a:lnSpc>
              <a:spcBef>
                <a:spcPts val="0"/>
              </a:spcBef>
              <a:spcAft>
                <a:spcPts val="0"/>
              </a:spcAft>
              <a:buNone/>
              <a:defRPr sz="2700" b="0" i="0" u="none" strike="noStrike" cap="none">
                <a:solidFill>
                  <a:srgbClr val="000080"/>
                </a:solidFill>
                <a:latin typeface="Times New Roman"/>
                <a:ea typeface="Times New Roman"/>
                <a:cs typeface="Times New Roman"/>
                <a:sym typeface="Times New Roman"/>
              </a:defRPr>
            </a:lvl6pPr>
            <a:lvl7pPr marL="3429000" marR="0" lvl="6" indent="-228600" algn="ctr" rtl="0">
              <a:lnSpc>
                <a:spcPct val="93000"/>
              </a:lnSpc>
              <a:spcBef>
                <a:spcPts val="0"/>
              </a:spcBef>
              <a:spcAft>
                <a:spcPts val="0"/>
              </a:spcAft>
              <a:buNone/>
              <a:defRPr sz="2700" b="0" i="0" u="none" strike="noStrike" cap="none">
                <a:solidFill>
                  <a:srgbClr val="000080"/>
                </a:solidFill>
                <a:latin typeface="Times New Roman"/>
                <a:ea typeface="Times New Roman"/>
                <a:cs typeface="Times New Roman"/>
                <a:sym typeface="Times New Roman"/>
              </a:defRPr>
            </a:lvl7pPr>
            <a:lvl8pPr marL="4800600" marR="0" lvl="7" indent="-228600" algn="ctr" rtl="0">
              <a:lnSpc>
                <a:spcPct val="93000"/>
              </a:lnSpc>
              <a:spcBef>
                <a:spcPts val="0"/>
              </a:spcBef>
              <a:spcAft>
                <a:spcPts val="0"/>
              </a:spcAft>
              <a:buNone/>
              <a:defRPr sz="2700" b="0" i="0" u="none" strike="noStrike" cap="none">
                <a:solidFill>
                  <a:srgbClr val="000080"/>
                </a:solidFill>
                <a:latin typeface="Times New Roman"/>
                <a:ea typeface="Times New Roman"/>
                <a:cs typeface="Times New Roman"/>
                <a:sym typeface="Times New Roman"/>
              </a:defRPr>
            </a:lvl8pPr>
            <a:lvl9pPr marL="6629400" marR="0" lvl="8" indent="-228600" algn="ctr" rtl="0">
              <a:lnSpc>
                <a:spcPct val="93000"/>
              </a:lnSpc>
              <a:spcBef>
                <a:spcPts val="0"/>
              </a:spcBef>
              <a:spcAft>
                <a:spcPts val="0"/>
              </a:spcAft>
              <a:buNone/>
              <a:defRPr sz="2700" b="0" i="0" u="none" strike="noStrike" cap="none">
                <a:solidFill>
                  <a:srgbClr val="000080"/>
                </a:solidFill>
                <a:latin typeface="Times New Roman"/>
                <a:ea typeface="Times New Roman"/>
                <a:cs typeface="Times New Roman"/>
                <a:sym typeface="Times New Roman"/>
              </a:defRPr>
            </a:lvl9pPr>
          </a:lstStyle>
          <a:p>
            <a:endParaRPr/>
          </a:p>
        </p:txBody>
      </p:sp>
      <p:sp>
        <p:nvSpPr>
          <p:cNvPr id="28" name="Shape 28"/>
          <p:cNvSpPr txBox="1">
            <a:spLocks noGrp="1"/>
          </p:cNvSpPr>
          <p:nvPr>
            <p:ph type="dt" idx="10"/>
          </p:nvPr>
        </p:nvSpPr>
        <p:spPr>
          <a:xfrm>
            <a:off x="457200" y="6051550"/>
            <a:ext cx="2128836" cy="471487"/>
          </a:xfrm>
          <a:prstGeom prst="rect">
            <a:avLst/>
          </a:prstGeom>
          <a:noFill/>
          <a:ln>
            <a:noFill/>
          </a:ln>
        </p:spPr>
        <p:txBody>
          <a:bodyPr lIns="91425" tIns="91425" rIns="91425" bIns="91425" anchor="t" anchorCtr="0"/>
          <a:lstStyle>
            <a:lvl1pPr marL="0" marR="0" lvl="0" indent="0" algn="l" rtl="0">
              <a:lnSpc>
                <a:spcPct val="93000"/>
              </a:lnSpc>
              <a:spcBef>
                <a:spcPts val="0"/>
              </a:spcBef>
              <a:spcAft>
                <a:spcPts val="0"/>
              </a:spcAft>
              <a:buNone/>
              <a:defRPr sz="1400" b="0" i="0" u="none">
                <a:solidFill>
                  <a:srgbClr val="000000"/>
                </a:solidFill>
                <a:latin typeface="Times New Roman"/>
                <a:ea typeface="Times New Roman"/>
                <a:cs typeface="Times New Roman"/>
                <a:sym typeface="Times New Roman"/>
              </a:defRPr>
            </a:lvl1pPr>
            <a:lvl2pPr marL="742950" marR="0" lvl="1" indent="-285750" algn="l" rtl="0">
              <a:lnSpc>
                <a:spcPct val="100000"/>
              </a:lnSpc>
              <a:spcBef>
                <a:spcPts val="0"/>
              </a:spcBef>
              <a:spcAft>
                <a:spcPts val="0"/>
              </a:spcAft>
              <a:buNone/>
              <a:defRPr sz="2400" b="0" i="0" u="none" strike="noStrike" cap="none">
                <a:solidFill>
                  <a:srgbClr val="000000"/>
                </a:solidFill>
                <a:latin typeface="Times New Roman"/>
                <a:ea typeface="Times New Roman"/>
                <a:cs typeface="Times New Roman"/>
                <a:sym typeface="Times New Roman"/>
              </a:defRPr>
            </a:lvl2pPr>
            <a:lvl3pPr marL="1143000" marR="0" lvl="2" indent="-228600" algn="l" rtl="0">
              <a:lnSpc>
                <a:spcPct val="100000"/>
              </a:lnSpc>
              <a:spcBef>
                <a:spcPts val="0"/>
              </a:spcBef>
              <a:spcAft>
                <a:spcPts val="0"/>
              </a:spcAft>
              <a:buNone/>
              <a:defRPr sz="2400" b="0" i="0" u="none" strike="noStrike" cap="none">
                <a:solidFill>
                  <a:srgbClr val="000000"/>
                </a:solidFill>
                <a:latin typeface="Times New Roman"/>
                <a:ea typeface="Times New Roman"/>
                <a:cs typeface="Times New Roman"/>
                <a:sym typeface="Times New Roman"/>
              </a:defRPr>
            </a:lvl3pPr>
            <a:lvl4pPr marL="1600200" marR="0" lvl="3" indent="-228600" algn="l" rtl="0">
              <a:lnSpc>
                <a:spcPct val="100000"/>
              </a:lnSpc>
              <a:spcBef>
                <a:spcPts val="0"/>
              </a:spcBef>
              <a:spcAft>
                <a:spcPts val="0"/>
              </a:spcAft>
              <a:buNone/>
              <a:defRPr sz="2400" b="0" i="0" u="none" strike="noStrike" cap="none">
                <a:solidFill>
                  <a:srgbClr val="000000"/>
                </a:solidFill>
                <a:latin typeface="Times New Roman"/>
                <a:ea typeface="Times New Roman"/>
                <a:cs typeface="Times New Roman"/>
                <a:sym typeface="Times New Roman"/>
              </a:defRPr>
            </a:lvl4pPr>
            <a:lvl5pPr marL="2057400" marR="0" lvl="4" indent="-228600" algn="l" rtl="0">
              <a:lnSpc>
                <a:spcPct val="100000"/>
              </a:lnSpc>
              <a:spcBef>
                <a:spcPts val="0"/>
              </a:spcBef>
              <a:spcAft>
                <a:spcPts val="0"/>
              </a:spcAft>
              <a:buNone/>
              <a:defRPr sz="2400" b="0" i="0" u="none" strike="noStrike" cap="none">
                <a:solidFill>
                  <a:srgbClr val="000000"/>
                </a:solidFill>
                <a:latin typeface="Times New Roman"/>
                <a:ea typeface="Times New Roman"/>
                <a:cs typeface="Times New Roman"/>
                <a:sym typeface="Times New Roman"/>
              </a:defRPr>
            </a:lvl5pPr>
            <a:lvl6pPr marL="2514600" marR="0" lvl="5" indent="-228600" algn="l" rtl="0">
              <a:lnSpc>
                <a:spcPct val="100000"/>
              </a:lnSpc>
              <a:spcBef>
                <a:spcPts val="0"/>
              </a:spcBef>
              <a:spcAft>
                <a:spcPts val="0"/>
              </a:spcAft>
              <a:buNone/>
              <a:defRPr sz="2400" b="0" i="0" u="none" strike="noStrike" cap="none">
                <a:solidFill>
                  <a:srgbClr val="000000"/>
                </a:solidFill>
                <a:latin typeface="Times New Roman"/>
                <a:ea typeface="Times New Roman"/>
                <a:cs typeface="Times New Roman"/>
                <a:sym typeface="Times New Roman"/>
              </a:defRPr>
            </a:lvl6pPr>
            <a:lvl7pPr marL="3429000" marR="0" lvl="6" indent="-228600" algn="l" rtl="0">
              <a:lnSpc>
                <a:spcPct val="100000"/>
              </a:lnSpc>
              <a:spcBef>
                <a:spcPts val="0"/>
              </a:spcBef>
              <a:spcAft>
                <a:spcPts val="0"/>
              </a:spcAft>
              <a:buNone/>
              <a:defRPr sz="2400" b="0" i="0" u="none" strike="noStrike" cap="none">
                <a:solidFill>
                  <a:srgbClr val="000000"/>
                </a:solidFill>
                <a:latin typeface="Times New Roman"/>
                <a:ea typeface="Times New Roman"/>
                <a:cs typeface="Times New Roman"/>
                <a:sym typeface="Times New Roman"/>
              </a:defRPr>
            </a:lvl7pPr>
            <a:lvl8pPr marL="4800600" marR="0" lvl="7" indent="-228600" algn="l" rtl="0">
              <a:lnSpc>
                <a:spcPct val="100000"/>
              </a:lnSpc>
              <a:spcBef>
                <a:spcPts val="0"/>
              </a:spcBef>
              <a:spcAft>
                <a:spcPts val="0"/>
              </a:spcAft>
              <a:buNone/>
              <a:defRPr sz="2400" b="0" i="0" u="none" strike="noStrike" cap="none">
                <a:solidFill>
                  <a:srgbClr val="000000"/>
                </a:solidFill>
                <a:latin typeface="Times New Roman"/>
                <a:ea typeface="Times New Roman"/>
                <a:cs typeface="Times New Roman"/>
                <a:sym typeface="Times New Roman"/>
              </a:defRPr>
            </a:lvl8pPr>
            <a:lvl9pPr marL="6629400" marR="0" lvl="8" indent="-228600" algn="l" rtl="0">
              <a:lnSpc>
                <a:spcPct val="100000"/>
              </a:lnSpc>
              <a:spcBef>
                <a:spcPts val="0"/>
              </a:spcBef>
              <a:spcAft>
                <a:spcPts val="0"/>
              </a:spcAft>
              <a:buNone/>
              <a:defRPr sz="2400" b="0" i="0" u="none" strike="noStrike" cap="none">
                <a:solidFill>
                  <a:srgbClr val="000000"/>
                </a:solidFill>
                <a:latin typeface="Times New Roman"/>
                <a:ea typeface="Times New Roman"/>
                <a:cs typeface="Times New Roman"/>
                <a:sym typeface="Times New Roman"/>
              </a:defRPr>
            </a:lvl9pPr>
          </a:lstStyle>
          <a:p>
            <a:endParaRPr/>
          </a:p>
        </p:txBody>
      </p:sp>
      <p:sp>
        <p:nvSpPr>
          <p:cNvPr id="29" name="Shape 29"/>
          <p:cNvSpPr txBox="1">
            <a:spLocks noGrp="1"/>
          </p:cNvSpPr>
          <p:nvPr>
            <p:ph type="ftr" idx="11"/>
          </p:nvPr>
        </p:nvSpPr>
        <p:spPr>
          <a:xfrm>
            <a:off x="3127375" y="6051550"/>
            <a:ext cx="2897186" cy="471487"/>
          </a:xfrm>
          <a:prstGeom prst="rect">
            <a:avLst/>
          </a:prstGeom>
          <a:noFill/>
          <a:ln>
            <a:noFill/>
          </a:ln>
        </p:spPr>
        <p:txBody>
          <a:bodyPr lIns="91425" tIns="91425" rIns="91425" bIns="91425" anchor="t" anchorCtr="0"/>
          <a:lstStyle>
            <a:lvl1pPr marL="0" marR="0" lvl="0" indent="0" algn="ctr" rtl="0">
              <a:lnSpc>
                <a:spcPct val="93000"/>
              </a:lnSpc>
              <a:spcBef>
                <a:spcPts val="0"/>
              </a:spcBef>
              <a:spcAft>
                <a:spcPts val="0"/>
              </a:spcAft>
              <a:buNone/>
              <a:defRPr sz="1400" b="0" i="0" u="none">
                <a:solidFill>
                  <a:srgbClr val="000000"/>
                </a:solidFill>
                <a:latin typeface="Times New Roman"/>
                <a:ea typeface="Times New Roman"/>
                <a:cs typeface="Times New Roman"/>
                <a:sym typeface="Times New Roman"/>
              </a:defRPr>
            </a:lvl1pPr>
            <a:lvl2pPr marL="742950" marR="0" lvl="1" indent="-285750" algn="l" rtl="0">
              <a:lnSpc>
                <a:spcPct val="100000"/>
              </a:lnSpc>
              <a:spcBef>
                <a:spcPts val="0"/>
              </a:spcBef>
              <a:spcAft>
                <a:spcPts val="0"/>
              </a:spcAft>
              <a:buNone/>
              <a:defRPr sz="2400" b="0" i="0" u="none" strike="noStrike" cap="none">
                <a:solidFill>
                  <a:srgbClr val="000000"/>
                </a:solidFill>
                <a:latin typeface="Times New Roman"/>
                <a:ea typeface="Times New Roman"/>
                <a:cs typeface="Times New Roman"/>
                <a:sym typeface="Times New Roman"/>
              </a:defRPr>
            </a:lvl2pPr>
            <a:lvl3pPr marL="1143000" marR="0" lvl="2" indent="-228600" algn="l" rtl="0">
              <a:lnSpc>
                <a:spcPct val="100000"/>
              </a:lnSpc>
              <a:spcBef>
                <a:spcPts val="0"/>
              </a:spcBef>
              <a:spcAft>
                <a:spcPts val="0"/>
              </a:spcAft>
              <a:buNone/>
              <a:defRPr sz="2400" b="0" i="0" u="none" strike="noStrike" cap="none">
                <a:solidFill>
                  <a:srgbClr val="000000"/>
                </a:solidFill>
                <a:latin typeface="Times New Roman"/>
                <a:ea typeface="Times New Roman"/>
                <a:cs typeface="Times New Roman"/>
                <a:sym typeface="Times New Roman"/>
              </a:defRPr>
            </a:lvl3pPr>
            <a:lvl4pPr marL="1600200" marR="0" lvl="3" indent="-228600" algn="l" rtl="0">
              <a:lnSpc>
                <a:spcPct val="100000"/>
              </a:lnSpc>
              <a:spcBef>
                <a:spcPts val="0"/>
              </a:spcBef>
              <a:spcAft>
                <a:spcPts val="0"/>
              </a:spcAft>
              <a:buNone/>
              <a:defRPr sz="2400" b="0" i="0" u="none" strike="noStrike" cap="none">
                <a:solidFill>
                  <a:srgbClr val="000000"/>
                </a:solidFill>
                <a:latin typeface="Times New Roman"/>
                <a:ea typeface="Times New Roman"/>
                <a:cs typeface="Times New Roman"/>
                <a:sym typeface="Times New Roman"/>
              </a:defRPr>
            </a:lvl4pPr>
            <a:lvl5pPr marL="2057400" marR="0" lvl="4" indent="-228600" algn="l" rtl="0">
              <a:lnSpc>
                <a:spcPct val="100000"/>
              </a:lnSpc>
              <a:spcBef>
                <a:spcPts val="0"/>
              </a:spcBef>
              <a:spcAft>
                <a:spcPts val="0"/>
              </a:spcAft>
              <a:buNone/>
              <a:defRPr sz="2400" b="0" i="0" u="none" strike="noStrike" cap="none">
                <a:solidFill>
                  <a:srgbClr val="000000"/>
                </a:solidFill>
                <a:latin typeface="Times New Roman"/>
                <a:ea typeface="Times New Roman"/>
                <a:cs typeface="Times New Roman"/>
                <a:sym typeface="Times New Roman"/>
              </a:defRPr>
            </a:lvl5pPr>
            <a:lvl6pPr marL="2514600" marR="0" lvl="5" indent="-228600" algn="l" rtl="0">
              <a:lnSpc>
                <a:spcPct val="100000"/>
              </a:lnSpc>
              <a:spcBef>
                <a:spcPts val="0"/>
              </a:spcBef>
              <a:spcAft>
                <a:spcPts val="0"/>
              </a:spcAft>
              <a:buNone/>
              <a:defRPr sz="2400" b="0" i="0" u="none" strike="noStrike" cap="none">
                <a:solidFill>
                  <a:srgbClr val="000000"/>
                </a:solidFill>
                <a:latin typeface="Times New Roman"/>
                <a:ea typeface="Times New Roman"/>
                <a:cs typeface="Times New Roman"/>
                <a:sym typeface="Times New Roman"/>
              </a:defRPr>
            </a:lvl6pPr>
            <a:lvl7pPr marL="3429000" marR="0" lvl="6" indent="-228600" algn="l" rtl="0">
              <a:lnSpc>
                <a:spcPct val="100000"/>
              </a:lnSpc>
              <a:spcBef>
                <a:spcPts val="0"/>
              </a:spcBef>
              <a:spcAft>
                <a:spcPts val="0"/>
              </a:spcAft>
              <a:buNone/>
              <a:defRPr sz="2400" b="0" i="0" u="none" strike="noStrike" cap="none">
                <a:solidFill>
                  <a:srgbClr val="000000"/>
                </a:solidFill>
                <a:latin typeface="Times New Roman"/>
                <a:ea typeface="Times New Roman"/>
                <a:cs typeface="Times New Roman"/>
                <a:sym typeface="Times New Roman"/>
              </a:defRPr>
            </a:lvl7pPr>
            <a:lvl8pPr marL="4800600" marR="0" lvl="7" indent="-228600" algn="l" rtl="0">
              <a:lnSpc>
                <a:spcPct val="100000"/>
              </a:lnSpc>
              <a:spcBef>
                <a:spcPts val="0"/>
              </a:spcBef>
              <a:spcAft>
                <a:spcPts val="0"/>
              </a:spcAft>
              <a:buNone/>
              <a:defRPr sz="2400" b="0" i="0" u="none" strike="noStrike" cap="none">
                <a:solidFill>
                  <a:srgbClr val="000000"/>
                </a:solidFill>
                <a:latin typeface="Times New Roman"/>
                <a:ea typeface="Times New Roman"/>
                <a:cs typeface="Times New Roman"/>
                <a:sym typeface="Times New Roman"/>
              </a:defRPr>
            </a:lvl8pPr>
            <a:lvl9pPr marL="6629400" marR="0" lvl="8" indent="-228600" algn="l" rtl="0">
              <a:lnSpc>
                <a:spcPct val="100000"/>
              </a:lnSpc>
              <a:spcBef>
                <a:spcPts val="0"/>
              </a:spcBef>
              <a:spcAft>
                <a:spcPts val="0"/>
              </a:spcAft>
              <a:buNone/>
              <a:defRPr sz="2400" b="0" i="0" u="none" strike="noStrike" cap="none">
                <a:solidFill>
                  <a:srgbClr val="000000"/>
                </a:solidFill>
                <a:latin typeface="Times New Roman"/>
                <a:ea typeface="Times New Roman"/>
                <a:cs typeface="Times New Roman"/>
                <a:sym typeface="Times New Roman"/>
              </a:defRPr>
            </a:lvl9pPr>
          </a:lstStyle>
          <a:p>
            <a:endParaRPr/>
          </a:p>
        </p:txBody>
      </p:sp>
      <p:sp>
        <p:nvSpPr>
          <p:cNvPr id="30" name="Shape 30"/>
          <p:cNvSpPr txBox="1">
            <a:spLocks noGrp="1"/>
          </p:cNvSpPr>
          <p:nvPr>
            <p:ph type="sldNum" idx="12"/>
          </p:nvPr>
        </p:nvSpPr>
        <p:spPr>
          <a:xfrm>
            <a:off x="6556375" y="6051550"/>
            <a:ext cx="2128836" cy="471487"/>
          </a:xfrm>
          <a:prstGeom prst="rect">
            <a:avLst/>
          </a:prstGeom>
          <a:noFill/>
          <a:ln>
            <a:noFill/>
          </a:ln>
        </p:spPr>
        <p:txBody>
          <a:bodyPr lIns="0" tIns="0" rIns="0" bIns="0" anchor="t" anchorCtr="0">
            <a:noAutofit/>
          </a:bodyPr>
          <a:lstStyle/>
          <a:p>
            <a:pPr marL="0" marR="0" lvl="0" indent="0" algn="r" rtl="0">
              <a:lnSpc>
                <a:spcPct val="93000"/>
              </a:lnSpc>
              <a:spcBef>
                <a:spcPts val="0"/>
              </a:spcBef>
              <a:spcAft>
                <a:spcPts val="0"/>
              </a:spcAft>
              <a:buSzPct val="25000"/>
              <a:buNone/>
            </a:pPr>
            <a:fld id="{00000000-1234-1234-1234-123412341234}" type="slidenum">
              <a:rPr lang="en-US" sz="1400" b="0" i="0" u="none">
                <a:solidFill>
                  <a:srgbClr val="000000"/>
                </a:solidFill>
                <a:latin typeface="Times New Roman"/>
                <a:ea typeface="Times New Roman"/>
                <a:cs typeface="Times New Roman"/>
                <a:sym typeface="Times New Roman"/>
              </a:rPr>
              <a:pPr marL="0" marR="0" lvl="0" indent="0" algn="r" rtl="0">
                <a:lnSpc>
                  <a:spcPct val="93000"/>
                </a:lnSpc>
                <a:spcBef>
                  <a:spcPts val="0"/>
                </a:spcBef>
                <a:spcAft>
                  <a:spcPts val="0"/>
                </a:spcAft>
                <a:buSzPct val="25000"/>
                <a:buNone/>
              </a:pPr>
              <a:t>‹#›</a:t>
            </a:fld>
            <a:endParaRPr lang="en-US" sz="1400" b="0" i="0" u="none">
              <a:solidFill>
                <a:srgbClr val="000000"/>
              </a:solidFill>
              <a:latin typeface="Times New Roman"/>
              <a:ea typeface="Times New Roman"/>
              <a:cs typeface="Times New Roman"/>
              <a:sym typeface="Times New Roman"/>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image" Target="../media/image1.png"/><Relationship Id="rId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theme" Target="../theme/theme2.xml"/></Relationships>
</file>

<file path=ppt/slideMasters/_rels/slideMaster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theme" Target="../theme/theme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rotWithShape="1">
          <a:blip r:embed="rId5">
            <a:alphaModFix/>
          </a:blip>
          <a:stretch>
            <a:fillRect/>
          </a:stretch>
        </a:blipFill>
        <a:effectLst/>
      </p:bgPr>
    </p:bg>
    <p:spTree>
      <p:nvGrpSpPr>
        <p:cNvPr id="1" name="Shape 10"/>
        <p:cNvGrpSpPr/>
        <p:nvPr/>
      </p:nvGrpSpPr>
      <p:grpSpPr>
        <a:xfrm>
          <a:off x="0" y="0"/>
          <a:ext cx="0" cy="0"/>
          <a:chOff x="0" y="0"/>
          <a:chExt cx="0" cy="0"/>
        </a:xfrm>
      </p:grpSpPr>
      <p:sp>
        <p:nvSpPr>
          <p:cNvPr id="11" name="Shape 11"/>
          <p:cNvSpPr txBox="1">
            <a:spLocks noGrp="1"/>
          </p:cNvSpPr>
          <p:nvPr>
            <p:ph type="title"/>
          </p:nvPr>
        </p:nvSpPr>
        <p:spPr>
          <a:xfrm>
            <a:off x="457200" y="306387"/>
            <a:ext cx="8228012" cy="1143000"/>
          </a:xfrm>
          <a:prstGeom prst="rect">
            <a:avLst/>
          </a:prstGeom>
          <a:noFill/>
          <a:ln>
            <a:noFill/>
          </a:ln>
        </p:spPr>
        <p:txBody>
          <a:bodyPr lIns="91425" tIns="91425" rIns="91425" bIns="91425" anchor="ctr" anchorCtr="0"/>
          <a:lstStyle>
            <a:lvl1pPr marL="0" marR="0" lvl="0" indent="0" algn="ctr" rtl="0">
              <a:lnSpc>
                <a:spcPct val="93000"/>
              </a:lnSpc>
              <a:spcBef>
                <a:spcPts val="0"/>
              </a:spcBef>
              <a:spcAft>
                <a:spcPts val="0"/>
              </a:spcAft>
              <a:buNone/>
              <a:defRPr sz="2700" b="0" i="0" u="none" strike="noStrike" cap="none">
                <a:solidFill>
                  <a:srgbClr val="000080"/>
                </a:solidFill>
                <a:latin typeface="Times New Roman"/>
                <a:ea typeface="Times New Roman"/>
                <a:cs typeface="Times New Roman"/>
                <a:sym typeface="Times New Roman"/>
              </a:defRPr>
            </a:lvl1pPr>
            <a:lvl2pPr marL="742950" marR="0" lvl="1" indent="-285750" algn="ctr" rtl="0">
              <a:lnSpc>
                <a:spcPct val="93000"/>
              </a:lnSpc>
              <a:spcBef>
                <a:spcPts val="0"/>
              </a:spcBef>
              <a:spcAft>
                <a:spcPts val="0"/>
              </a:spcAft>
              <a:buNone/>
              <a:defRPr sz="2700" b="0" i="0" u="none" strike="noStrike" cap="none">
                <a:solidFill>
                  <a:srgbClr val="000080"/>
                </a:solidFill>
                <a:latin typeface="Times New Roman"/>
                <a:ea typeface="Times New Roman"/>
                <a:cs typeface="Times New Roman"/>
                <a:sym typeface="Times New Roman"/>
              </a:defRPr>
            </a:lvl2pPr>
            <a:lvl3pPr marL="1143000" marR="0" lvl="2" indent="-228600" algn="ctr" rtl="0">
              <a:lnSpc>
                <a:spcPct val="93000"/>
              </a:lnSpc>
              <a:spcBef>
                <a:spcPts val="0"/>
              </a:spcBef>
              <a:spcAft>
                <a:spcPts val="0"/>
              </a:spcAft>
              <a:buNone/>
              <a:defRPr sz="2700" b="0" i="0" u="none" strike="noStrike" cap="none">
                <a:solidFill>
                  <a:srgbClr val="000080"/>
                </a:solidFill>
                <a:latin typeface="Times New Roman"/>
                <a:ea typeface="Times New Roman"/>
                <a:cs typeface="Times New Roman"/>
                <a:sym typeface="Times New Roman"/>
              </a:defRPr>
            </a:lvl3pPr>
            <a:lvl4pPr marL="1600200" marR="0" lvl="3" indent="-228600" algn="ctr" rtl="0">
              <a:lnSpc>
                <a:spcPct val="93000"/>
              </a:lnSpc>
              <a:spcBef>
                <a:spcPts val="0"/>
              </a:spcBef>
              <a:spcAft>
                <a:spcPts val="0"/>
              </a:spcAft>
              <a:buNone/>
              <a:defRPr sz="2700" b="0" i="0" u="none" strike="noStrike" cap="none">
                <a:solidFill>
                  <a:srgbClr val="000080"/>
                </a:solidFill>
                <a:latin typeface="Times New Roman"/>
                <a:ea typeface="Times New Roman"/>
                <a:cs typeface="Times New Roman"/>
                <a:sym typeface="Times New Roman"/>
              </a:defRPr>
            </a:lvl4pPr>
            <a:lvl5pPr marL="2057400" marR="0" lvl="4" indent="-228600" algn="ctr" rtl="0">
              <a:lnSpc>
                <a:spcPct val="93000"/>
              </a:lnSpc>
              <a:spcBef>
                <a:spcPts val="0"/>
              </a:spcBef>
              <a:spcAft>
                <a:spcPts val="0"/>
              </a:spcAft>
              <a:buNone/>
              <a:defRPr sz="2700" b="0" i="0" u="none" strike="noStrike" cap="none">
                <a:solidFill>
                  <a:srgbClr val="000080"/>
                </a:solidFill>
                <a:latin typeface="Times New Roman"/>
                <a:ea typeface="Times New Roman"/>
                <a:cs typeface="Times New Roman"/>
                <a:sym typeface="Times New Roman"/>
              </a:defRPr>
            </a:lvl5pPr>
            <a:lvl6pPr marL="2514600" marR="0" lvl="5" indent="-228600" algn="ctr" rtl="0">
              <a:lnSpc>
                <a:spcPct val="93000"/>
              </a:lnSpc>
              <a:spcBef>
                <a:spcPts val="0"/>
              </a:spcBef>
              <a:spcAft>
                <a:spcPts val="0"/>
              </a:spcAft>
              <a:buNone/>
              <a:defRPr sz="2700" b="0" i="0" u="none" strike="noStrike" cap="none">
                <a:solidFill>
                  <a:srgbClr val="000080"/>
                </a:solidFill>
                <a:latin typeface="Times New Roman"/>
                <a:ea typeface="Times New Roman"/>
                <a:cs typeface="Times New Roman"/>
                <a:sym typeface="Times New Roman"/>
              </a:defRPr>
            </a:lvl6pPr>
            <a:lvl7pPr marL="3429000" marR="0" lvl="6" indent="-228600" algn="ctr" rtl="0">
              <a:lnSpc>
                <a:spcPct val="93000"/>
              </a:lnSpc>
              <a:spcBef>
                <a:spcPts val="0"/>
              </a:spcBef>
              <a:spcAft>
                <a:spcPts val="0"/>
              </a:spcAft>
              <a:buNone/>
              <a:defRPr sz="2700" b="0" i="0" u="none" strike="noStrike" cap="none">
                <a:solidFill>
                  <a:srgbClr val="000080"/>
                </a:solidFill>
                <a:latin typeface="Times New Roman"/>
                <a:ea typeface="Times New Roman"/>
                <a:cs typeface="Times New Roman"/>
                <a:sym typeface="Times New Roman"/>
              </a:defRPr>
            </a:lvl7pPr>
            <a:lvl8pPr marL="4800600" marR="0" lvl="7" indent="-228600" algn="ctr" rtl="0">
              <a:lnSpc>
                <a:spcPct val="93000"/>
              </a:lnSpc>
              <a:spcBef>
                <a:spcPts val="0"/>
              </a:spcBef>
              <a:spcAft>
                <a:spcPts val="0"/>
              </a:spcAft>
              <a:buNone/>
              <a:defRPr sz="2700" b="0" i="0" u="none" strike="noStrike" cap="none">
                <a:solidFill>
                  <a:srgbClr val="000080"/>
                </a:solidFill>
                <a:latin typeface="Times New Roman"/>
                <a:ea typeface="Times New Roman"/>
                <a:cs typeface="Times New Roman"/>
                <a:sym typeface="Times New Roman"/>
              </a:defRPr>
            </a:lvl8pPr>
            <a:lvl9pPr marL="6629400" marR="0" lvl="8" indent="-228600" algn="ctr" rtl="0">
              <a:lnSpc>
                <a:spcPct val="93000"/>
              </a:lnSpc>
              <a:spcBef>
                <a:spcPts val="0"/>
              </a:spcBef>
              <a:spcAft>
                <a:spcPts val="0"/>
              </a:spcAft>
              <a:buNone/>
              <a:defRPr sz="2700" b="0" i="0" u="none" strike="noStrike" cap="none">
                <a:solidFill>
                  <a:srgbClr val="000080"/>
                </a:solidFill>
                <a:latin typeface="Times New Roman"/>
                <a:ea typeface="Times New Roman"/>
                <a:cs typeface="Times New Roman"/>
                <a:sym typeface="Times New Roman"/>
              </a:defRPr>
            </a:lvl9pPr>
          </a:lstStyle>
          <a:p>
            <a:endParaRPr/>
          </a:p>
        </p:txBody>
      </p:sp>
      <p:sp>
        <p:nvSpPr>
          <p:cNvPr id="12" name="Shape 12"/>
          <p:cNvSpPr txBox="1">
            <a:spLocks noGrp="1"/>
          </p:cNvSpPr>
          <p:nvPr>
            <p:ph type="body" idx="1"/>
          </p:nvPr>
        </p:nvSpPr>
        <p:spPr>
          <a:xfrm>
            <a:off x="457200" y="1604962"/>
            <a:ext cx="8228012" cy="3976687"/>
          </a:xfrm>
          <a:prstGeom prst="rect">
            <a:avLst/>
          </a:prstGeom>
          <a:noFill/>
          <a:ln>
            <a:noFill/>
          </a:ln>
        </p:spPr>
        <p:txBody>
          <a:bodyPr lIns="91425" tIns="91425" rIns="91425" bIns="91425" anchor="t" anchorCtr="0"/>
          <a:lstStyle>
            <a:lvl1pPr marL="342900" marR="0" lvl="0" indent="-342900" algn="l" rtl="0">
              <a:lnSpc>
                <a:spcPct val="93000"/>
              </a:lnSpc>
              <a:spcBef>
                <a:spcPts val="0"/>
              </a:spcBef>
              <a:spcAft>
                <a:spcPts val="1100"/>
              </a:spcAft>
              <a:buNone/>
              <a:defRPr sz="2600" b="0" i="0" u="none" strike="noStrike" cap="none">
                <a:solidFill>
                  <a:srgbClr val="000000"/>
                </a:solidFill>
                <a:latin typeface="Times New Roman"/>
                <a:ea typeface="Times New Roman"/>
                <a:cs typeface="Times New Roman"/>
                <a:sym typeface="Times New Roman"/>
              </a:defRPr>
            </a:lvl1pPr>
            <a:lvl2pPr marL="742950" marR="0" lvl="1" indent="-285750" algn="l" rtl="0">
              <a:lnSpc>
                <a:spcPct val="93000"/>
              </a:lnSpc>
              <a:spcBef>
                <a:spcPts val="0"/>
              </a:spcBef>
              <a:spcAft>
                <a:spcPts val="900"/>
              </a:spcAft>
              <a:buNone/>
              <a:defRPr sz="2300" b="0" i="0" u="none" strike="noStrike" cap="none">
                <a:solidFill>
                  <a:srgbClr val="000000"/>
                </a:solidFill>
                <a:latin typeface="Times New Roman"/>
                <a:ea typeface="Times New Roman"/>
                <a:cs typeface="Times New Roman"/>
                <a:sym typeface="Times New Roman"/>
              </a:defRPr>
            </a:lvl2pPr>
            <a:lvl3pPr marL="1143000" marR="0" lvl="2" indent="-228600" algn="l" rtl="0">
              <a:lnSpc>
                <a:spcPct val="93000"/>
              </a:lnSpc>
              <a:spcBef>
                <a:spcPts val="0"/>
              </a:spcBef>
              <a:spcAft>
                <a:spcPts val="700"/>
              </a:spcAft>
              <a:buNone/>
              <a:defRPr sz="2000" b="0" i="0" u="none" strike="noStrike" cap="none">
                <a:solidFill>
                  <a:srgbClr val="000000"/>
                </a:solidFill>
                <a:latin typeface="Times New Roman"/>
                <a:ea typeface="Times New Roman"/>
                <a:cs typeface="Times New Roman"/>
                <a:sym typeface="Times New Roman"/>
              </a:defRPr>
            </a:lvl3pPr>
            <a:lvl4pPr marL="1600200" marR="0" lvl="3" indent="-228600" algn="l" rtl="0">
              <a:lnSpc>
                <a:spcPct val="93000"/>
              </a:lnSpc>
              <a:spcBef>
                <a:spcPts val="0"/>
              </a:spcBef>
              <a:spcAft>
                <a:spcPts val="400"/>
              </a:spcAft>
              <a:buNone/>
              <a:defRPr sz="1700" b="0" i="0" u="none" strike="noStrike" cap="none">
                <a:solidFill>
                  <a:srgbClr val="000000"/>
                </a:solidFill>
                <a:latin typeface="Times New Roman"/>
                <a:ea typeface="Times New Roman"/>
                <a:cs typeface="Times New Roman"/>
                <a:sym typeface="Times New Roman"/>
              </a:defRPr>
            </a:lvl4pPr>
            <a:lvl5pPr marL="2057400" marR="0" lvl="4" indent="-228600" algn="l" rtl="0">
              <a:lnSpc>
                <a:spcPct val="93000"/>
              </a:lnSpc>
              <a:spcBef>
                <a:spcPts val="0"/>
              </a:spcBef>
              <a:spcAft>
                <a:spcPts val="200"/>
              </a:spcAft>
              <a:buNone/>
              <a:defRPr sz="1700" b="0" i="0" u="none" strike="noStrike" cap="none">
                <a:solidFill>
                  <a:srgbClr val="000000"/>
                </a:solidFill>
                <a:latin typeface="Times New Roman"/>
                <a:ea typeface="Times New Roman"/>
                <a:cs typeface="Times New Roman"/>
                <a:sym typeface="Times New Roman"/>
              </a:defRPr>
            </a:lvl5pPr>
            <a:lvl6pPr marL="2514600" marR="0" lvl="5" indent="-228600" algn="l" rtl="0">
              <a:lnSpc>
                <a:spcPct val="93000"/>
              </a:lnSpc>
              <a:spcBef>
                <a:spcPts val="0"/>
              </a:spcBef>
              <a:spcAft>
                <a:spcPts val="200"/>
              </a:spcAft>
              <a:buNone/>
              <a:defRPr sz="1700" b="0" i="0" u="none" strike="noStrike" cap="none">
                <a:solidFill>
                  <a:srgbClr val="000000"/>
                </a:solidFill>
                <a:latin typeface="Times New Roman"/>
                <a:ea typeface="Times New Roman"/>
                <a:cs typeface="Times New Roman"/>
                <a:sym typeface="Times New Roman"/>
              </a:defRPr>
            </a:lvl6pPr>
            <a:lvl7pPr marL="3429000" marR="0" lvl="6" indent="-228600" algn="l" rtl="0">
              <a:lnSpc>
                <a:spcPct val="93000"/>
              </a:lnSpc>
              <a:spcBef>
                <a:spcPts val="0"/>
              </a:spcBef>
              <a:spcAft>
                <a:spcPts val="200"/>
              </a:spcAft>
              <a:buNone/>
              <a:defRPr sz="1700" b="0" i="0" u="none" strike="noStrike" cap="none">
                <a:solidFill>
                  <a:srgbClr val="000000"/>
                </a:solidFill>
                <a:latin typeface="Times New Roman"/>
                <a:ea typeface="Times New Roman"/>
                <a:cs typeface="Times New Roman"/>
                <a:sym typeface="Times New Roman"/>
              </a:defRPr>
            </a:lvl7pPr>
            <a:lvl8pPr marL="4800600" marR="0" lvl="7" indent="-228600" algn="l" rtl="0">
              <a:lnSpc>
                <a:spcPct val="93000"/>
              </a:lnSpc>
              <a:spcBef>
                <a:spcPts val="0"/>
              </a:spcBef>
              <a:spcAft>
                <a:spcPts val="200"/>
              </a:spcAft>
              <a:buNone/>
              <a:defRPr sz="1700" b="0" i="0" u="none" strike="noStrike" cap="none">
                <a:solidFill>
                  <a:srgbClr val="000000"/>
                </a:solidFill>
                <a:latin typeface="Times New Roman"/>
                <a:ea typeface="Times New Roman"/>
                <a:cs typeface="Times New Roman"/>
                <a:sym typeface="Times New Roman"/>
              </a:defRPr>
            </a:lvl8pPr>
            <a:lvl9pPr marL="6629400" marR="0" lvl="8" indent="-228600" algn="l" rtl="0">
              <a:lnSpc>
                <a:spcPct val="93000"/>
              </a:lnSpc>
              <a:spcBef>
                <a:spcPts val="0"/>
              </a:spcBef>
              <a:spcAft>
                <a:spcPts val="200"/>
              </a:spcAft>
              <a:buNone/>
              <a:defRPr sz="1700" b="0" i="0" u="none" strike="noStrike" cap="none">
                <a:solidFill>
                  <a:srgbClr val="000000"/>
                </a:solidFill>
                <a:latin typeface="Times New Roman"/>
                <a:ea typeface="Times New Roman"/>
                <a:cs typeface="Times New Roman"/>
                <a:sym typeface="Times New Roman"/>
              </a:defRPr>
            </a:lvl9pPr>
          </a:lstStyle>
          <a:p>
            <a:endParaRPr/>
          </a:p>
        </p:txBody>
      </p:sp>
      <p:sp>
        <p:nvSpPr>
          <p:cNvPr id="13" name="Shape 13"/>
          <p:cNvSpPr txBox="1">
            <a:spLocks noGrp="1"/>
          </p:cNvSpPr>
          <p:nvPr>
            <p:ph type="dt" idx="10"/>
          </p:nvPr>
        </p:nvSpPr>
        <p:spPr>
          <a:xfrm>
            <a:off x="457200" y="6051550"/>
            <a:ext cx="2128836" cy="471487"/>
          </a:xfrm>
          <a:prstGeom prst="rect">
            <a:avLst/>
          </a:prstGeom>
          <a:noFill/>
          <a:ln>
            <a:noFill/>
          </a:ln>
        </p:spPr>
        <p:txBody>
          <a:bodyPr lIns="91425" tIns="91425" rIns="91425" bIns="91425" anchor="t" anchorCtr="0"/>
          <a:lstStyle>
            <a:lvl1pPr marL="0" marR="0" lvl="0" indent="0" algn="l" rtl="0">
              <a:lnSpc>
                <a:spcPct val="93000"/>
              </a:lnSpc>
              <a:spcBef>
                <a:spcPts val="0"/>
              </a:spcBef>
              <a:spcAft>
                <a:spcPts val="0"/>
              </a:spcAft>
              <a:buNone/>
              <a:defRPr sz="1400" b="0" i="0" u="none">
                <a:solidFill>
                  <a:srgbClr val="000000"/>
                </a:solidFill>
                <a:latin typeface="Times New Roman"/>
                <a:ea typeface="Times New Roman"/>
                <a:cs typeface="Times New Roman"/>
                <a:sym typeface="Times New Roman"/>
              </a:defRPr>
            </a:lvl1pPr>
            <a:lvl2pPr marL="742950" marR="0" lvl="1" indent="-285750" algn="l" rtl="0">
              <a:lnSpc>
                <a:spcPct val="100000"/>
              </a:lnSpc>
              <a:spcBef>
                <a:spcPts val="0"/>
              </a:spcBef>
              <a:spcAft>
                <a:spcPts val="0"/>
              </a:spcAft>
              <a:buNone/>
              <a:defRPr sz="2400" b="0" i="0" u="none" strike="noStrike" cap="none">
                <a:solidFill>
                  <a:srgbClr val="000000"/>
                </a:solidFill>
                <a:latin typeface="Times New Roman"/>
                <a:ea typeface="Times New Roman"/>
                <a:cs typeface="Times New Roman"/>
                <a:sym typeface="Times New Roman"/>
              </a:defRPr>
            </a:lvl2pPr>
            <a:lvl3pPr marL="1143000" marR="0" lvl="2" indent="-228600" algn="l" rtl="0">
              <a:lnSpc>
                <a:spcPct val="100000"/>
              </a:lnSpc>
              <a:spcBef>
                <a:spcPts val="0"/>
              </a:spcBef>
              <a:spcAft>
                <a:spcPts val="0"/>
              </a:spcAft>
              <a:buNone/>
              <a:defRPr sz="2400" b="0" i="0" u="none" strike="noStrike" cap="none">
                <a:solidFill>
                  <a:srgbClr val="000000"/>
                </a:solidFill>
                <a:latin typeface="Times New Roman"/>
                <a:ea typeface="Times New Roman"/>
                <a:cs typeface="Times New Roman"/>
                <a:sym typeface="Times New Roman"/>
              </a:defRPr>
            </a:lvl3pPr>
            <a:lvl4pPr marL="1600200" marR="0" lvl="3" indent="-228600" algn="l" rtl="0">
              <a:lnSpc>
                <a:spcPct val="100000"/>
              </a:lnSpc>
              <a:spcBef>
                <a:spcPts val="0"/>
              </a:spcBef>
              <a:spcAft>
                <a:spcPts val="0"/>
              </a:spcAft>
              <a:buNone/>
              <a:defRPr sz="2400" b="0" i="0" u="none" strike="noStrike" cap="none">
                <a:solidFill>
                  <a:srgbClr val="000000"/>
                </a:solidFill>
                <a:latin typeface="Times New Roman"/>
                <a:ea typeface="Times New Roman"/>
                <a:cs typeface="Times New Roman"/>
                <a:sym typeface="Times New Roman"/>
              </a:defRPr>
            </a:lvl4pPr>
            <a:lvl5pPr marL="2057400" marR="0" lvl="4" indent="-228600" algn="l" rtl="0">
              <a:lnSpc>
                <a:spcPct val="100000"/>
              </a:lnSpc>
              <a:spcBef>
                <a:spcPts val="0"/>
              </a:spcBef>
              <a:spcAft>
                <a:spcPts val="0"/>
              </a:spcAft>
              <a:buNone/>
              <a:defRPr sz="2400" b="0" i="0" u="none" strike="noStrike" cap="none">
                <a:solidFill>
                  <a:srgbClr val="000000"/>
                </a:solidFill>
                <a:latin typeface="Times New Roman"/>
                <a:ea typeface="Times New Roman"/>
                <a:cs typeface="Times New Roman"/>
                <a:sym typeface="Times New Roman"/>
              </a:defRPr>
            </a:lvl5pPr>
            <a:lvl6pPr marL="2514600" marR="0" lvl="5" indent="-228600" algn="l" rtl="0">
              <a:lnSpc>
                <a:spcPct val="100000"/>
              </a:lnSpc>
              <a:spcBef>
                <a:spcPts val="0"/>
              </a:spcBef>
              <a:spcAft>
                <a:spcPts val="0"/>
              </a:spcAft>
              <a:buNone/>
              <a:defRPr sz="2400" b="0" i="0" u="none" strike="noStrike" cap="none">
                <a:solidFill>
                  <a:srgbClr val="000000"/>
                </a:solidFill>
                <a:latin typeface="Times New Roman"/>
                <a:ea typeface="Times New Roman"/>
                <a:cs typeface="Times New Roman"/>
                <a:sym typeface="Times New Roman"/>
              </a:defRPr>
            </a:lvl6pPr>
            <a:lvl7pPr marL="3429000" marR="0" lvl="6" indent="-228600" algn="l" rtl="0">
              <a:lnSpc>
                <a:spcPct val="100000"/>
              </a:lnSpc>
              <a:spcBef>
                <a:spcPts val="0"/>
              </a:spcBef>
              <a:spcAft>
                <a:spcPts val="0"/>
              </a:spcAft>
              <a:buNone/>
              <a:defRPr sz="2400" b="0" i="0" u="none" strike="noStrike" cap="none">
                <a:solidFill>
                  <a:srgbClr val="000000"/>
                </a:solidFill>
                <a:latin typeface="Times New Roman"/>
                <a:ea typeface="Times New Roman"/>
                <a:cs typeface="Times New Roman"/>
                <a:sym typeface="Times New Roman"/>
              </a:defRPr>
            </a:lvl7pPr>
            <a:lvl8pPr marL="4800600" marR="0" lvl="7" indent="-228600" algn="l" rtl="0">
              <a:lnSpc>
                <a:spcPct val="100000"/>
              </a:lnSpc>
              <a:spcBef>
                <a:spcPts val="0"/>
              </a:spcBef>
              <a:spcAft>
                <a:spcPts val="0"/>
              </a:spcAft>
              <a:buNone/>
              <a:defRPr sz="2400" b="0" i="0" u="none" strike="noStrike" cap="none">
                <a:solidFill>
                  <a:srgbClr val="000000"/>
                </a:solidFill>
                <a:latin typeface="Times New Roman"/>
                <a:ea typeface="Times New Roman"/>
                <a:cs typeface="Times New Roman"/>
                <a:sym typeface="Times New Roman"/>
              </a:defRPr>
            </a:lvl8pPr>
            <a:lvl9pPr marL="6629400" marR="0" lvl="8" indent="-228600" algn="l" rtl="0">
              <a:lnSpc>
                <a:spcPct val="100000"/>
              </a:lnSpc>
              <a:spcBef>
                <a:spcPts val="0"/>
              </a:spcBef>
              <a:spcAft>
                <a:spcPts val="0"/>
              </a:spcAft>
              <a:buNone/>
              <a:defRPr sz="2400" b="0" i="0" u="none" strike="noStrike" cap="none">
                <a:solidFill>
                  <a:srgbClr val="000000"/>
                </a:solidFill>
                <a:latin typeface="Times New Roman"/>
                <a:ea typeface="Times New Roman"/>
                <a:cs typeface="Times New Roman"/>
                <a:sym typeface="Times New Roman"/>
              </a:defRPr>
            </a:lvl9pPr>
          </a:lstStyle>
          <a:p>
            <a:endParaRPr/>
          </a:p>
        </p:txBody>
      </p:sp>
      <p:sp>
        <p:nvSpPr>
          <p:cNvPr id="14" name="Shape 14"/>
          <p:cNvSpPr txBox="1">
            <a:spLocks noGrp="1"/>
          </p:cNvSpPr>
          <p:nvPr>
            <p:ph type="ftr" idx="11"/>
          </p:nvPr>
        </p:nvSpPr>
        <p:spPr>
          <a:xfrm>
            <a:off x="3127375" y="6051550"/>
            <a:ext cx="2897186" cy="471487"/>
          </a:xfrm>
          <a:prstGeom prst="rect">
            <a:avLst/>
          </a:prstGeom>
          <a:noFill/>
          <a:ln>
            <a:noFill/>
          </a:ln>
        </p:spPr>
        <p:txBody>
          <a:bodyPr lIns="91425" tIns="91425" rIns="91425" bIns="91425" anchor="t" anchorCtr="0"/>
          <a:lstStyle>
            <a:lvl1pPr marL="0" marR="0" lvl="0" indent="0" algn="ctr" rtl="0">
              <a:lnSpc>
                <a:spcPct val="93000"/>
              </a:lnSpc>
              <a:spcBef>
                <a:spcPts val="0"/>
              </a:spcBef>
              <a:spcAft>
                <a:spcPts val="0"/>
              </a:spcAft>
              <a:buNone/>
              <a:defRPr sz="1400" b="0" i="0" u="none">
                <a:solidFill>
                  <a:srgbClr val="000000"/>
                </a:solidFill>
                <a:latin typeface="Times New Roman"/>
                <a:ea typeface="Times New Roman"/>
                <a:cs typeface="Times New Roman"/>
                <a:sym typeface="Times New Roman"/>
              </a:defRPr>
            </a:lvl1pPr>
            <a:lvl2pPr marL="742950" marR="0" lvl="1" indent="-285750" algn="l" rtl="0">
              <a:lnSpc>
                <a:spcPct val="100000"/>
              </a:lnSpc>
              <a:spcBef>
                <a:spcPts val="0"/>
              </a:spcBef>
              <a:spcAft>
                <a:spcPts val="0"/>
              </a:spcAft>
              <a:buNone/>
              <a:defRPr sz="2400" b="0" i="0" u="none" strike="noStrike" cap="none">
                <a:solidFill>
                  <a:srgbClr val="000000"/>
                </a:solidFill>
                <a:latin typeface="Times New Roman"/>
                <a:ea typeface="Times New Roman"/>
                <a:cs typeface="Times New Roman"/>
                <a:sym typeface="Times New Roman"/>
              </a:defRPr>
            </a:lvl2pPr>
            <a:lvl3pPr marL="1143000" marR="0" lvl="2" indent="-228600" algn="l" rtl="0">
              <a:lnSpc>
                <a:spcPct val="100000"/>
              </a:lnSpc>
              <a:spcBef>
                <a:spcPts val="0"/>
              </a:spcBef>
              <a:spcAft>
                <a:spcPts val="0"/>
              </a:spcAft>
              <a:buNone/>
              <a:defRPr sz="2400" b="0" i="0" u="none" strike="noStrike" cap="none">
                <a:solidFill>
                  <a:srgbClr val="000000"/>
                </a:solidFill>
                <a:latin typeface="Times New Roman"/>
                <a:ea typeface="Times New Roman"/>
                <a:cs typeface="Times New Roman"/>
                <a:sym typeface="Times New Roman"/>
              </a:defRPr>
            </a:lvl3pPr>
            <a:lvl4pPr marL="1600200" marR="0" lvl="3" indent="-228600" algn="l" rtl="0">
              <a:lnSpc>
                <a:spcPct val="100000"/>
              </a:lnSpc>
              <a:spcBef>
                <a:spcPts val="0"/>
              </a:spcBef>
              <a:spcAft>
                <a:spcPts val="0"/>
              </a:spcAft>
              <a:buNone/>
              <a:defRPr sz="2400" b="0" i="0" u="none" strike="noStrike" cap="none">
                <a:solidFill>
                  <a:srgbClr val="000000"/>
                </a:solidFill>
                <a:latin typeface="Times New Roman"/>
                <a:ea typeface="Times New Roman"/>
                <a:cs typeface="Times New Roman"/>
                <a:sym typeface="Times New Roman"/>
              </a:defRPr>
            </a:lvl4pPr>
            <a:lvl5pPr marL="2057400" marR="0" lvl="4" indent="-228600" algn="l" rtl="0">
              <a:lnSpc>
                <a:spcPct val="100000"/>
              </a:lnSpc>
              <a:spcBef>
                <a:spcPts val="0"/>
              </a:spcBef>
              <a:spcAft>
                <a:spcPts val="0"/>
              </a:spcAft>
              <a:buNone/>
              <a:defRPr sz="2400" b="0" i="0" u="none" strike="noStrike" cap="none">
                <a:solidFill>
                  <a:srgbClr val="000000"/>
                </a:solidFill>
                <a:latin typeface="Times New Roman"/>
                <a:ea typeface="Times New Roman"/>
                <a:cs typeface="Times New Roman"/>
                <a:sym typeface="Times New Roman"/>
              </a:defRPr>
            </a:lvl5pPr>
            <a:lvl6pPr marL="2514600" marR="0" lvl="5" indent="-228600" algn="l" rtl="0">
              <a:lnSpc>
                <a:spcPct val="100000"/>
              </a:lnSpc>
              <a:spcBef>
                <a:spcPts val="0"/>
              </a:spcBef>
              <a:spcAft>
                <a:spcPts val="0"/>
              </a:spcAft>
              <a:buNone/>
              <a:defRPr sz="2400" b="0" i="0" u="none" strike="noStrike" cap="none">
                <a:solidFill>
                  <a:srgbClr val="000000"/>
                </a:solidFill>
                <a:latin typeface="Times New Roman"/>
                <a:ea typeface="Times New Roman"/>
                <a:cs typeface="Times New Roman"/>
                <a:sym typeface="Times New Roman"/>
              </a:defRPr>
            </a:lvl6pPr>
            <a:lvl7pPr marL="3429000" marR="0" lvl="6" indent="-228600" algn="l" rtl="0">
              <a:lnSpc>
                <a:spcPct val="100000"/>
              </a:lnSpc>
              <a:spcBef>
                <a:spcPts val="0"/>
              </a:spcBef>
              <a:spcAft>
                <a:spcPts val="0"/>
              </a:spcAft>
              <a:buNone/>
              <a:defRPr sz="2400" b="0" i="0" u="none" strike="noStrike" cap="none">
                <a:solidFill>
                  <a:srgbClr val="000000"/>
                </a:solidFill>
                <a:latin typeface="Times New Roman"/>
                <a:ea typeface="Times New Roman"/>
                <a:cs typeface="Times New Roman"/>
                <a:sym typeface="Times New Roman"/>
              </a:defRPr>
            </a:lvl7pPr>
            <a:lvl8pPr marL="4800600" marR="0" lvl="7" indent="-228600" algn="l" rtl="0">
              <a:lnSpc>
                <a:spcPct val="100000"/>
              </a:lnSpc>
              <a:spcBef>
                <a:spcPts val="0"/>
              </a:spcBef>
              <a:spcAft>
                <a:spcPts val="0"/>
              </a:spcAft>
              <a:buNone/>
              <a:defRPr sz="2400" b="0" i="0" u="none" strike="noStrike" cap="none">
                <a:solidFill>
                  <a:srgbClr val="000000"/>
                </a:solidFill>
                <a:latin typeface="Times New Roman"/>
                <a:ea typeface="Times New Roman"/>
                <a:cs typeface="Times New Roman"/>
                <a:sym typeface="Times New Roman"/>
              </a:defRPr>
            </a:lvl8pPr>
            <a:lvl9pPr marL="6629400" marR="0" lvl="8" indent="-228600" algn="l" rtl="0">
              <a:lnSpc>
                <a:spcPct val="100000"/>
              </a:lnSpc>
              <a:spcBef>
                <a:spcPts val="0"/>
              </a:spcBef>
              <a:spcAft>
                <a:spcPts val="0"/>
              </a:spcAft>
              <a:buNone/>
              <a:defRPr sz="2400" b="0" i="0" u="none" strike="noStrike" cap="none">
                <a:solidFill>
                  <a:srgbClr val="000000"/>
                </a:solidFill>
                <a:latin typeface="Times New Roman"/>
                <a:ea typeface="Times New Roman"/>
                <a:cs typeface="Times New Roman"/>
                <a:sym typeface="Times New Roman"/>
              </a:defRPr>
            </a:lvl9pPr>
          </a:lstStyle>
          <a:p>
            <a:endParaRPr/>
          </a:p>
        </p:txBody>
      </p:sp>
      <p:sp>
        <p:nvSpPr>
          <p:cNvPr id="15" name="Shape 15"/>
          <p:cNvSpPr txBox="1">
            <a:spLocks noGrp="1"/>
          </p:cNvSpPr>
          <p:nvPr>
            <p:ph type="sldNum" idx="12"/>
          </p:nvPr>
        </p:nvSpPr>
        <p:spPr>
          <a:xfrm>
            <a:off x="6556375" y="6051550"/>
            <a:ext cx="2128836" cy="471487"/>
          </a:xfrm>
          <a:prstGeom prst="rect">
            <a:avLst/>
          </a:prstGeom>
          <a:noFill/>
          <a:ln>
            <a:noFill/>
          </a:ln>
        </p:spPr>
        <p:txBody>
          <a:bodyPr lIns="0" tIns="0" rIns="0" bIns="0" anchor="t" anchorCtr="0">
            <a:noAutofit/>
          </a:bodyPr>
          <a:lstStyle/>
          <a:p>
            <a:pPr marL="0" marR="0" lvl="0" indent="0" algn="r" rtl="0">
              <a:lnSpc>
                <a:spcPct val="93000"/>
              </a:lnSpc>
              <a:spcBef>
                <a:spcPts val="0"/>
              </a:spcBef>
              <a:spcAft>
                <a:spcPts val="0"/>
              </a:spcAft>
              <a:buClr>
                <a:srgbClr val="000000"/>
              </a:buClr>
              <a:buSzPct val="25000"/>
              <a:buFont typeface="Times New Roman"/>
              <a:buNone/>
            </a:pPr>
            <a:fld id="{00000000-1234-1234-1234-123412341234}" type="slidenum">
              <a:rPr lang="en-US" sz="1400" b="0" i="0" u="none">
                <a:solidFill>
                  <a:srgbClr val="000000"/>
                </a:solidFill>
                <a:latin typeface="Times New Roman"/>
                <a:ea typeface="Times New Roman"/>
                <a:cs typeface="Times New Roman"/>
                <a:sym typeface="Times New Roman"/>
              </a:rPr>
              <a:pPr marL="0" marR="0" lvl="0" indent="0" algn="r" rtl="0">
                <a:lnSpc>
                  <a:spcPct val="93000"/>
                </a:lnSpc>
                <a:spcBef>
                  <a:spcPts val="0"/>
                </a:spcBef>
                <a:spcAft>
                  <a:spcPts val="0"/>
                </a:spcAft>
                <a:buClr>
                  <a:srgbClr val="000000"/>
                </a:buClr>
                <a:buSzPct val="25000"/>
                <a:buFont typeface="Times New Roman"/>
                <a:buNone/>
              </a:pPr>
              <a:t>‹#›</a:t>
            </a:fld>
            <a:endParaRPr lang="en-US" sz="1400" b="0" i="0" u="none">
              <a:solidFill>
                <a:srgbClr val="000000"/>
              </a:solidFill>
              <a:latin typeface="Times New Roman"/>
              <a:ea typeface="Times New Roman"/>
              <a:cs typeface="Times New Roman"/>
              <a:sym typeface="Times New Roman"/>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p:titleStyle>
    <p:body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Shape 31"/>
        <p:cNvGrpSpPr/>
        <p:nvPr/>
      </p:nvGrpSpPr>
      <p:grpSpPr>
        <a:xfrm>
          <a:off x="0" y="0"/>
          <a:ext cx="0" cy="0"/>
          <a:chOff x="0" y="0"/>
          <a:chExt cx="0" cy="0"/>
        </a:xfrm>
      </p:grpSpPr>
      <p:sp>
        <p:nvSpPr>
          <p:cNvPr id="32" name="Shape 32"/>
          <p:cNvSpPr txBox="1">
            <a:spLocks noGrp="1"/>
          </p:cNvSpPr>
          <p:nvPr>
            <p:ph type="title"/>
          </p:nvPr>
        </p:nvSpPr>
        <p:spPr>
          <a:xfrm>
            <a:off x="406400" y="55561"/>
            <a:ext cx="7767637" cy="1311275"/>
          </a:xfrm>
          <a:prstGeom prst="rect">
            <a:avLst/>
          </a:prstGeom>
          <a:noFill/>
          <a:ln>
            <a:noFill/>
          </a:ln>
        </p:spPr>
        <p:txBody>
          <a:bodyPr lIns="91425" tIns="91425" rIns="91425" bIns="91425" anchor="b" anchorCtr="0"/>
          <a:lstStyle>
            <a:lvl1pPr marL="0" marR="0" lvl="0" indent="0" algn="l" rtl="0">
              <a:lnSpc>
                <a:spcPct val="100000"/>
              </a:lnSpc>
              <a:spcBef>
                <a:spcPts val="0"/>
              </a:spcBef>
              <a:spcAft>
                <a:spcPts val="0"/>
              </a:spcAft>
              <a:buNone/>
              <a:defRPr sz="2400" b="0" i="0" u="none" strike="noStrike" cap="none">
                <a:solidFill>
                  <a:srgbClr val="000000"/>
                </a:solidFill>
                <a:latin typeface="Arial Black"/>
                <a:ea typeface="Arial Black"/>
                <a:cs typeface="Arial Black"/>
                <a:sym typeface="Arial Black"/>
              </a:defRPr>
            </a:lvl1pPr>
            <a:lvl2pPr marL="742950" marR="0" lvl="1" indent="-285750" algn="l" rtl="0">
              <a:lnSpc>
                <a:spcPct val="100000"/>
              </a:lnSpc>
              <a:spcBef>
                <a:spcPts val="0"/>
              </a:spcBef>
              <a:spcAft>
                <a:spcPts val="0"/>
              </a:spcAft>
              <a:buNone/>
              <a:defRPr sz="2400" b="0" i="0" u="none" strike="noStrike" cap="none">
                <a:solidFill>
                  <a:srgbClr val="000000"/>
                </a:solidFill>
                <a:latin typeface="Arial Black"/>
                <a:ea typeface="Arial Black"/>
                <a:cs typeface="Arial Black"/>
                <a:sym typeface="Arial Black"/>
              </a:defRPr>
            </a:lvl2pPr>
            <a:lvl3pPr marL="1143000" marR="0" lvl="2" indent="-228600" algn="l" rtl="0">
              <a:lnSpc>
                <a:spcPct val="100000"/>
              </a:lnSpc>
              <a:spcBef>
                <a:spcPts val="0"/>
              </a:spcBef>
              <a:spcAft>
                <a:spcPts val="0"/>
              </a:spcAft>
              <a:buNone/>
              <a:defRPr sz="2400" b="0" i="0" u="none" strike="noStrike" cap="none">
                <a:solidFill>
                  <a:srgbClr val="000000"/>
                </a:solidFill>
                <a:latin typeface="Arial Black"/>
                <a:ea typeface="Arial Black"/>
                <a:cs typeface="Arial Black"/>
                <a:sym typeface="Arial Black"/>
              </a:defRPr>
            </a:lvl3pPr>
            <a:lvl4pPr marL="1600200" marR="0" lvl="3" indent="-228600" algn="l" rtl="0">
              <a:lnSpc>
                <a:spcPct val="100000"/>
              </a:lnSpc>
              <a:spcBef>
                <a:spcPts val="0"/>
              </a:spcBef>
              <a:spcAft>
                <a:spcPts val="0"/>
              </a:spcAft>
              <a:buNone/>
              <a:defRPr sz="2400" b="0" i="0" u="none" strike="noStrike" cap="none">
                <a:solidFill>
                  <a:srgbClr val="000000"/>
                </a:solidFill>
                <a:latin typeface="Arial Black"/>
                <a:ea typeface="Arial Black"/>
                <a:cs typeface="Arial Black"/>
                <a:sym typeface="Arial Black"/>
              </a:defRPr>
            </a:lvl4pPr>
            <a:lvl5pPr marL="2057400" marR="0" lvl="4" indent="-228600" algn="l" rtl="0">
              <a:lnSpc>
                <a:spcPct val="100000"/>
              </a:lnSpc>
              <a:spcBef>
                <a:spcPts val="0"/>
              </a:spcBef>
              <a:spcAft>
                <a:spcPts val="0"/>
              </a:spcAft>
              <a:buNone/>
              <a:defRPr sz="2400" b="0" i="0" u="none" strike="noStrike" cap="none">
                <a:solidFill>
                  <a:srgbClr val="000000"/>
                </a:solidFill>
                <a:latin typeface="Arial Black"/>
                <a:ea typeface="Arial Black"/>
                <a:cs typeface="Arial Black"/>
                <a:sym typeface="Arial Black"/>
              </a:defRPr>
            </a:lvl5pPr>
            <a:lvl6pPr marL="2514600" marR="0" lvl="5" indent="-228600" algn="l" rtl="0">
              <a:lnSpc>
                <a:spcPct val="100000"/>
              </a:lnSpc>
              <a:spcBef>
                <a:spcPts val="0"/>
              </a:spcBef>
              <a:spcAft>
                <a:spcPts val="0"/>
              </a:spcAft>
              <a:buNone/>
              <a:defRPr sz="2400" b="0" i="0" u="none" strike="noStrike" cap="none">
                <a:solidFill>
                  <a:srgbClr val="000000"/>
                </a:solidFill>
                <a:latin typeface="Arial Black"/>
                <a:ea typeface="Arial Black"/>
                <a:cs typeface="Arial Black"/>
                <a:sym typeface="Arial Black"/>
              </a:defRPr>
            </a:lvl6pPr>
            <a:lvl7pPr marL="3429000" marR="0" lvl="6" indent="-228600" algn="l" rtl="0">
              <a:lnSpc>
                <a:spcPct val="100000"/>
              </a:lnSpc>
              <a:spcBef>
                <a:spcPts val="0"/>
              </a:spcBef>
              <a:spcAft>
                <a:spcPts val="0"/>
              </a:spcAft>
              <a:buNone/>
              <a:defRPr sz="2400" b="0" i="0" u="none" strike="noStrike" cap="none">
                <a:solidFill>
                  <a:srgbClr val="000000"/>
                </a:solidFill>
                <a:latin typeface="Arial Black"/>
                <a:ea typeface="Arial Black"/>
                <a:cs typeface="Arial Black"/>
                <a:sym typeface="Arial Black"/>
              </a:defRPr>
            </a:lvl7pPr>
            <a:lvl8pPr marL="4800600" marR="0" lvl="7" indent="-228600" algn="l" rtl="0">
              <a:lnSpc>
                <a:spcPct val="100000"/>
              </a:lnSpc>
              <a:spcBef>
                <a:spcPts val="0"/>
              </a:spcBef>
              <a:spcAft>
                <a:spcPts val="0"/>
              </a:spcAft>
              <a:buNone/>
              <a:defRPr sz="2400" b="0" i="0" u="none" strike="noStrike" cap="none">
                <a:solidFill>
                  <a:srgbClr val="000000"/>
                </a:solidFill>
                <a:latin typeface="Arial Black"/>
                <a:ea typeface="Arial Black"/>
                <a:cs typeface="Arial Black"/>
                <a:sym typeface="Arial Black"/>
              </a:defRPr>
            </a:lvl8pPr>
            <a:lvl9pPr marL="6629400" marR="0" lvl="8" indent="-228600" algn="l" rtl="0">
              <a:lnSpc>
                <a:spcPct val="100000"/>
              </a:lnSpc>
              <a:spcBef>
                <a:spcPts val="0"/>
              </a:spcBef>
              <a:spcAft>
                <a:spcPts val="0"/>
              </a:spcAft>
              <a:buNone/>
              <a:defRPr sz="2400" b="0" i="0" u="none" strike="noStrike" cap="none">
                <a:solidFill>
                  <a:srgbClr val="000000"/>
                </a:solidFill>
                <a:latin typeface="Arial Black"/>
                <a:ea typeface="Arial Black"/>
                <a:cs typeface="Arial Black"/>
                <a:sym typeface="Arial Black"/>
              </a:defRPr>
            </a:lvl9pPr>
          </a:lstStyle>
          <a:p>
            <a:endParaRPr/>
          </a:p>
        </p:txBody>
      </p:sp>
      <p:sp>
        <p:nvSpPr>
          <p:cNvPr id="33" name="Shape 33"/>
          <p:cNvSpPr txBox="1">
            <a:spLocks noGrp="1"/>
          </p:cNvSpPr>
          <p:nvPr>
            <p:ph type="body" idx="1"/>
          </p:nvPr>
        </p:nvSpPr>
        <p:spPr>
          <a:xfrm>
            <a:off x="457200" y="1885950"/>
            <a:ext cx="8174036" cy="6962774"/>
          </a:xfrm>
          <a:prstGeom prst="rect">
            <a:avLst/>
          </a:prstGeom>
          <a:noFill/>
          <a:ln>
            <a:noFill/>
          </a:ln>
        </p:spPr>
        <p:txBody>
          <a:bodyPr lIns="91425" tIns="91425" rIns="91425" bIns="91425" anchor="t" anchorCtr="0"/>
          <a:lstStyle>
            <a:lvl1pPr marL="342900" marR="0" lvl="0" indent="-342900" algn="l" rtl="0">
              <a:lnSpc>
                <a:spcPct val="100000"/>
              </a:lnSpc>
              <a:spcBef>
                <a:spcPts val="1100"/>
              </a:spcBef>
              <a:spcAft>
                <a:spcPts val="0"/>
              </a:spcAft>
              <a:buNone/>
              <a:defRPr sz="4400" b="0" i="0" u="none" strike="noStrike" cap="none">
                <a:solidFill>
                  <a:srgbClr val="000000"/>
                </a:solidFill>
                <a:latin typeface="Tahoma"/>
                <a:ea typeface="Tahoma"/>
                <a:cs typeface="Tahoma"/>
                <a:sym typeface="Tahoma"/>
              </a:defRPr>
            </a:lvl1pPr>
            <a:lvl2pPr marL="742950" marR="0" lvl="1" indent="-285750" algn="l" rtl="0">
              <a:lnSpc>
                <a:spcPct val="100000"/>
              </a:lnSpc>
              <a:spcBef>
                <a:spcPts val="1000"/>
              </a:spcBef>
              <a:spcAft>
                <a:spcPts val="0"/>
              </a:spcAft>
              <a:buNone/>
              <a:defRPr sz="2400" b="0" i="0" u="none" strike="noStrike" cap="none">
                <a:solidFill>
                  <a:srgbClr val="000000"/>
                </a:solidFill>
                <a:latin typeface="Tahoma"/>
                <a:ea typeface="Tahoma"/>
                <a:cs typeface="Tahoma"/>
                <a:sym typeface="Tahoma"/>
              </a:defRPr>
            </a:lvl2pPr>
            <a:lvl3pPr marL="1143000" marR="0" lvl="2" indent="-228600" algn="l" rtl="0">
              <a:lnSpc>
                <a:spcPct val="100000"/>
              </a:lnSpc>
              <a:spcBef>
                <a:spcPts val="900"/>
              </a:spcBef>
              <a:spcAft>
                <a:spcPts val="0"/>
              </a:spcAft>
              <a:buNone/>
              <a:defRPr sz="3600" b="0" i="0" u="none" strike="noStrike" cap="none">
                <a:solidFill>
                  <a:srgbClr val="000000"/>
                </a:solidFill>
                <a:latin typeface="Tahoma"/>
                <a:ea typeface="Tahoma"/>
                <a:cs typeface="Tahoma"/>
                <a:sym typeface="Tahoma"/>
              </a:defRPr>
            </a:lvl3pPr>
            <a:lvl4pPr marL="1600200" marR="0" lvl="3" indent="-228600" algn="l" rtl="0">
              <a:lnSpc>
                <a:spcPct val="100000"/>
              </a:lnSpc>
              <a:spcBef>
                <a:spcPts val="800"/>
              </a:spcBef>
              <a:spcAft>
                <a:spcPts val="0"/>
              </a:spcAft>
              <a:buNone/>
              <a:defRPr sz="2400" b="0" i="0" u="none" strike="noStrike" cap="none">
                <a:solidFill>
                  <a:srgbClr val="000000"/>
                </a:solidFill>
                <a:latin typeface="Tahoma"/>
                <a:ea typeface="Tahoma"/>
                <a:cs typeface="Tahoma"/>
                <a:sym typeface="Tahoma"/>
              </a:defRPr>
            </a:lvl4pPr>
            <a:lvl5pPr marL="2057400" marR="0" lvl="4" indent="-228600" algn="l" rtl="0">
              <a:lnSpc>
                <a:spcPct val="100000"/>
              </a:lnSpc>
              <a:spcBef>
                <a:spcPts val="800"/>
              </a:spcBef>
              <a:spcAft>
                <a:spcPts val="0"/>
              </a:spcAft>
              <a:buNone/>
              <a:defRPr sz="2400" b="0" i="0" u="none" strike="noStrike" cap="none">
                <a:solidFill>
                  <a:srgbClr val="000000"/>
                </a:solidFill>
                <a:latin typeface="Tahoma"/>
                <a:ea typeface="Tahoma"/>
                <a:cs typeface="Tahoma"/>
                <a:sym typeface="Tahoma"/>
              </a:defRPr>
            </a:lvl5pPr>
            <a:lvl6pPr marL="2514600" marR="0" lvl="5" indent="-228600" algn="l" rtl="0">
              <a:lnSpc>
                <a:spcPct val="100000"/>
              </a:lnSpc>
              <a:spcBef>
                <a:spcPts val="800"/>
              </a:spcBef>
              <a:spcAft>
                <a:spcPts val="0"/>
              </a:spcAft>
              <a:buNone/>
              <a:defRPr sz="2400" b="0" i="0" u="none" strike="noStrike" cap="none">
                <a:solidFill>
                  <a:srgbClr val="000000"/>
                </a:solidFill>
                <a:latin typeface="Tahoma"/>
                <a:ea typeface="Tahoma"/>
                <a:cs typeface="Tahoma"/>
                <a:sym typeface="Tahoma"/>
              </a:defRPr>
            </a:lvl6pPr>
            <a:lvl7pPr marL="3429000" marR="0" lvl="6" indent="-228600" algn="l" rtl="0">
              <a:lnSpc>
                <a:spcPct val="100000"/>
              </a:lnSpc>
              <a:spcBef>
                <a:spcPts val="800"/>
              </a:spcBef>
              <a:spcAft>
                <a:spcPts val="0"/>
              </a:spcAft>
              <a:buNone/>
              <a:defRPr sz="2400" b="0" i="0" u="none" strike="noStrike" cap="none">
                <a:solidFill>
                  <a:srgbClr val="000000"/>
                </a:solidFill>
                <a:latin typeface="Tahoma"/>
                <a:ea typeface="Tahoma"/>
                <a:cs typeface="Tahoma"/>
                <a:sym typeface="Tahoma"/>
              </a:defRPr>
            </a:lvl7pPr>
            <a:lvl8pPr marL="4800600" marR="0" lvl="7" indent="-228600" algn="l" rtl="0">
              <a:lnSpc>
                <a:spcPct val="100000"/>
              </a:lnSpc>
              <a:spcBef>
                <a:spcPts val="800"/>
              </a:spcBef>
              <a:spcAft>
                <a:spcPts val="0"/>
              </a:spcAft>
              <a:buNone/>
              <a:defRPr sz="2400" b="0" i="0" u="none" strike="noStrike" cap="none">
                <a:solidFill>
                  <a:srgbClr val="000000"/>
                </a:solidFill>
                <a:latin typeface="Tahoma"/>
                <a:ea typeface="Tahoma"/>
                <a:cs typeface="Tahoma"/>
                <a:sym typeface="Tahoma"/>
              </a:defRPr>
            </a:lvl8pPr>
            <a:lvl9pPr marL="6629400" marR="0" lvl="8" indent="-228600" algn="l" rtl="0">
              <a:lnSpc>
                <a:spcPct val="100000"/>
              </a:lnSpc>
              <a:spcBef>
                <a:spcPts val="800"/>
              </a:spcBef>
              <a:spcAft>
                <a:spcPts val="0"/>
              </a:spcAft>
              <a:buNone/>
              <a:defRPr sz="2400" b="0" i="0" u="none" strike="noStrike" cap="none">
                <a:solidFill>
                  <a:srgbClr val="000000"/>
                </a:solidFill>
                <a:latin typeface="Tahoma"/>
                <a:ea typeface="Tahoma"/>
                <a:cs typeface="Tahoma"/>
                <a:sym typeface="Tahoma"/>
              </a:defRPr>
            </a:lvl9pPr>
          </a:lstStyle>
          <a:p>
            <a:endParaRPr/>
          </a:p>
        </p:txBody>
      </p:sp>
      <p:sp>
        <p:nvSpPr>
          <p:cNvPr id="34" name="Shape 34"/>
          <p:cNvSpPr txBox="1">
            <a:spLocks noGrp="1"/>
          </p:cNvSpPr>
          <p:nvPr>
            <p:ph type="dt" idx="10"/>
          </p:nvPr>
        </p:nvSpPr>
        <p:spPr>
          <a:xfrm>
            <a:off x="431800" y="6223000"/>
            <a:ext cx="1900237" cy="458786"/>
          </a:xfrm>
          <a:prstGeom prst="rect">
            <a:avLst/>
          </a:prstGeom>
          <a:noFill/>
          <a:ln>
            <a:noFill/>
          </a:ln>
        </p:spPr>
        <p:txBody>
          <a:bodyPr lIns="91425" tIns="91425" rIns="91425" bIns="91425" anchor="b" anchorCtr="0"/>
          <a:lstStyle>
            <a:lvl1pPr marL="0" marR="0" lvl="0" indent="0" algn="l" rtl="0">
              <a:lnSpc>
                <a:spcPct val="100000"/>
              </a:lnSpc>
              <a:spcBef>
                <a:spcPts val="0"/>
              </a:spcBef>
              <a:spcAft>
                <a:spcPts val="0"/>
              </a:spcAft>
              <a:buNone/>
              <a:defRPr sz="2400" b="0" i="0" u="none">
                <a:solidFill>
                  <a:srgbClr val="000000"/>
                </a:solidFill>
                <a:latin typeface="Times New Roman"/>
                <a:ea typeface="Times New Roman"/>
                <a:cs typeface="Times New Roman"/>
                <a:sym typeface="Times New Roman"/>
              </a:defRPr>
            </a:lvl1pPr>
            <a:lvl2pPr marL="742950" marR="0" lvl="1" indent="-285750" algn="l" rtl="0">
              <a:lnSpc>
                <a:spcPct val="100000"/>
              </a:lnSpc>
              <a:spcBef>
                <a:spcPts val="0"/>
              </a:spcBef>
              <a:spcAft>
                <a:spcPts val="0"/>
              </a:spcAft>
              <a:buNone/>
              <a:defRPr sz="2400" b="0" i="0" u="none" strike="noStrike" cap="none">
                <a:solidFill>
                  <a:srgbClr val="000000"/>
                </a:solidFill>
                <a:latin typeface="Times New Roman"/>
                <a:ea typeface="Times New Roman"/>
                <a:cs typeface="Times New Roman"/>
                <a:sym typeface="Times New Roman"/>
              </a:defRPr>
            </a:lvl2pPr>
            <a:lvl3pPr marL="1143000" marR="0" lvl="2" indent="-228600" algn="l" rtl="0">
              <a:lnSpc>
                <a:spcPct val="100000"/>
              </a:lnSpc>
              <a:spcBef>
                <a:spcPts val="0"/>
              </a:spcBef>
              <a:spcAft>
                <a:spcPts val="0"/>
              </a:spcAft>
              <a:buNone/>
              <a:defRPr sz="2400" b="0" i="0" u="none" strike="noStrike" cap="none">
                <a:solidFill>
                  <a:srgbClr val="000000"/>
                </a:solidFill>
                <a:latin typeface="Times New Roman"/>
                <a:ea typeface="Times New Roman"/>
                <a:cs typeface="Times New Roman"/>
                <a:sym typeface="Times New Roman"/>
              </a:defRPr>
            </a:lvl3pPr>
            <a:lvl4pPr marL="1600200" marR="0" lvl="3" indent="-228600" algn="l" rtl="0">
              <a:lnSpc>
                <a:spcPct val="100000"/>
              </a:lnSpc>
              <a:spcBef>
                <a:spcPts val="0"/>
              </a:spcBef>
              <a:spcAft>
                <a:spcPts val="0"/>
              </a:spcAft>
              <a:buNone/>
              <a:defRPr sz="2400" b="0" i="0" u="none" strike="noStrike" cap="none">
                <a:solidFill>
                  <a:srgbClr val="000000"/>
                </a:solidFill>
                <a:latin typeface="Times New Roman"/>
                <a:ea typeface="Times New Roman"/>
                <a:cs typeface="Times New Roman"/>
                <a:sym typeface="Times New Roman"/>
              </a:defRPr>
            </a:lvl4pPr>
            <a:lvl5pPr marL="2057400" marR="0" lvl="4" indent="-228600" algn="l" rtl="0">
              <a:lnSpc>
                <a:spcPct val="100000"/>
              </a:lnSpc>
              <a:spcBef>
                <a:spcPts val="0"/>
              </a:spcBef>
              <a:spcAft>
                <a:spcPts val="0"/>
              </a:spcAft>
              <a:buNone/>
              <a:defRPr sz="2400" b="0" i="0" u="none" strike="noStrike" cap="none">
                <a:solidFill>
                  <a:srgbClr val="000000"/>
                </a:solidFill>
                <a:latin typeface="Times New Roman"/>
                <a:ea typeface="Times New Roman"/>
                <a:cs typeface="Times New Roman"/>
                <a:sym typeface="Times New Roman"/>
              </a:defRPr>
            </a:lvl5pPr>
            <a:lvl6pPr marL="2514600" marR="0" lvl="5" indent="-228600" algn="l" rtl="0">
              <a:lnSpc>
                <a:spcPct val="100000"/>
              </a:lnSpc>
              <a:spcBef>
                <a:spcPts val="0"/>
              </a:spcBef>
              <a:spcAft>
                <a:spcPts val="0"/>
              </a:spcAft>
              <a:buNone/>
              <a:defRPr sz="2400" b="0" i="0" u="none" strike="noStrike" cap="none">
                <a:solidFill>
                  <a:srgbClr val="000000"/>
                </a:solidFill>
                <a:latin typeface="Times New Roman"/>
                <a:ea typeface="Times New Roman"/>
                <a:cs typeface="Times New Roman"/>
                <a:sym typeface="Times New Roman"/>
              </a:defRPr>
            </a:lvl6pPr>
            <a:lvl7pPr marL="3429000" marR="0" lvl="6" indent="-228600" algn="l" rtl="0">
              <a:lnSpc>
                <a:spcPct val="100000"/>
              </a:lnSpc>
              <a:spcBef>
                <a:spcPts val="0"/>
              </a:spcBef>
              <a:spcAft>
                <a:spcPts val="0"/>
              </a:spcAft>
              <a:buNone/>
              <a:defRPr sz="2400" b="0" i="0" u="none" strike="noStrike" cap="none">
                <a:solidFill>
                  <a:srgbClr val="000000"/>
                </a:solidFill>
                <a:latin typeface="Times New Roman"/>
                <a:ea typeface="Times New Roman"/>
                <a:cs typeface="Times New Roman"/>
                <a:sym typeface="Times New Roman"/>
              </a:defRPr>
            </a:lvl7pPr>
            <a:lvl8pPr marL="4800600" marR="0" lvl="7" indent="-228600" algn="l" rtl="0">
              <a:lnSpc>
                <a:spcPct val="100000"/>
              </a:lnSpc>
              <a:spcBef>
                <a:spcPts val="0"/>
              </a:spcBef>
              <a:spcAft>
                <a:spcPts val="0"/>
              </a:spcAft>
              <a:buNone/>
              <a:defRPr sz="2400" b="0" i="0" u="none" strike="noStrike" cap="none">
                <a:solidFill>
                  <a:srgbClr val="000000"/>
                </a:solidFill>
                <a:latin typeface="Times New Roman"/>
                <a:ea typeface="Times New Roman"/>
                <a:cs typeface="Times New Roman"/>
                <a:sym typeface="Times New Roman"/>
              </a:defRPr>
            </a:lvl8pPr>
            <a:lvl9pPr marL="6629400" marR="0" lvl="8" indent="-228600" algn="l" rtl="0">
              <a:lnSpc>
                <a:spcPct val="100000"/>
              </a:lnSpc>
              <a:spcBef>
                <a:spcPts val="0"/>
              </a:spcBef>
              <a:spcAft>
                <a:spcPts val="0"/>
              </a:spcAft>
              <a:buNone/>
              <a:defRPr sz="2400" b="0" i="0" u="none" strike="noStrike" cap="none">
                <a:solidFill>
                  <a:srgbClr val="000000"/>
                </a:solidFill>
                <a:latin typeface="Times New Roman"/>
                <a:ea typeface="Times New Roman"/>
                <a:cs typeface="Times New Roman"/>
                <a:sym typeface="Times New Roman"/>
              </a:defRPr>
            </a:lvl9pPr>
          </a:lstStyle>
          <a:p>
            <a:endParaRPr/>
          </a:p>
        </p:txBody>
      </p:sp>
      <p:sp>
        <p:nvSpPr>
          <p:cNvPr id="35" name="Shape 35"/>
          <p:cNvSpPr txBox="1">
            <a:spLocks noGrp="1"/>
          </p:cNvSpPr>
          <p:nvPr>
            <p:ph type="ftr" idx="11"/>
          </p:nvPr>
        </p:nvSpPr>
        <p:spPr>
          <a:xfrm>
            <a:off x="3124200" y="6223000"/>
            <a:ext cx="2890836" cy="458786"/>
          </a:xfrm>
          <a:prstGeom prst="rect">
            <a:avLst/>
          </a:prstGeom>
          <a:noFill/>
          <a:ln>
            <a:noFill/>
          </a:ln>
        </p:spPr>
        <p:txBody>
          <a:bodyPr lIns="91425" tIns="91425" rIns="91425" bIns="91425" anchor="b" anchorCtr="0"/>
          <a:lstStyle>
            <a:lvl1pPr marL="0" marR="0" lvl="0" indent="0" algn="l" rtl="0">
              <a:lnSpc>
                <a:spcPct val="100000"/>
              </a:lnSpc>
              <a:spcBef>
                <a:spcPts val="0"/>
              </a:spcBef>
              <a:spcAft>
                <a:spcPts val="0"/>
              </a:spcAft>
              <a:buNone/>
              <a:defRPr sz="2400" b="0" i="0" u="none">
                <a:solidFill>
                  <a:srgbClr val="000000"/>
                </a:solidFill>
                <a:latin typeface="Times New Roman"/>
                <a:ea typeface="Times New Roman"/>
                <a:cs typeface="Times New Roman"/>
                <a:sym typeface="Times New Roman"/>
              </a:defRPr>
            </a:lvl1pPr>
            <a:lvl2pPr marL="742950" marR="0" lvl="1" indent="-285750" algn="l" rtl="0">
              <a:lnSpc>
                <a:spcPct val="100000"/>
              </a:lnSpc>
              <a:spcBef>
                <a:spcPts val="0"/>
              </a:spcBef>
              <a:spcAft>
                <a:spcPts val="0"/>
              </a:spcAft>
              <a:buNone/>
              <a:defRPr sz="2400" b="0" i="0" u="none" strike="noStrike" cap="none">
                <a:solidFill>
                  <a:srgbClr val="000000"/>
                </a:solidFill>
                <a:latin typeface="Times New Roman"/>
                <a:ea typeface="Times New Roman"/>
                <a:cs typeface="Times New Roman"/>
                <a:sym typeface="Times New Roman"/>
              </a:defRPr>
            </a:lvl2pPr>
            <a:lvl3pPr marL="1143000" marR="0" lvl="2" indent="-228600" algn="l" rtl="0">
              <a:lnSpc>
                <a:spcPct val="100000"/>
              </a:lnSpc>
              <a:spcBef>
                <a:spcPts val="0"/>
              </a:spcBef>
              <a:spcAft>
                <a:spcPts val="0"/>
              </a:spcAft>
              <a:buNone/>
              <a:defRPr sz="2400" b="0" i="0" u="none" strike="noStrike" cap="none">
                <a:solidFill>
                  <a:srgbClr val="000000"/>
                </a:solidFill>
                <a:latin typeface="Times New Roman"/>
                <a:ea typeface="Times New Roman"/>
                <a:cs typeface="Times New Roman"/>
                <a:sym typeface="Times New Roman"/>
              </a:defRPr>
            </a:lvl3pPr>
            <a:lvl4pPr marL="1600200" marR="0" lvl="3" indent="-228600" algn="l" rtl="0">
              <a:lnSpc>
                <a:spcPct val="100000"/>
              </a:lnSpc>
              <a:spcBef>
                <a:spcPts val="0"/>
              </a:spcBef>
              <a:spcAft>
                <a:spcPts val="0"/>
              </a:spcAft>
              <a:buNone/>
              <a:defRPr sz="2400" b="0" i="0" u="none" strike="noStrike" cap="none">
                <a:solidFill>
                  <a:srgbClr val="000000"/>
                </a:solidFill>
                <a:latin typeface="Times New Roman"/>
                <a:ea typeface="Times New Roman"/>
                <a:cs typeface="Times New Roman"/>
                <a:sym typeface="Times New Roman"/>
              </a:defRPr>
            </a:lvl4pPr>
            <a:lvl5pPr marL="2057400" marR="0" lvl="4" indent="-228600" algn="l" rtl="0">
              <a:lnSpc>
                <a:spcPct val="100000"/>
              </a:lnSpc>
              <a:spcBef>
                <a:spcPts val="0"/>
              </a:spcBef>
              <a:spcAft>
                <a:spcPts val="0"/>
              </a:spcAft>
              <a:buNone/>
              <a:defRPr sz="2400" b="0" i="0" u="none" strike="noStrike" cap="none">
                <a:solidFill>
                  <a:srgbClr val="000000"/>
                </a:solidFill>
                <a:latin typeface="Times New Roman"/>
                <a:ea typeface="Times New Roman"/>
                <a:cs typeface="Times New Roman"/>
                <a:sym typeface="Times New Roman"/>
              </a:defRPr>
            </a:lvl5pPr>
            <a:lvl6pPr marL="2514600" marR="0" lvl="5" indent="-228600" algn="l" rtl="0">
              <a:lnSpc>
                <a:spcPct val="100000"/>
              </a:lnSpc>
              <a:spcBef>
                <a:spcPts val="0"/>
              </a:spcBef>
              <a:spcAft>
                <a:spcPts val="0"/>
              </a:spcAft>
              <a:buNone/>
              <a:defRPr sz="2400" b="0" i="0" u="none" strike="noStrike" cap="none">
                <a:solidFill>
                  <a:srgbClr val="000000"/>
                </a:solidFill>
                <a:latin typeface="Times New Roman"/>
                <a:ea typeface="Times New Roman"/>
                <a:cs typeface="Times New Roman"/>
                <a:sym typeface="Times New Roman"/>
              </a:defRPr>
            </a:lvl6pPr>
            <a:lvl7pPr marL="3429000" marR="0" lvl="6" indent="-228600" algn="l" rtl="0">
              <a:lnSpc>
                <a:spcPct val="100000"/>
              </a:lnSpc>
              <a:spcBef>
                <a:spcPts val="0"/>
              </a:spcBef>
              <a:spcAft>
                <a:spcPts val="0"/>
              </a:spcAft>
              <a:buNone/>
              <a:defRPr sz="2400" b="0" i="0" u="none" strike="noStrike" cap="none">
                <a:solidFill>
                  <a:srgbClr val="000000"/>
                </a:solidFill>
                <a:latin typeface="Times New Roman"/>
                <a:ea typeface="Times New Roman"/>
                <a:cs typeface="Times New Roman"/>
                <a:sym typeface="Times New Roman"/>
              </a:defRPr>
            </a:lvl7pPr>
            <a:lvl8pPr marL="4800600" marR="0" lvl="7" indent="-228600" algn="l" rtl="0">
              <a:lnSpc>
                <a:spcPct val="100000"/>
              </a:lnSpc>
              <a:spcBef>
                <a:spcPts val="0"/>
              </a:spcBef>
              <a:spcAft>
                <a:spcPts val="0"/>
              </a:spcAft>
              <a:buNone/>
              <a:defRPr sz="2400" b="0" i="0" u="none" strike="noStrike" cap="none">
                <a:solidFill>
                  <a:srgbClr val="000000"/>
                </a:solidFill>
                <a:latin typeface="Times New Roman"/>
                <a:ea typeface="Times New Roman"/>
                <a:cs typeface="Times New Roman"/>
                <a:sym typeface="Times New Roman"/>
              </a:defRPr>
            </a:lvl8pPr>
            <a:lvl9pPr marL="6629400" marR="0" lvl="8" indent="-228600" algn="l" rtl="0">
              <a:lnSpc>
                <a:spcPct val="100000"/>
              </a:lnSpc>
              <a:spcBef>
                <a:spcPts val="0"/>
              </a:spcBef>
              <a:spcAft>
                <a:spcPts val="0"/>
              </a:spcAft>
              <a:buNone/>
              <a:defRPr sz="2400" b="0" i="0" u="none" strike="noStrike" cap="none">
                <a:solidFill>
                  <a:srgbClr val="000000"/>
                </a:solidFill>
                <a:latin typeface="Times New Roman"/>
                <a:ea typeface="Times New Roman"/>
                <a:cs typeface="Times New Roman"/>
                <a:sym typeface="Times New Roman"/>
              </a:defRPr>
            </a:lvl9pPr>
          </a:lstStyle>
          <a:p>
            <a:endParaRPr/>
          </a:p>
        </p:txBody>
      </p:sp>
      <p:sp>
        <p:nvSpPr>
          <p:cNvPr id="36" name="Shape 36"/>
          <p:cNvSpPr txBox="1">
            <a:spLocks noGrp="1"/>
          </p:cNvSpPr>
          <p:nvPr>
            <p:ph type="sldNum" idx="12"/>
          </p:nvPr>
        </p:nvSpPr>
        <p:spPr>
          <a:xfrm>
            <a:off x="6731000" y="6223000"/>
            <a:ext cx="1900237" cy="458786"/>
          </a:xfrm>
          <a:prstGeom prst="rect">
            <a:avLst/>
          </a:prstGeom>
          <a:noFill/>
          <a:ln>
            <a:noFill/>
          </a:ln>
        </p:spPr>
        <p:txBody>
          <a:bodyPr lIns="90000" tIns="46800" rIns="90000" bIns="46800" anchor="b" anchorCtr="0">
            <a:noAutofit/>
          </a:bodyPr>
          <a:lstStyle/>
          <a:p>
            <a:pPr marL="0" marR="0" lvl="0" indent="0" algn="l" rtl="0">
              <a:lnSpc>
                <a:spcPct val="100000"/>
              </a:lnSpc>
              <a:spcBef>
                <a:spcPts val="0"/>
              </a:spcBef>
              <a:spcAft>
                <a:spcPts val="0"/>
              </a:spcAft>
              <a:buClr>
                <a:srgbClr val="000000"/>
              </a:buClr>
              <a:buSzPct val="25000"/>
              <a:buFont typeface="Times New Roman"/>
              <a:buNone/>
            </a:pPr>
            <a:fld id="{00000000-1234-1234-1234-123412341234}" type="slidenum">
              <a:rPr lang="en-US" sz="2400" b="0" i="0" u="none">
                <a:solidFill>
                  <a:srgbClr val="000000"/>
                </a:solidFill>
                <a:latin typeface="Times New Roman"/>
                <a:ea typeface="Times New Roman"/>
                <a:cs typeface="Times New Roman"/>
                <a:sym typeface="Times New Roman"/>
              </a:rPr>
              <a:pPr marL="0" marR="0" lvl="0" indent="0" algn="l" rtl="0">
                <a:lnSpc>
                  <a:spcPct val="100000"/>
                </a:lnSpc>
                <a:spcBef>
                  <a:spcPts val="0"/>
                </a:spcBef>
                <a:spcAft>
                  <a:spcPts val="0"/>
                </a:spcAft>
                <a:buClr>
                  <a:srgbClr val="000000"/>
                </a:buClr>
                <a:buSzPct val="25000"/>
                <a:buFont typeface="Times New Roman"/>
                <a:buNone/>
              </a:pPr>
              <a:t>‹#›</a:t>
            </a:fld>
            <a:endParaRPr lang="en-US" sz="2400" b="0" i="0" u="none">
              <a:solidFill>
                <a:srgbClr val="000000"/>
              </a:solidFill>
              <a:latin typeface="Times New Roman"/>
              <a:ea typeface="Times New Roman"/>
              <a:cs typeface="Times New Roman"/>
              <a:sym typeface="Times New Roman"/>
            </a:endParaRPr>
          </a:p>
        </p:txBody>
      </p:sp>
      <p:pic>
        <p:nvPicPr>
          <p:cNvPr id="37" name="Shape 37"/>
          <p:cNvPicPr preferRelativeResize="0"/>
          <p:nvPr/>
        </p:nvPicPr>
        <p:blipFill rotWithShape="1">
          <a:blip r:embed="rId2">
            <a:alphaModFix/>
          </a:blip>
          <a:srcRect/>
          <a:stretch/>
        </p:blipFill>
        <p:spPr>
          <a:xfrm>
            <a:off x="914400" y="1314450"/>
            <a:ext cx="8229600" cy="384174"/>
          </a:xfrm>
          <a:prstGeom prst="rect">
            <a:avLst/>
          </a:prstGeom>
          <a:noFill/>
          <a:ln>
            <a:noFill/>
          </a:ln>
        </p:spPr>
      </p:pic>
    </p:spTree>
  </p:cSld>
  <p:clrMap bg1="lt1" tx1="dk1" bg2="dk2" tx2="lt2" accent1="accent1" accent2="accent2" accent3="accent3" accent4="accent4" accent5="accent5" accent6="accent6" hlink="hlink" folHlink="folHlink"/>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p:titleStyle>
    <p:body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Shape 38"/>
        <p:cNvGrpSpPr/>
        <p:nvPr/>
      </p:nvGrpSpPr>
      <p:grpSpPr>
        <a:xfrm>
          <a:off x="0" y="0"/>
          <a:ext cx="0" cy="0"/>
          <a:chOff x="0" y="0"/>
          <a:chExt cx="0" cy="0"/>
        </a:xfrm>
      </p:grpSpPr>
      <p:sp>
        <p:nvSpPr>
          <p:cNvPr id="39" name="Shape 39"/>
          <p:cNvSpPr txBox="1">
            <a:spLocks noGrp="1"/>
          </p:cNvSpPr>
          <p:nvPr>
            <p:ph type="title"/>
          </p:nvPr>
        </p:nvSpPr>
        <p:spPr>
          <a:xfrm>
            <a:off x="914400" y="512762"/>
            <a:ext cx="7716836" cy="1311275"/>
          </a:xfrm>
          <a:prstGeom prst="rect">
            <a:avLst/>
          </a:prstGeom>
          <a:noFill/>
          <a:ln>
            <a:noFill/>
          </a:ln>
        </p:spPr>
        <p:txBody>
          <a:bodyPr lIns="91425" tIns="91425" rIns="91425" bIns="91425" anchor="b" anchorCtr="0"/>
          <a:lstStyle>
            <a:lvl1pPr marL="0" marR="0" lvl="0" indent="0" algn="l" rtl="0">
              <a:lnSpc>
                <a:spcPct val="100000"/>
              </a:lnSpc>
              <a:spcBef>
                <a:spcPts val="0"/>
              </a:spcBef>
              <a:spcAft>
                <a:spcPts val="0"/>
              </a:spcAft>
              <a:buNone/>
              <a:defRPr sz="2400" b="0" i="0" u="none" strike="noStrike" cap="none">
                <a:solidFill>
                  <a:srgbClr val="000000"/>
                </a:solidFill>
                <a:latin typeface="Arial Black"/>
                <a:ea typeface="Arial Black"/>
                <a:cs typeface="Arial Black"/>
                <a:sym typeface="Arial Black"/>
              </a:defRPr>
            </a:lvl1pPr>
            <a:lvl2pPr marL="742950" marR="0" lvl="1" indent="-285750" algn="l" rtl="0">
              <a:lnSpc>
                <a:spcPct val="100000"/>
              </a:lnSpc>
              <a:spcBef>
                <a:spcPts val="0"/>
              </a:spcBef>
              <a:spcAft>
                <a:spcPts val="0"/>
              </a:spcAft>
              <a:buNone/>
              <a:defRPr sz="2400" b="0" i="0" u="none" strike="noStrike" cap="none">
                <a:solidFill>
                  <a:srgbClr val="000000"/>
                </a:solidFill>
                <a:latin typeface="Arial Black"/>
                <a:ea typeface="Arial Black"/>
                <a:cs typeface="Arial Black"/>
                <a:sym typeface="Arial Black"/>
              </a:defRPr>
            </a:lvl2pPr>
            <a:lvl3pPr marL="1143000" marR="0" lvl="2" indent="-228600" algn="l" rtl="0">
              <a:lnSpc>
                <a:spcPct val="100000"/>
              </a:lnSpc>
              <a:spcBef>
                <a:spcPts val="0"/>
              </a:spcBef>
              <a:spcAft>
                <a:spcPts val="0"/>
              </a:spcAft>
              <a:buNone/>
              <a:defRPr sz="2400" b="0" i="0" u="none" strike="noStrike" cap="none">
                <a:solidFill>
                  <a:srgbClr val="000000"/>
                </a:solidFill>
                <a:latin typeface="Arial Black"/>
                <a:ea typeface="Arial Black"/>
                <a:cs typeface="Arial Black"/>
                <a:sym typeface="Arial Black"/>
              </a:defRPr>
            </a:lvl3pPr>
            <a:lvl4pPr marL="1600200" marR="0" lvl="3" indent="-228600" algn="l" rtl="0">
              <a:lnSpc>
                <a:spcPct val="100000"/>
              </a:lnSpc>
              <a:spcBef>
                <a:spcPts val="0"/>
              </a:spcBef>
              <a:spcAft>
                <a:spcPts val="0"/>
              </a:spcAft>
              <a:buNone/>
              <a:defRPr sz="2400" b="0" i="0" u="none" strike="noStrike" cap="none">
                <a:solidFill>
                  <a:srgbClr val="000000"/>
                </a:solidFill>
                <a:latin typeface="Arial Black"/>
                <a:ea typeface="Arial Black"/>
                <a:cs typeface="Arial Black"/>
                <a:sym typeface="Arial Black"/>
              </a:defRPr>
            </a:lvl4pPr>
            <a:lvl5pPr marL="2057400" marR="0" lvl="4" indent="-228600" algn="l" rtl="0">
              <a:lnSpc>
                <a:spcPct val="100000"/>
              </a:lnSpc>
              <a:spcBef>
                <a:spcPts val="0"/>
              </a:spcBef>
              <a:spcAft>
                <a:spcPts val="0"/>
              </a:spcAft>
              <a:buNone/>
              <a:defRPr sz="2400" b="0" i="0" u="none" strike="noStrike" cap="none">
                <a:solidFill>
                  <a:srgbClr val="000000"/>
                </a:solidFill>
                <a:latin typeface="Arial Black"/>
                <a:ea typeface="Arial Black"/>
                <a:cs typeface="Arial Black"/>
                <a:sym typeface="Arial Black"/>
              </a:defRPr>
            </a:lvl5pPr>
            <a:lvl6pPr marL="2514600" marR="0" lvl="5" indent="-228600" algn="l" rtl="0">
              <a:lnSpc>
                <a:spcPct val="100000"/>
              </a:lnSpc>
              <a:spcBef>
                <a:spcPts val="0"/>
              </a:spcBef>
              <a:spcAft>
                <a:spcPts val="0"/>
              </a:spcAft>
              <a:buNone/>
              <a:defRPr sz="2400" b="0" i="0" u="none" strike="noStrike" cap="none">
                <a:solidFill>
                  <a:srgbClr val="000000"/>
                </a:solidFill>
                <a:latin typeface="Arial Black"/>
                <a:ea typeface="Arial Black"/>
                <a:cs typeface="Arial Black"/>
                <a:sym typeface="Arial Black"/>
              </a:defRPr>
            </a:lvl6pPr>
            <a:lvl7pPr marL="3429000" marR="0" lvl="6" indent="-228600" algn="l" rtl="0">
              <a:lnSpc>
                <a:spcPct val="100000"/>
              </a:lnSpc>
              <a:spcBef>
                <a:spcPts val="0"/>
              </a:spcBef>
              <a:spcAft>
                <a:spcPts val="0"/>
              </a:spcAft>
              <a:buNone/>
              <a:defRPr sz="2400" b="0" i="0" u="none" strike="noStrike" cap="none">
                <a:solidFill>
                  <a:srgbClr val="000000"/>
                </a:solidFill>
                <a:latin typeface="Arial Black"/>
                <a:ea typeface="Arial Black"/>
                <a:cs typeface="Arial Black"/>
                <a:sym typeface="Arial Black"/>
              </a:defRPr>
            </a:lvl7pPr>
            <a:lvl8pPr marL="4800600" marR="0" lvl="7" indent="-228600" algn="l" rtl="0">
              <a:lnSpc>
                <a:spcPct val="100000"/>
              </a:lnSpc>
              <a:spcBef>
                <a:spcPts val="0"/>
              </a:spcBef>
              <a:spcAft>
                <a:spcPts val="0"/>
              </a:spcAft>
              <a:buNone/>
              <a:defRPr sz="2400" b="0" i="0" u="none" strike="noStrike" cap="none">
                <a:solidFill>
                  <a:srgbClr val="000000"/>
                </a:solidFill>
                <a:latin typeface="Arial Black"/>
                <a:ea typeface="Arial Black"/>
                <a:cs typeface="Arial Black"/>
                <a:sym typeface="Arial Black"/>
              </a:defRPr>
            </a:lvl8pPr>
            <a:lvl9pPr marL="6629400" marR="0" lvl="8" indent="-228600" algn="l" rtl="0">
              <a:lnSpc>
                <a:spcPct val="100000"/>
              </a:lnSpc>
              <a:spcBef>
                <a:spcPts val="0"/>
              </a:spcBef>
              <a:spcAft>
                <a:spcPts val="0"/>
              </a:spcAft>
              <a:buNone/>
              <a:defRPr sz="2400" b="0" i="0" u="none" strike="noStrike" cap="none">
                <a:solidFill>
                  <a:srgbClr val="000000"/>
                </a:solidFill>
                <a:latin typeface="Arial Black"/>
                <a:ea typeface="Arial Black"/>
                <a:cs typeface="Arial Black"/>
                <a:sym typeface="Arial Black"/>
              </a:defRPr>
            </a:lvl9pPr>
          </a:lstStyle>
          <a:p>
            <a:endParaRPr/>
          </a:p>
        </p:txBody>
      </p:sp>
      <p:sp>
        <p:nvSpPr>
          <p:cNvPr id="40" name="Shape 40"/>
          <p:cNvSpPr txBox="1">
            <a:spLocks noGrp="1"/>
          </p:cNvSpPr>
          <p:nvPr>
            <p:ph type="dt" idx="10"/>
          </p:nvPr>
        </p:nvSpPr>
        <p:spPr>
          <a:xfrm>
            <a:off x="711200" y="6229350"/>
            <a:ext cx="1925637" cy="509586"/>
          </a:xfrm>
          <a:prstGeom prst="rect">
            <a:avLst/>
          </a:prstGeom>
          <a:noFill/>
          <a:ln>
            <a:noFill/>
          </a:ln>
        </p:spPr>
        <p:txBody>
          <a:bodyPr lIns="91425" tIns="91425" rIns="91425" bIns="91425" anchor="b" anchorCtr="0"/>
          <a:lstStyle>
            <a:lvl1pPr marL="0" marR="0" lvl="0" indent="0" algn="l" rtl="0">
              <a:lnSpc>
                <a:spcPct val="100000"/>
              </a:lnSpc>
              <a:spcBef>
                <a:spcPts val="800"/>
              </a:spcBef>
              <a:spcAft>
                <a:spcPts val="0"/>
              </a:spcAft>
              <a:buNone/>
              <a:defRPr sz="1400" b="0" i="0" u="none">
                <a:solidFill>
                  <a:srgbClr val="5E574E"/>
                </a:solidFill>
                <a:latin typeface="Arial"/>
                <a:ea typeface="Arial"/>
                <a:cs typeface="Arial"/>
                <a:sym typeface="Arial"/>
              </a:defRPr>
            </a:lvl1pPr>
            <a:lvl2pPr marL="742950" marR="0" lvl="1" indent="-285750" algn="l" rtl="0">
              <a:lnSpc>
                <a:spcPct val="100000"/>
              </a:lnSpc>
              <a:spcBef>
                <a:spcPts val="0"/>
              </a:spcBef>
              <a:spcAft>
                <a:spcPts val="0"/>
              </a:spcAft>
              <a:buNone/>
              <a:defRPr sz="2400" b="0" i="0" u="none" strike="noStrike" cap="none">
                <a:solidFill>
                  <a:srgbClr val="000000"/>
                </a:solidFill>
                <a:latin typeface="Times New Roman"/>
                <a:ea typeface="Times New Roman"/>
                <a:cs typeface="Times New Roman"/>
                <a:sym typeface="Times New Roman"/>
              </a:defRPr>
            </a:lvl2pPr>
            <a:lvl3pPr marL="1143000" marR="0" lvl="2" indent="-228600" algn="l" rtl="0">
              <a:lnSpc>
                <a:spcPct val="100000"/>
              </a:lnSpc>
              <a:spcBef>
                <a:spcPts val="0"/>
              </a:spcBef>
              <a:spcAft>
                <a:spcPts val="0"/>
              </a:spcAft>
              <a:buNone/>
              <a:defRPr sz="2400" b="0" i="0" u="none" strike="noStrike" cap="none">
                <a:solidFill>
                  <a:srgbClr val="000000"/>
                </a:solidFill>
                <a:latin typeface="Times New Roman"/>
                <a:ea typeface="Times New Roman"/>
                <a:cs typeface="Times New Roman"/>
                <a:sym typeface="Times New Roman"/>
              </a:defRPr>
            </a:lvl3pPr>
            <a:lvl4pPr marL="1600200" marR="0" lvl="3" indent="-228600" algn="l" rtl="0">
              <a:lnSpc>
                <a:spcPct val="100000"/>
              </a:lnSpc>
              <a:spcBef>
                <a:spcPts val="0"/>
              </a:spcBef>
              <a:spcAft>
                <a:spcPts val="0"/>
              </a:spcAft>
              <a:buNone/>
              <a:defRPr sz="2400" b="0" i="0" u="none" strike="noStrike" cap="none">
                <a:solidFill>
                  <a:srgbClr val="000000"/>
                </a:solidFill>
                <a:latin typeface="Times New Roman"/>
                <a:ea typeface="Times New Roman"/>
                <a:cs typeface="Times New Roman"/>
                <a:sym typeface="Times New Roman"/>
              </a:defRPr>
            </a:lvl4pPr>
            <a:lvl5pPr marL="2057400" marR="0" lvl="4" indent="-228600" algn="l" rtl="0">
              <a:lnSpc>
                <a:spcPct val="100000"/>
              </a:lnSpc>
              <a:spcBef>
                <a:spcPts val="0"/>
              </a:spcBef>
              <a:spcAft>
                <a:spcPts val="0"/>
              </a:spcAft>
              <a:buNone/>
              <a:defRPr sz="2400" b="0" i="0" u="none" strike="noStrike" cap="none">
                <a:solidFill>
                  <a:srgbClr val="000000"/>
                </a:solidFill>
                <a:latin typeface="Times New Roman"/>
                <a:ea typeface="Times New Roman"/>
                <a:cs typeface="Times New Roman"/>
                <a:sym typeface="Times New Roman"/>
              </a:defRPr>
            </a:lvl5pPr>
            <a:lvl6pPr marL="2514600" marR="0" lvl="5" indent="-228600" algn="l" rtl="0">
              <a:lnSpc>
                <a:spcPct val="100000"/>
              </a:lnSpc>
              <a:spcBef>
                <a:spcPts val="0"/>
              </a:spcBef>
              <a:spcAft>
                <a:spcPts val="0"/>
              </a:spcAft>
              <a:buNone/>
              <a:defRPr sz="2400" b="0" i="0" u="none" strike="noStrike" cap="none">
                <a:solidFill>
                  <a:srgbClr val="000000"/>
                </a:solidFill>
                <a:latin typeface="Times New Roman"/>
                <a:ea typeface="Times New Roman"/>
                <a:cs typeface="Times New Roman"/>
                <a:sym typeface="Times New Roman"/>
              </a:defRPr>
            </a:lvl6pPr>
            <a:lvl7pPr marL="3429000" marR="0" lvl="6" indent="-228600" algn="l" rtl="0">
              <a:lnSpc>
                <a:spcPct val="100000"/>
              </a:lnSpc>
              <a:spcBef>
                <a:spcPts val="0"/>
              </a:spcBef>
              <a:spcAft>
                <a:spcPts val="0"/>
              </a:spcAft>
              <a:buNone/>
              <a:defRPr sz="2400" b="0" i="0" u="none" strike="noStrike" cap="none">
                <a:solidFill>
                  <a:srgbClr val="000000"/>
                </a:solidFill>
                <a:latin typeface="Times New Roman"/>
                <a:ea typeface="Times New Roman"/>
                <a:cs typeface="Times New Roman"/>
                <a:sym typeface="Times New Roman"/>
              </a:defRPr>
            </a:lvl7pPr>
            <a:lvl8pPr marL="4800600" marR="0" lvl="7" indent="-228600" algn="l" rtl="0">
              <a:lnSpc>
                <a:spcPct val="100000"/>
              </a:lnSpc>
              <a:spcBef>
                <a:spcPts val="0"/>
              </a:spcBef>
              <a:spcAft>
                <a:spcPts val="0"/>
              </a:spcAft>
              <a:buNone/>
              <a:defRPr sz="2400" b="0" i="0" u="none" strike="noStrike" cap="none">
                <a:solidFill>
                  <a:srgbClr val="000000"/>
                </a:solidFill>
                <a:latin typeface="Times New Roman"/>
                <a:ea typeface="Times New Roman"/>
                <a:cs typeface="Times New Roman"/>
                <a:sym typeface="Times New Roman"/>
              </a:defRPr>
            </a:lvl8pPr>
            <a:lvl9pPr marL="6629400" marR="0" lvl="8" indent="-228600" algn="l" rtl="0">
              <a:lnSpc>
                <a:spcPct val="100000"/>
              </a:lnSpc>
              <a:spcBef>
                <a:spcPts val="0"/>
              </a:spcBef>
              <a:spcAft>
                <a:spcPts val="0"/>
              </a:spcAft>
              <a:buNone/>
              <a:defRPr sz="2400" b="0" i="0" u="none" strike="noStrike" cap="none">
                <a:solidFill>
                  <a:srgbClr val="000000"/>
                </a:solidFill>
                <a:latin typeface="Times New Roman"/>
                <a:ea typeface="Times New Roman"/>
                <a:cs typeface="Times New Roman"/>
                <a:sym typeface="Times New Roman"/>
              </a:defRPr>
            </a:lvl9pPr>
          </a:lstStyle>
          <a:p>
            <a:endParaRPr/>
          </a:p>
        </p:txBody>
      </p:sp>
      <p:sp>
        <p:nvSpPr>
          <p:cNvPr id="41" name="Shape 41"/>
          <p:cNvSpPr txBox="1">
            <a:spLocks noGrp="1"/>
          </p:cNvSpPr>
          <p:nvPr>
            <p:ph type="ftr" idx="11"/>
          </p:nvPr>
        </p:nvSpPr>
        <p:spPr>
          <a:xfrm>
            <a:off x="3149600" y="6229350"/>
            <a:ext cx="2840036" cy="509586"/>
          </a:xfrm>
          <a:prstGeom prst="rect">
            <a:avLst/>
          </a:prstGeom>
          <a:noFill/>
          <a:ln>
            <a:noFill/>
          </a:ln>
        </p:spPr>
        <p:txBody>
          <a:bodyPr lIns="91425" tIns="91425" rIns="91425" bIns="91425" anchor="b" anchorCtr="0"/>
          <a:lstStyle>
            <a:lvl1pPr marL="0" marR="0" lvl="0" indent="0" algn="ctr" rtl="0">
              <a:lnSpc>
                <a:spcPct val="100000"/>
              </a:lnSpc>
              <a:spcBef>
                <a:spcPts val="800"/>
              </a:spcBef>
              <a:spcAft>
                <a:spcPts val="0"/>
              </a:spcAft>
              <a:buNone/>
              <a:defRPr sz="1400" b="0" i="0" u="none">
                <a:solidFill>
                  <a:srgbClr val="5E574E"/>
                </a:solidFill>
                <a:latin typeface="Arial"/>
                <a:ea typeface="Arial"/>
                <a:cs typeface="Arial"/>
                <a:sym typeface="Arial"/>
              </a:defRPr>
            </a:lvl1pPr>
            <a:lvl2pPr marL="742950" marR="0" lvl="1" indent="-285750" algn="l" rtl="0">
              <a:lnSpc>
                <a:spcPct val="100000"/>
              </a:lnSpc>
              <a:spcBef>
                <a:spcPts val="0"/>
              </a:spcBef>
              <a:spcAft>
                <a:spcPts val="0"/>
              </a:spcAft>
              <a:buNone/>
              <a:defRPr sz="2400" b="0" i="0" u="none" strike="noStrike" cap="none">
                <a:solidFill>
                  <a:srgbClr val="000000"/>
                </a:solidFill>
                <a:latin typeface="Times New Roman"/>
                <a:ea typeface="Times New Roman"/>
                <a:cs typeface="Times New Roman"/>
                <a:sym typeface="Times New Roman"/>
              </a:defRPr>
            </a:lvl2pPr>
            <a:lvl3pPr marL="1143000" marR="0" lvl="2" indent="-228600" algn="l" rtl="0">
              <a:lnSpc>
                <a:spcPct val="100000"/>
              </a:lnSpc>
              <a:spcBef>
                <a:spcPts val="0"/>
              </a:spcBef>
              <a:spcAft>
                <a:spcPts val="0"/>
              </a:spcAft>
              <a:buNone/>
              <a:defRPr sz="2400" b="0" i="0" u="none" strike="noStrike" cap="none">
                <a:solidFill>
                  <a:srgbClr val="000000"/>
                </a:solidFill>
                <a:latin typeface="Times New Roman"/>
                <a:ea typeface="Times New Roman"/>
                <a:cs typeface="Times New Roman"/>
                <a:sym typeface="Times New Roman"/>
              </a:defRPr>
            </a:lvl3pPr>
            <a:lvl4pPr marL="1600200" marR="0" lvl="3" indent="-228600" algn="l" rtl="0">
              <a:lnSpc>
                <a:spcPct val="100000"/>
              </a:lnSpc>
              <a:spcBef>
                <a:spcPts val="0"/>
              </a:spcBef>
              <a:spcAft>
                <a:spcPts val="0"/>
              </a:spcAft>
              <a:buNone/>
              <a:defRPr sz="2400" b="0" i="0" u="none" strike="noStrike" cap="none">
                <a:solidFill>
                  <a:srgbClr val="000000"/>
                </a:solidFill>
                <a:latin typeface="Times New Roman"/>
                <a:ea typeface="Times New Roman"/>
                <a:cs typeface="Times New Roman"/>
                <a:sym typeface="Times New Roman"/>
              </a:defRPr>
            </a:lvl4pPr>
            <a:lvl5pPr marL="2057400" marR="0" lvl="4" indent="-228600" algn="l" rtl="0">
              <a:lnSpc>
                <a:spcPct val="100000"/>
              </a:lnSpc>
              <a:spcBef>
                <a:spcPts val="0"/>
              </a:spcBef>
              <a:spcAft>
                <a:spcPts val="0"/>
              </a:spcAft>
              <a:buNone/>
              <a:defRPr sz="2400" b="0" i="0" u="none" strike="noStrike" cap="none">
                <a:solidFill>
                  <a:srgbClr val="000000"/>
                </a:solidFill>
                <a:latin typeface="Times New Roman"/>
                <a:ea typeface="Times New Roman"/>
                <a:cs typeface="Times New Roman"/>
                <a:sym typeface="Times New Roman"/>
              </a:defRPr>
            </a:lvl5pPr>
            <a:lvl6pPr marL="2514600" marR="0" lvl="5" indent="-228600" algn="l" rtl="0">
              <a:lnSpc>
                <a:spcPct val="100000"/>
              </a:lnSpc>
              <a:spcBef>
                <a:spcPts val="0"/>
              </a:spcBef>
              <a:spcAft>
                <a:spcPts val="0"/>
              </a:spcAft>
              <a:buNone/>
              <a:defRPr sz="2400" b="0" i="0" u="none" strike="noStrike" cap="none">
                <a:solidFill>
                  <a:srgbClr val="000000"/>
                </a:solidFill>
                <a:latin typeface="Times New Roman"/>
                <a:ea typeface="Times New Roman"/>
                <a:cs typeface="Times New Roman"/>
                <a:sym typeface="Times New Roman"/>
              </a:defRPr>
            </a:lvl6pPr>
            <a:lvl7pPr marL="3429000" marR="0" lvl="6" indent="-228600" algn="l" rtl="0">
              <a:lnSpc>
                <a:spcPct val="100000"/>
              </a:lnSpc>
              <a:spcBef>
                <a:spcPts val="0"/>
              </a:spcBef>
              <a:spcAft>
                <a:spcPts val="0"/>
              </a:spcAft>
              <a:buNone/>
              <a:defRPr sz="2400" b="0" i="0" u="none" strike="noStrike" cap="none">
                <a:solidFill>
                  <a:srgbClr val="000000"/>
                </a:solidFill>
                <a:latin typeface="Times New Roman"/>
                <a:ea typeface="Times New Roman"/>
                <a:cs typeface="Times New Roman"/>
                <a:sym typeface="Times New Roman"/>
              </a:defRPr>
            </a:lvl7pPr>
            <a:lvl8pPr marL="4800600" marR="0" lvl="7" indent="-228600" algn="l" rtl="0">
              <a:lnSpc>
                <a:spcPct val="100000"/>
              </a:lnSpc>
              <a:spcBef>
                <a:spcPts val="0"/>
              </a:spcBef>
              <a:spcAft>
                <a:spcPts val="0"/>
              </a:spcAft>
              <a:buNone/>
              <a:defRPr sz="2400" b="0" i="0" u="none" strike="noStrike" cap="none">
                <a:solidFill>
                  <a:srgbClr val="000000"/>
                </a:solidFill>
                <a:latin typeface="Times New Roman"/>
                <a:ea typeface="Times New Roman"/>
                <a:cs typeface="Times New Roman"/>
                <a:sym typeface="Times New Roman"/>
              </a:defRPr>
            </a:lvl8pPr>
            <a:lvl9pPr marL="6629400" marR="0" lvl="8" indent="-228600" algn="l" rtl="0">
              <a:lnSpc>
                <a:spcPct val="100000"/>
              </a:lnSpc>
              <a:spcBef>
                <a:spcPts val="0"/>
              </a:spcBef>
              <a:spcAft>
                <a:spcPts val="0"/>
              </a:spcAft>
              <a:buNone/>
              <a:defRPr sz="2400" b="0" i="0" u="none" strike="noStrike" cap="none">
                <a:solidFill>
                  <a:srgbClr val="000000"/>
                </a:solidFill>
                <a:latin typeface="Times New Roman"/>
                <a:ea typeface="Times New Roman"/>
                <a:cs typeface="Times New Roman"/>
                <a:sym typeface="Times New Roman"/>
              </a:defRPr>
            </a:lvl9pPr>
          </a:lstStyle>
          <a:p>
            <a:endParaRPr/>
          </a:p>
        </p:txBody>
      </p:sp>
      <p:sp>
        <p:nvSpPr>
          <p:cNvPr id="42" name="Shape 42"/>
          <p:cNvSpPr txBox="1">
            <a:spLocks noGrp="1"/>
          </p:cNvSpPr>
          <p:nvPr>
            <p:ph type="sldNum" idx="12"/>
          </p:nvPr>
        </p:nvSpPr>
        <p:spPr>
          <a:xfrm>
            <a:off x="6604000" y="6229350"/>
            <a:ext cx="1824036" cy="509586"/>
          </a:xfrm>
          <a:prstGeom prst="rect">
            <a:avLst/>
          </a:prstGeom>
          <a:noFill/>
          <a:ln>
            <a:noFill/>
          </a:ln>
        </p:spPr>
        <p:txBody>
          <a:bodyPr lIns="90000" tIns="46800" rIns="90000" bIns="46800" anchor="b" anchorCtr="0">
            <a:noAutofit/>
          </a:bodyPr>
          <a:lstStyle/>
          <a:p>
            <a:pPr marL="0" marR="0" lvl="0" indent="0" algn="r" rtl="0">
              <a:lnSpc>
                <a:spcPct val="100000"/>
              </a:lnSpc>
              <a:spcBef>
                <a:spcPts val="0"/>
              </a:spcBef>
              <a:spcAft>
                <a:spcPts val="0"/>
              </a:spcAft>
              <a:buClr>
                <a:srgbClr val="5E574E"/>
              </a:buClr>
              <a:buSzPct val="25000"/>
              <a:buFont typeface="Arial"/>
              <a:buNone/>
            </a:pPr>
            <a:fld id="{00000000-1234-1234-1234-123412341234}" type="slidenum">
              <a:rPr lang="en-US" sz="1400" b="0" i="0" u="none">
                <a:solidFill>
                  <a:srgbClr val="5E574E"/>
                </a:solidFill>
                <a:latin typeface="Arial"/>
                <a:ea typeface="Arial"/>
                <a:cs typeface="Arial"/>
                <a:sym typeface="Arial"/>
              </a:rPr>
              <a:pPr marL="0" marR="0" lvl="0" indent="0" algn="r" rtl="0">
                <a:lnSpc>
                  <a:spcPct val="100000"/>
                </a:lnSpc>
                <a:spcBef>
                  <a:spcPts val="0"/>
                </a:spcBef>
                <a:spcAft>
                  <a:spcPts val="0"/>
                </a:spcAft>
                <a:buClr>
                  <a:srgbClr val="5E574E"/>
                </a:buClr>
                <a:buSzPct val="25000"/>
                <a:buFont typeface="Arial"/>
                <a:buNone/>
              </a:pPr>
              <a:t>‹#›</a:t>
            </a:fld>
            <a:endParaRPr lang="en-US" sz="1400" b="0" i="0" u="none">
              <a:solidFill>
                <a:srgbClr val="5E574E"/>
              </a:solidFill>
              <a:latin typeface="Arial"/>
              <a:ea typeface="Arial"/>
              <a:cs typeface="Arial"/>
              <a:sym typeface="Arial"/>
            </a:endParaRPr>
          </a:p>
        </p:txBody>
      </p:sp>
      <p:pic>
        <p:nvPicPr>
          <p:cNvPr id="43" name="Shape 43"/>
          <p:cNvPicPr preferRelativeResize="0"/>
          <p:nvPr/>
        </p:nvPicPr>
        <p:blipFill rotWithShape="1">
          <a:blip r:embed="rId2">
            <a:alphaModFix/>
          </a:blip>
          <a:srcRect/>
          <a:stretch/>
        </p:blipFill>
        <p:spPr>
          <a:xfrm>
            <a:off x="914400" y="1828800"/>
            <a:ext cx="8229600" cy="384174"/>
          </a:xfrm>
          <a:prstGeom prst="rect">
            <a:avLst/>
          </a:prstGeom>
          <a:noFill/>
          <a:ln>
            <a:noFill/>
          </a:ln>
        </p:spPr>
      </p:pic>
      <p:sp>
        <p:nvSpPr>
          <p:cNvPr id="44" name="Shape 44"/>
          <p:cNvSpPr txBox="1">
            <a:spLocks noGrp="1"/>
          </p:cNvSpPr>
          <p:nvPr>
            <p:ph type="body" idx="1"/>
          </p:nvPr>
        </p:nvSpPr>
        <p:spPr>
          <a:xfrm>
            <a:off x="457200" y="1604962"/>
            <a:ext cx="8042274" cy="6869112"/>
          </a:xfrm>
          <a:prstGeom prst="rect">
            <a:avLst/>
          </a:prstGeom>
          <a:noFill/>
          <a:ln>
            <a:noFill/>
          </a:ln>
        </p:spPr>
        <p:txBody>
          <a:bodyPr lIns="91425" tIns="91425" rIns="91425" bIns="91425" anchor="t" anchorCtr="0"/>
          <a:lstStyle>
            <a:lvl1pPr marL="342900" marR="0" lvl="0" indent="-342900" algn="l" rtl="0">
              <a:lnSpc>
                <a:spcPct val="100000"/>
              </a:lnSpc>
              <a:spcBef>
                <a:spcPts val="1100"/>
              </a:spcBef>
              <a:spcAft>
                <a:spcPts val="0"/>
              </a:spcAft>
              <a:buNone/>
              <a:defRPr sz="4400" b="0" i="0" u="none" strike="noStrike" cap="none">
                <a:solidFill>
                  <a:srgbClr val="000000"/>
                </a:solidFill>
                <a:latin typeface="Tahoma"/>
                <a:ea typeface="Tahoma"/>
                <a:cs typeface="Tahoma"/>
                <a:sym typeface="Tahoma"/>
              </a:defRPr>
            </a:lvl1pPr>
            <a:lvl2pPr marL="742950" marR="0" lvl="1" indent="-285750" algn="l" rtl="0">
              <a:lnSpc>
                <a:spcPct val="100000"/>
              </a:lnSpc>
              <a:spcBef>
                <a:spcPts val="1000"/>
              </a:spcBef>
              <a:spcAft>
                <a:spcPts val="0"/>
              </a:spcAft>
              <a:buNone/>
              <a:defRPr sz="2400" b="0" i="0" u="none" strike="noStrike" cap="none">
                <a:solidFill>
                  <a:srgbClr val="000000"/>
                </a:solidFill>
                <a:latin typeface="Tahoma"/>
                <a:ea typeface="Tahoma"/>
                <a:cs typeface="Tahoma"/>
                <a:sym typeface="Tahoma"/>
              </a:defRPr>
            </a:lvl2pPr>
            <a:lvl3pPr marL="1143000" marR="0" lvl="2" indent="-228600" algn="l" rtl="0">
              <a:lnSpc>
                <a:spcPct val="100000"/>
              </a:lnSpc>
              <a:spcBef>
                <a:spcPts val="900"/>
              </a:spcBef>
              <a:spcAft>
                <a:spcPts val="0"/>
              </a:spcAft>
              <a:buNone/>
              <a:defRPr sz="3600" b="0" i="0" u="none" strike="noStrike" cap="none">
                <a:solidFill>
                  <a:srgbClr val="000000"/>
                </a:solidFill>
                <a:latin typeface="Tahoma"/>
                <a:ea typeface="Tahoma"/>
                <a:cs typeface="Tahoma"/>
                <a:sym typeface="Tahoma"/>
              </a:defRPr>
            </a:lvl3pPr>
            <a:lvl4pPr marL="1600200" marR="0" lvl="3" indent="-228600" algn="l" rtl="0">
              <a:lnSpc>
                <a:spcPct val="100000"/>
              </a:lnSpc>
              <a:spcBef>
                <a:spcPts val="800"/>
              </a:spcBef>
              <a:spcAft>
                <a:spcPts val="0"/>
              </a:spcAft>
              <a:buNone/>
              <a:defRPr sz="2400" b="0" i="0" u="none" strike="noStrike" cap="none">
                <a:solidFill>
                  <a:srgbClr val="000000"/>
                </a:solidFill>
                <a:latin typeface="Tahoma"/>
                <a:ea typeface="Tahoma"/>
                <a:cs typeface="Tahoma"/>
                <a:sym typeface="Tahoma"/>
              </a:defRPr>
            </a:lvl4pPr>
            <a:lvl5pPr marL="2057400" marR="0" lvl="4" indent="-228600" algn="l" rtl="0">
              <a:lnSpc>
                <a:spcPct val="100000"/>
              </a:lnSpc>
              <a:spcBef>
                <a:spcPts val="800"/>
              </a:spcBef>
              <a:spcAft>
                <a:spcPts val="0"/>
              </a:spcAft>
              <a:buNone/>
              <a:defRPr sz="2400" b="0" i="0" u="none" strike="noStrike" cap="none">
                <a:solidFill>
                  <a:srgbClr val="000000"/>
                </a:solidFill>
                <a:latin typeface="Tahoma"/>
                <a:ea typeface="Tahoma"/>
                <a:cs typeface="Tahoma"/>
                <a:sym typeface="Tahoma"/>
              </a:defRPr>
            </a:lvl5pPr>
            <a:lvl6pPr marL="2514600" marR="0" lvl="5" indent="-228600" algn="l" rtl="0">
              <a:lnSpc>
                <a:spcPct val="100000"/>
              </a:lnSpc>
              <a:spcBef>
                <a:spcPts val="800"/>
              </a:spcBef>
              <a:spcAft>
                <a:spcPts val="0"/>
              </a:spcAft>
              <a:buNone/>
              <a:defRPr sz="2400" b="0" i="0" u="none" strike="noStrike" cap="none">
                <a:solidFill>
                  <a:srgbClr val="000000"/>
                </a:solidFill>
                <a:latin typeface="Tahoma"/>
                <a:ea typeface="Tahoma"/>
                <a:cs typeface="Tahoma"/>
                <a:sym typeface="Tahoma"/>
              </a:defRPr>
            </a:lvl6pPr>
            <a:lvl7pPr marL="3429000" marR="0" lvl="6" indent="-228600" algn="l" rtl="0">
              <a:lnSpc>
                <a:spcPct val="100000"/>
              </a:lnSpc>
              <a:spcBef>
                <a:spcPts val="800"/>
              </a:spcBef>
              <a:spcAft>
                <a:spcPts val="0"/>
              </a:spcAft>
              <a:buNone/>
              <a:defRPr sz="2400" b="0" i="0" u="none" strike="noStrike" cap="none">
                <a:solidFill>
                  <a:srgbClr val="000000"/>
                </a:solidFill>
                <a:latin typeface="Tahoma"/>
                <a:ea typeface="Tahoma"/>
                <a:cs typeface="Tahoma"/>
                <a:sym typeface="Tahoma"/>
              </a:defRPr>
            </a:lvl7pPr>
            <a:lvl8pPr marL="4800600" marR="0" lvl="7" indent="-228600" algn="l" rtl="0">
              <a:lnSpc>
                <a:spcPct val="100000"/>
              </a:lnSpc>
              <a:spcBef>
                <a:spcPts val="800"/>
              </a:spcBef>
              <a:spcAft>
                <a:spcPts val="0"/>
              </a:spcAft>
              <a:buNone/>
              <a:defRPr sz="2400" b="0" i="0" u="none" strike="noStrike" cap="none">
                <a:solidFill>
                  <a:srgbClr val="000000"/>
                </a:solidFill>
                <a:latin typeface="Tahoma"/>
                <a:ea typeface="Tahoma"/>
                <a:cs typeface="Tahoma"/>
                <a:sym typeface="Tahoma"/>
              </a:defRPr>
            </a:lvl8pPr>
            <a:lvl9pPr marL="6629400" marR="0" lvl="8" indent="-228600" algn="l" rtl="0">
              <a:lnSpc>
                <a:spcPct val="100000"/>
              </a:lnSpc>
              <a:spcBef>
                <a:spcPts val="800"/>
              </a:spcBef>
              <a:spcAft>
                <a:spcPts val="0"/>
              </a:spcAft>
              <a:buNone/>
              <a:defRPr sz="2400" b="0" i="0" u="none" strike="noStrike" cap="none">
                <a:solidFill>
                  <a:srgbClr val="000000"/>
                </a:solidFill>
                <a:latin typeface="Tahoma"/>
                <a:ea typeface="Tahoma"/>
                <a:cs typeface="Tahoma"/>
                <a:sym typeface="Tahoma"/>
              </a:defRPr>
            </a:lvl9pPr>
          </a:lstStyle>
          <a:p>
            <a:endParaRPr/>
          </a:p>
        </p:txBody>
      </p:sp>
    </p:spTree>
  </p:cSld>
  <p:clrMap bg1="lt1" tx1="dk1" bg2="dk2" tx2="lt2" accent1="accent1" accent2="accent2" accent3="accent3" accent4="accent4" accent5="accent5" accent6="accent6" hlink="hlink" folHlink="folHlink"/>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p:titleStyle>
    <p:body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hyperlink" Target="http://www.pcpolytechnic.com/computer/learning.html" TargetMode="External"/></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7.xml"/><Relationship Id="rId1" Type="http://schemas.openxmlformats.org/officeDocument/2006/relationships/slideLayout" Target="../slideLayouts/slideLayout3.xml"/></Relationships>
</file>

<file path=ppt/slides/_rels/slide3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3.xml"/><Relationship Id="rId5" Type="http://schemas.openxmlformats.org/officeDocument/2006/relationships/image" Target="../media/image4.png"/><Relationship Id="rId4" Type="http://schemas.openxmlformats.org/officeDocument/2006/relationships/image" Target="../media/image3.png"/></Relationships>
</file>

<file path=ppt/slides/_rels/slide4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1.xml"/><Relationship Id="rId1" Type="http://schemas.openxmlformats.org/officeDocument/2006/relationships/slideLayout" Target="../slideLayouts/slideLayout3.xml"/></Relationships>
</file>

<file path=ppt/slides/_rels/slide4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6.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7.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8.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9.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0.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1.xml"/><Relationship Id="rId1" Type="http://schemas.openxmlformats.org/officeDocument/2006/relationships/slideLayout" Target="../slideLayouts/slideLayout2.xml"/><Relationship Id="rId4" Type="http://schemas.openxmlformats.org/officeDocument/2006/relationships/hyperlink" Target="http://www.pcpolytechnic.com/contact-us.html" TargetMode="Externa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rotWithShape="1">
          <a:blip r:embed="rId3">
            <a:alphaModFix/>
          </a:blip>
          <a:stretch>
            <a:fillRect/>
          </a:stretch>
        </a:blipFill>
        <a:effectLst/>
      </p:bgPr>
    </p:bg>
    <p:spTree>
      <p:nvGrpSpPr>
        <p:cNvPr id="1" name="Shape 48"/>
        <p:cNvGrpSpPr/>
        <p:nvPr/>
      </p:nvGrpSpPr>
      <p:grpSpPr>
        <a:xfrm>
          <a:off x="0" y="0"/>
          <a:ext cx="0" cy="0"/>
          <a:chOff x="0" y="0"/>
          <a:chExt cx="0" cy="0"/>
        </a:xfrm>
      </p:grpSpPr>
      <p:sp>
        <p:nvSpPr>
          <p:cNvPr id="49" name="Shape 49"/>
          <p:cNvSpPr txBox="1">
            <a:spLocks noGrp="1"/>
          </p:cNvSpPr>
          <p:nvPr>
            <p:ph type="sldNum" idx="12"/>
          </p:nvPr>
        </p:nvSpPr>
        <p:spPr>
          <a:xfrm>
            <a:off x="6556375" y="6051550"/>
            <a:ext cx="2128836" cy="471487"/>
          </a:xfrm>
          <a:prstGeom prst="rect">
            <a:avLst/>
          </a:prstGeom>
          <a:noFill/>
          <a:ln>
            <a:noFill/>
          </a:ln>
        </p:spPr>
        <p:txBody>
          <a:bodyPr lIns="0" tIns="0" rIns="0" bIns="0" anchor="t" anchorCtr="0">
            <a:noAutofit/>
          </a:bodyPr>
          <a:lstStyle/>
          <a:p>
            <a:pPr marL="0" marR="0" lvl="0" indent="0" algn="l" rtl="0">
              <a:lnSpc>
                <a:spcPct val="93000"/>
              </a:lnSpc>
              <a:spcBef>
                <a:spcPts val="0"/>
              </a:spcBef>
              <a:spcAft>
                <a:spcPts val="0"/>
              </a:spcAft>
              <a:buSzPct val="25000"/>
              <a:buNone/>
            </a:pPr>
            <a:fld id="{00000000-1234-1234-1234-123412341234}" type="slidenum">
              <a:rPr lang="en-US" sz="1400" b="0" i="0" u="none">
                <a:solidFill>
                  <a:srgbClr val="000000"/>
                </a:solidFill>
                <a:latin typeface="Times New Roman"/>
                <a:ea typeface="Times New Roman"/>
                <a:cs typeface="Times New Roman"/>
                <a:sym typeface="Times New Roman"/>
              </a:rPr>
              <a:pPr marL="0" marR="0" lvl="0" indent="0" algn="l" rtl="0">
                <a:lnSpc>
                  <a:spcPct val="93000"/>
                </a:lnSpc>
                <a:spcBef>
                  <a:spcPts val="0"/>
                </a:spcBef>
                <a:spcAft>
                  <a:spcPts val="0"/>
                </a:spcAft>
                <a:buSzPct val="25000"/>
                <a:buNone/>
              </a:pPr>
              <a:t>1</a:t>
            </a:fld>
            <a:endParaRPr lang="en-US" sz="1400" b="0" i="0" u="none">
              <a:solidFill>
                <a:srgbClr val="000000"/>
              </a:solidFill>
              <a:latin typeface="Times New Roman"/>
              <a:ea typeface="Times New Roman"/>
              <a:cs typeface="Times New Roman"/>
              <a:sym typeface="Times New Roman"/>
            </a:endParaRPr>
          </a:p>
        </p:txBody>
      </p:sp>
      <p:sp>
        <p:nvSpPr>
          <p:cNvPr id="50" name="Shape 50"/>
          <p:cNvSpPr/>
          <p:nvPr/>
        </p:nvSpPr>
        <p:spPr>
          <a:xfrm>
            <a:off x="914400" y="515937"/>
            <a:ext cx="7721599" cy="5065711"/>
          </a:xfrm>
          <a:prstGeom prst="rect">
            <a:avLst/>
          </a:prstGeom>
          <a:noFill/>
          <a:ln>
            <a:noFill/>
          </a:ln>
        </p:spPr>
        <p:txBody>
          <a:bodyPr lIns="91425" tIns="45700" rIns="91425" bIns="45700" anchor="ctr" anchorCtr="0">
            <a:noAutofit/>
          </a:bodyPr>
          <a:lstStyle/>
          <a:p>
            <a:pPr marL="0" marR="0" lvl="0" indent="0" algn="l" rtl="0">
              <a:lnSpc>
                <a:spcPct val="100000"/>
              </a:lnSpc>
              <a:spcBef>
                <a:spcPts val="0"/>
              </a:spcBef>
              <a:spcAft>
                <a:spcPts val="0"/>
              </a:spcAft>
              <a:buNone/>
            </a:pPr>
            <a:endParaRPr sz="2400" b="0" i="0" u="none">
              <a:solidFill>
                <a:srgbClr val="000000"/>
              </a:solidFill>
              <a:latin typeface="Times New Roman"/>
              <a:ea typeface="Times New Roman"/>
              <a:cs typeface="Times New Roman"/>
              <a:sym typeface="Times New Roman"/>
            </a:endParaRPr>
          </a:p>
        </p:txBody>
      </p:sp>
      <p:sp>
        <p:nvSpPr>
          <p:cNvPr id="51" name="Shape 51"/>
          <p:cNvSpPr txBox="1"/>
          <p:nvPr/>
        </p:nvSpPr>
        <p:spPr>
          <a:xfrm>
            <a:off x="914400" y="512762"/>
            <a:ext cx="7718424" cy="5430837"/>
          </a:xfrm>
          <a:prstGeom prst="rect">
            <a:avLst/>
          </a:prstGeom>
          <a:noFill/>
          <a:ln>
            <a:noFill/>
          </a:ln>
        </p:spPr>
        <p:txBody>
          <a:bodyPr lIns="0" tIns="21150" rIns="0" bIns="0" anchor="ctr" anchorCtr="0">
            <a:noAutofit/>
          </a:bodyPr>
          <a:lstStyle/>
          <a:p>
            <a:pPr marL="0" marR="0" lvl="0" indent="0" algn="ctr" rtl="0">
              <a:lnSpc>
                <a:spcPct val="93000"/>
              </a:lnSpc>
              <a:spcBef>
                <a:spcPts val="0"/>
              </a:spcBef>
              <a:spcAft>
                <a:spcPts val="0"/>
              </a:spcAft>
              <a:buClr>
                <a:srgbClr val="000000"/>
              </a:buClr>
              <a:buSzPct val="25000"/>
              <a:buFont typeface="Times New Roman"/>
              <a:buNone/>
            </a:pPr>
            <a:r>
              <a:rPr lang="en-US" sz="2400" b="0" i="0" u="none">
                <a:solidFill>
                  <a:srgbClr val="000000"/>
                </a:solidFill>
                <a:latin typeface="Times New Roman"/>
                <a:ea typeface="Times New Roman"/>
                <a:cs typeface="Times New Roman"/>
                <a:sym typeface="Times New Roman"/>
              </a:rPr>
              <a:t>Types of Testing</a:t>
            </a:r>
          </a:p>
        </p:txBody>
      </p:sp>
      <p:sp>
        <p:nvSpPr>
          <p:cNvPr id="5" name="TextBox 4"/>
          <p:cNvSpPr txBox="1"/>
          <p:nvPr/>
        </p:nvSpPr>
        <p:spPr>
          <a:xfrm>
            <a:off x="4495800" y="4876800"/>
            <a:ext cx="3581400" cy="307777"/>
          </a:xfrm>
          <a:prstGeom prst="rect">
            <a:avLst/>
          </a:prstGeom>
          <a:solidFill>
            <a:schemeClr val="accent2"/>
          </a:solidFill>
        </p:spPr>
        <p:txBody>
          <a:bodyPr wrap="square" rtlCol="0">
            <a:spAutoFit/>
          </a:bodyPr>
          <a:lstStyle/>
          <a:p>
            <a:r>
              <a:rPr lang="en-US" dirty="0" smtClean="0">
                <a:hlinkClick r:id="rId4"/>
              </a:rPr>
              <a:t>Visit to more Learning Resources</a:t>
            </a:r>
            <a:endParaRPr lang="en-US" dirty="0"/>
          </a:p>
        </p:txBody>
      </p:sp>
    </p:spTree>
  </p:cSld>
  <p:clrMapOvr>
    <a:masterClrMapping/>
  </p:clrMapOvr>
  <p:transition spd="med">
    <p:cut/>
  </p:transition>
</p:sld>
</file>

<file path=ppt/slides/slide10.xml><?xml version="1.0" encoding="utf-8"?>
<p:sld xmlns:a="http://schemas.openxmlformats.org/drawingml/2006/main" xmlns:r="http://schemas.openxmlformats.org/officeDocument/2006/relationships" xmlns:p="http://schemas.openxmlformats.org/presentationml/2006/main">
  <p:cSld>
    <p:bg>
      <p:bgPr>
        <a:blipFill rotWithShape="1">
          <a:blip r:embed="rId3">
            <a:alphaModFix/>
          </a:blip>
          <a:stretch>
            <a:fillRect/>
          </a:stretch>
        </a:blipFill>
        <a:effectLst/>
      </p:bgPr>
    </p:bg>
    <p:spTree>
      <p:nvGrpSpPr>
        <p:cNvPr id="1" name="Shape 124"/>
        <p:cNvGrpSpPr/>
        <p:nvPr/>
      </p:nvGrpSpPr>
      <p:grpSpPr>
        <a:xfrm>
          <a:off x="0" y="0"/>
          <a:ext cx="0" cy="0"/>
          <a:chOff x="0" y="0"/>
          <a:chExt cx="0" cy="0"/>
        </a:xfrm>
      </p:grpSpPr>
      <p:sp>
        <p:nvSpPr>
          <p:cNvPr id="125" name="Shape 125"/>
          <p:cNvSpPr txBox="1">
            <a:spLocks noGrp="1"/>
          </p:cNvSpPr>
          <p:nvPr>
            <p:ph type="sldNum" idx="12"/>
          </p:nvPr>
        </p:nvSpPr>
        <p:spPr>
          <a:xfrm>
            <a:off x="6556375" y="6051550"/>
            <a:ext cx="2128836" cy="471487"/>
          </a:xfrm>
          <a:prstGeom prst="rect">
            <a:avLst/>
          </a:prstGeom>
          <a:noFill/>
          <a:ln>
            <a:noFill/>
          </a:ln>
        </p:spPr>
        <p:txBody>
          <a:bodyPr lIns="0" tIns="0" rIns="0" bIns="0" anchor="t" anchorCtr="0">
            <a:noAutofit/>
          </a:bodyPr>
          <a:lstStyle/>
          <a:p>
            <a:pPr marL="0" marR="0" lvl="0" indent="0" algn="ctr" rtl="0">
              <a:lnSpc>
                <a:spcPct val="93000"/>
              </a:lnSpc>
              <a:spcBef>
                <a:spcPts val="0"/>
              </a:spcBef>
              <a:spcAft>
                <a:spcPts val="0"/>
              </a:spcAft>
              <a:buSzPct val="25000"/>
              <a:buNone/>
            </a:pPr>
            <a:fld id="{00000000-1234-1234-1234-123412341234}" type="slidenum">
              <a:rPr lang="en-US" sz="2700" b="0" i="0" u="none" strike="noStrike" cap="none">
                <a:solidFill>
                  <a:srgbClr val="000080"/>
                </a:solidFill>
                <a:latin typeface="Times New Roman"/>
                <a:ea typeface="Times New Roman"/>
                <a:cs typeface="Times New Roman"/>
                <a:sym typeface="Times New Roman"/>
              </a:rPr>
              <a:pPr marL="0" marR="0" lvl="0" indent="0" algn="ctr" rtl="0">
                <a:lnSpc>
                  <a:spcPct val="93000"/>
                </a:lnSpc>
                <a:spcBef>
                  <a:spcPts val="0"/>
                </a:spcBef>
                <a:spcAft>
                  <a:spcPts val="0"/>
                </a:spcAft>
                <a:buSzPct val="25000"/>
                <a:buNone/>
              </a:pPr>
              <a:t>10</a:t>
            </a:fld>
            <a:endParaRPr lang="en-US" sz="2700" b="0" i="0" u="none" strike="noStrike" cap="none">
              <a:solidFill>
                <a:srgbClr val="000080"/>
              </a:solidFill>
              <a:latin typeface="Times New Roman"/>
              <a:ea typeface="Times New Roman"/>
              <a:cs typeface="Times New Roman"/>
              <a:sym typeface="Times New Roman"/>
            </a:endParaRPr>
          </a:p>
        </p:txBody>
      </p:sp>
      <p:sp>
        <p:nvSpPr>
          <p:cNvPr id="126" name="Shape 126"/>
          <p:cNvSpPr txBox="1">
            <a:spLocks noGrp="1"/>
          </p:cNvSpPr>
          <p:nvPr>
            <p:ph type="title"/>
          </p:nvPr>
        </p:nvSpPr>
        <p:spPr>
          <a:xfrm>
            <a:off x="406400" y="57150"/>
            <a:ext cx="7770812" cy="1312862"/>
          </a:xfrm>
          <a:prstGeom prst="rect">
            <a:avLst/>
          </a:prstGeom>
          <a:noFill/>
          <a:ln>
            <a:noFill/>
          </a:ln>
        </p:spPr>
        <p:txBody>
          <a:bodyPr lIns="90000" tIns="46800" rIns="90000" bIns="46800" anchor="b" anchorCtr="0">
            <a:noAutofit/>
          </a:bodyPr>
          <a:lstStyle/>
          <a:p>
            <a:pPr marL="0" marR="0" lvl="0" indent="0" algn="ctr" rtl="0">
              <a:lnSpc>
                <a:spcPct val="100000"/>
              </a:lnSpc>
              <a:spcBef>
                <a:spcPts val="0"/>
              </a:spcBef>
              <a:spcAft>
                <a:spcPts val="0"/>
              </a:spcAft>
              <a:buClr>
                <a:srgbClr val="000080"/>
              </a:buClr>
              <a:buSzPct val="25000"/>
              <a:buFont typeface="Times New Roman"/>
              <a:buNone/>
            </a:pPr>
            <a:r>
              <a:rPr lang="en-US" sz="2700" b="0" i="0" u="none" strike="noStrike" cap="none">
                <a:solidFill>
                  <a:srgbClr val="000080"/>
                </a:solidFill>
                <a:latin typeface="Times New Roman"/>
                <a:ea typeface="Times New Roman"/>
                <a:cs typeface="Times New Roman"/>
                <a:sym typeface="Times New Roman"/>
              </a:rPr>
              <a:t>Code walkthrough</a:t>
            </a:r>
          </a:p>
        </p:txBody>
      </p:sp>
      <p:sp>
        <p:nvSpPr>
          <p:cNvPr id="127" name="Shape 127"/>
          <p:cNvSpPr txBox="1">
            <a:spLocks noGrp="1"/>
          </p:cNvSpPr>
          <p:nvPr>
            <p:ph type="body" idx="1"/>
          </p:nvPr>
        </p:nvSpPr>
        <p:spPr>
          <a:xfrm>
            <a:off x="457200" y="1885950"/>
            <a:ext cx="8177211" cy="14592299"/>
          </a:xfrm>
          <a:prstGeom prst="rect">
            <a:avLst/>
          </a:prstGeom>
          <a:noFill/>
          <a:ln>
            <a:noFill/>
          </a:ln>
        </p:spPr>
        <p:txBody>
          <a:bodyPr lIns="90000" tIns="46800" rIns="90000" bIns="46800" anchor="t" anchorCtr="0">
            <a:noAutofit/>
          </a:bodyPr>
          <a:lstStyle/>
          <a:p>
            <a:pPr marL="341312" marR="0" lvl="0" indent="-341312" algn="just" rtl="0">
              <a:lnSpc>
                <a:spcPct val="100000"/>
              </a:lnSpc>
              <a:spcBef>
                <a:spcPts val="0"/>
              </a:spcBef>
              <a:spcAft>
                <a:spcPts val="0"/>
              </a:spcAft>
              <a:buClr>
                <a:srgbClr val="000000"/>
              </a:buClr>
              <a:buSzPct val="45000"/>
              <a:buFont typeface="Noto Sans Symbols"/>
              <a:buChar char="●"/>
            </a:pPr>
            <a:r>
              <a:rPr lang="en-US" sz="2600" b="0" i="0" u="none">
                <a:solidFill>
                  <a:srgbClr val="000000"/>
                </a:solidFill>
                <a:latin typeface="Times New Roman"/>
                <a:ea typeface="Times New Roman"/>
                <a:cs typeface="Times New Roman"/>
                <a:sym typeface="Times New Roman"/>
              </a:rPr>
              <a:t> </a:t>
            </a:r>
            <a:r>
              <a:rPr lang="en-US" sz="2400" b="0" i="0" u="none">
                <a:solidFill>
                  <a:srgbClr val="000000"/>
                </a:solidFill>
                <a:latin typeface="Times New Roman"/>
                <a:ea typeface="Times New Roman"/>
                <a:cs typeface="Times New Roman"/>
                <a:sym typeface="Times New Roman"/>
              </a:rPr>
              <a:t>This testing is also known as technical code walkthrough, in this testing process a group of technical people go through the code. </a:t>
            </a:r>
          </a:p>
          <a:p>
            <a:pPr marL="341312" marR="0" lvl="0" indent="-341312" algn="just" rtl="0">
              <a:lnSpc>
                <a:spcPct val="100000"/>
              </a:lnSpc>
              <a:spcBef>
                <a:spcPts val="1100"/>
              </a:spcBef>
              <a:spcAft>
                <a:spcPts val="0"/>
              </a:spcAft>
              <a:buClr>
                <a:srgbClr val="000000"/>
              </a:buClr>
              <a:buSzPct val="45000"/>
              <a:buFont typeface="Noto Sans Symbols"/>
              <a:buChar char="●"/>
            </a:pPr>
            <a:r>
              <a:rPr lang="en-US" sz="2400" b="0" i="0" u="none">
                <a:solidFill>
                  <a:srgbClr val="000000"/>
                </a:solidFill>
                <a:latin typeface="Times New Roman"/>
                <a:ea typeface="Times New Roman"/>
                <a:cs typeface="Times New Roman"/>
                <a:sym typeface="Times New Roman"/>
              </a:rPr>
              <a:t> This is one type of semi-formal review technique. In Code walkthrough process a high level employees involved such as technical leads, database administrators and one or more peers. </a:t>
            </a:r>
          </a:p>
          <a:p>
            <a:pPr marL="341312" marR="0" lvl="0" indent="-341312" algn="just" rtl="0">
              <a:lnSpc>
                <a:spcPct val="100000"/>
              </a:lnSpc>
              <a:spcBef>
                <a:spcPts val="1100"/>
              </a:spcBef>
              <a:spcAft>
                <a:spcPts val="0"/>
              </a:spcAft>
              <a:buClr>
                <a:srgbClr val="000000"/>
              </a:buClr>
              <a:buSzPct val="45000"/>
              <a:buFont typeface="Noto Sans Symbols"/>
              <a:buChar char="●"/>
            </a:pPr>
            <a:r>
              <a:rPr lang="en-US" sz="2400" b="0" i="0" u="none">
                <a:solidFill>
                  <a:srgbClr val="000000"/>
                </a:solidFill>
                <a:latin typeface="Times New Roman"/>
                <a:ea typeface="Times New Roman"/>
                <a:cs typeface="Times New Roman"/>
                <a:sym typeface="Times New Roman"/>
              </a:rPr>
              <a:t> The people who involved in this technical code walkthrough they raise questions on code to author, in this process author explains the logic and if there is any mistake in the logic, the code is corrected immediately</a:t>
            </a:r>
          </a:p>
          <a:p>
            <a:pPr marL="342900" marR="0" lvl="0" indent="-342900" algn="l" rtl="0">
              <a:lnSpc>
                <a:spcPct val="93000"/>
              </a:lnSpc>
              <a:spcBef>
                <a:spcPts val="0"/>
              </a:spcBef>
              <a:spcAft>
                <a:spcPts val="0"/>
              </a:spcAft>
              <a:buSzPct val="25000"/>
              <a:buNone/>
            </a:pPr>
            <a:endParaRPr sz="2400" b="0" i="0" u="none">
              <a:solidFill>
                <a:srgbClr val="000000"/>
              </a:solidFill>
              <a:latin typeface="Times New Roman"/>
              <a:ea typeface="Times New Roman"/>
              <a:cs typeface="Times New Roman"/>
              <a:sym typeface="Times New Roman"/>
            </a:endParaRPr>
          </a:p>
        </p:txBody>
      </p:sp>
    </p:spTree>
  </p:cSld>
  <p:clrMapOvr>
    <a:masterClrMapping/>
  </p:clrMapOvr>
  <p:transition spd="med">
    <p:cut/>
  </p:transition>
</p:sld>
</file>

<file path=ppt/slides/slide11.xml><?xml version="1.0" encoding="utf-8"?>
<p:sld xmlns:a="http://schemas.openxmlformats.org/drawingml/2006/main" xmlns:r="http://schemas.openxmlformats.org/officeDocument/2006/relationships" xmlns:p="http://schemas.openxmlformats.org/presentationml/2006/main">
  <p:cSld>
    <p:bg>
      <p:bgPr>
        <a:blipFill rotWithShape="1">
          <a:blip r:embed="rId3">
            <a:alphaModFix/>
          </a:blip>
          <a:stretch>
            <a:fillRect/>
          </a:stretch>
        </a:blipFill>
        <a:effectLst/>
      </p:bgPr>
    </p:bg>
    <p:spTree>
      <p:nvGrpSpPr>
        <p:cNvPr id="1" name="Shape 131"/>
        <p:cNvGrpSpPr/>
        <p:nvPr/>
      </p:nvGrpSpPr>
      <p:grpSpPr>
        <a:xfrm>
          <a:off x="0" y="0"/>
          <a:ext cx="0" cy="0"/>
          <a:chOff x="0" y="0"/>
          <a:chExt cx="0" cy="0"/>
        </a:xfrm>
      </p:grpSpPr>
      <p:sp>
        <p:nvSpPr>
          <p:cNvPr id="132" name="Shape 132"/>
          <p:cNvSpPr txBox="1">
            <a:spLocks noGrp="1"/>
          </p:cNvSpPr>
          <p:nvPr>
            <p:ph type="sldNum" idx="12"/>
          </p:nvPr>
        </p:nvSpPr>
        <p:spPr>
          <a:xfrm>
            <a:off x="6556375" y="6051550"/>
            <a:ext cx="2128836" cy="471487"/>
          </a:xfrm>
          <a:prstGeom prst="rect">
            <a:avLst/>
          </a:prstGeom>
          <a:noFill/>
          <a:ln>
            <a:noFill/>
          </a:ln>
        </p:spPr>
        <p:txBody>
          <a:bodyPr lIns="0" tIns="0" rIns="0" bIns="0" anchor="t" anchorCtr="0">
            <a:noAutofit/>
          </a:bodyPr>
          <a:lstStyle/>
          <a:p>
            <a:pPr marL="0" marR="0" lvl="0" indent="0" algn="ctr" rtl="0">
              <a:lnSpc>
                <a:spcPct val="93000"/>
              </a:lnSpc>
              <a:spcBef>
                <a:spcPts val="0"/>
              </a:spcBef>
              <a:spcAft>
                <a:spcPts val="0"/>
              </a:spcAft>
              <a:buSzPct val="25000"/>
              <a:buNone/>
            </a:pPr>
            <a:fld id="{00000000-1234-1234-1234-123412341234}" type="slidenum">
              <a:rPr lang="en-US" sz="2700" b="0" i="0" u="none" strike="noStrike" cap="none">
                <a:solidFill>
                  <a:srgbClr val="000080"/>
                </a:solidFill>
                <a:latin typeface="Times New Roman"/>
                <a:ea typeface="Times New Roman"/>
                <a:cs typeface="Times New Roman"/>
                <a:sym typeface="Times New Roman"/>
              </a:rPr>
              <a:pPr marL="0" marR="0" lvl="0" indent="0" algn="ctr" rtl="0">
                <a:lnSpc>
                  <a:spcPct val="93000"/>
                </a:lnSpc>
                <a:spcBef>
                  <a:spcPts val="0"/>
                </a:spcBef>
                <a:spcAft>
                  <a:spcPts val="0"/>
                </a:spcAft>
                <a:buSzPct val="25000"/>
                <a:buNone/>
              </a:pPr>
              <a:t>11</a:t>
            </a:fld>
            <a:endParaRPr lang="en-US" sz="2700" b="0" i="0" u="none" strike="noStrike" cap="none">
              <a:solidFill>
                <a:srgbClr val="000080"/>
              </a:solidFill>
              <a:latin typeface="Times New Roman"/>
              <a:ea typeface="Times New Roman"/>
              <a:cs typeface="Times New Roman"/>
              <a:sym typeface="Times New Roman"/>
            </a:endParaRPr>
          </a:p>
        </p:txBody>
      </p:sp>
      <p:sp>
        <p:nvSpPr>
          <p:cNvPr id="133" name="Shape 133"/>
          <p:cNvSpPr txBox="1">
            <a:spLocks noGrp="1"/>
          </p:cNvSpPr>
          <p:nvPr>
            <p:ph type="title"/>
          </p:nvPr>
        </p:nvSpPr>
        <p:spPr>
          <a:xfrm>
            <a:off x="406400" y="57150"/>
            <a:ext cx="7770812" cy="1312862"/>
          </a:xfrm>
          <a:prstGeom prst="rect">
            <a:avLst/>
          </a:prstGeom>
          <a:noFill/>
          <a:ln>
            <a:noFill/>
          </a:ln>
        </p:spPr>
        <p:txBody>
          <a:bodyPr lIns="90000" tIns="46800" rIns="90000" bIns="46800" anchor="b" anchorCtr="0">
            <a:noAutofit/>
          </a:bodyPr>
          <a:lstStyle/>
          <a:p>
            <a:pPr marL="0" marR="0" lvl="0" indent="0" algn="ctr" rtl="0">
              <a:lnSpc>
                <a:spcPct val="100000"/>
              </a:lnSpc>
              <a:spcBef>
                <a:spcPts val="0"/>
              </a:spcBef>
              <a:spcAft>
                <a:spcPts val="0"/>
              </a:spcAft>
              <a:buClr>
                <a:srgbClr val="000080"/>
              </a:buClr>
              <a:buSzPct val="25000"/>
              <a:buFont typeface="Times New Roman"/>
              <a:buNone/>
            </a:pPr>
            <a:r>
              <a:rPr lang="en-US" sz="2700" b="0" i="0" u="none" strike="noStrike" cap="none">
                <a:solidFill>
                  <a:srgbClr val="000080"/>
                </a:solidFill>
                <a:latin typeface="Times New Roman"/>
                <a:ea typeface="Times New Roman"/>
                <a:cs typeface="Times New Roman"/>
                <a:sym typeface="Times New Roman"/>
              </a:rPr>
              <a:t>Formal Inspections</a:t>
            </a:r>
          </a:p>
        </p:txBody>
      </p:sp>
      <p:sp>
        <p:nvSpPr>
          <p:cNvPr id="134" name="Shape 134"/>
          <p:cNvSpPr txBox="1">
            <a:spLocks noGrp="1"/>
          </p:cNvSpPr>
          <p:nvPr>
            <p:ph type="body" idx="1"/>
          </p:nvPr>
        </p:nvSpPr>
        <p:spPr>
          <a:xfrm>
            <a:off x="457200" y="1885950"/>
            <a:ext cx="8177211" cy="11768136"/>
          </a:xfrm>
          <a:prstGeom prst="rect">
            <a:avLst/>
          </a:prstGeom>
          <a:noFill/>
          <a:ln>
            <a:noFill/>
          </a:ln>
        </p:spPr>
        <p:txBody>
          <a:bodyPr lIns="90000" tIns="46800" rIns="90000" bIns="46800" anchor="t" anchorCtr="0">
            <a:noAutofit/>
          </a:bodyPr>
          <a:lstStyle/>
          <a:p>
            <a:pPr marL="341312" marR="0" lvl="0" indent="-341312" algn="just" rtl="0">
              <a:lnSpc>
                <a:spcPct val="100000"/>
              </a:lnSpc>
              <a:spcBef>
                <a:spcPts val="0"/>
              </a:spcBef>
              <a:spcAft>
                <a:spcPts val="0"/>
              </a:spcAft>
              <a:buClr>
                <a:srgbClr val="000000"/>
              </a:buClr>
              <a:buSzPct val="45000"/>
              <a:buFont typeface="Noto Sans Symbols"/>
              <a:buChar char="●"/>
            </a:pPr>
            <a:r>
              <a:rPr lang="en-US" sz="2600" b="0" i="0" u="none">
                <a:solidFill>
                  <a:srgbClr val="000000"/>
                </a:solidFill>
                <a:latin typeface="Times New Roman"/>
                <a:ea typeface="Times New Roman"/>
                <a:cs typeface="Times New Roman"/>
                <a:sym typeface="Times New Roman"/>
              </a:rPr>
              <a:t> Inspection is a formal, efficient and economical method of finding errors in design and code. It’s a formal review and aimed at detecting all faults, violations and other side effects.</a:t>
            </a:r>
          </a:p>
          <a:p>
            <a:pPr marL="341312" marR="0" lvl="0" indent="-341312" algn="just" rtl="0">
              <a:lnSpc>
                <a:spcPct val="100000"/>
              </a:lnSpc>
              <a:spcBef>
                <a:spcPts val="1100"/>
              </a:spcBef>
              <a:spcAft>
                <a:spcPts val="0"/>
              </a:spcAft>
              <a:buClr>
                <a:srgbClr val="000000"/>
              </a:buClr>
              <a:buSzPct val="45000"/>
              <a:buFont typeface="Noto Sans Symbols"/>
              <a:buChar char="●"/>
            </a:pPr>
            <a:r>
              <a:rPr lang="en-US" sz="2600" b="0" i="0" u="none">
                <a:solidFill>
                  <a:srgbClr val="000000"/>
                </a:solidFill>
                <a:latin typeface="Times New Roman"/>
                <a:ea typeface="Times New Roman"/>
                <a:cs typeface="Times New Roman"/>
                <a:sym typeface="Times New Roman"/>
              </a:rPr>
              <a:t> According to M. E. Fagan “A defect is an instance in which a requirement is not satisfied”. Fagan inspection process is a structured process of finding defects in the provided source code.</a:t>
            </a:r>
          </a:p>
          <a:p>
            <a:pPr marL="341312" marR="0" lvl="0" indent="-341312" algn="l" rtl="0">
              <a:lnSpc>
                <a:spcPct val="100000"/>
              </a:lnSpc>
              <a:spcBef>
                <a:spcPts val="1100"/>
              </a:spcBef>
              <a:spcAft>
                <a:spcPts val="0"/>
              </a:spcAft>
              <a:buClr>
                <a:srgbClr val="000000"/>
              </a:buClr>
              <a:buSzPct val="25000"/>
              <a:buFont typeface="Times New Roman"/>
              <a:buNone/>
            </a:pPr>
            <a:r>
              <a:rPr lang="en-US" sz="2600" b="0" i="0" u="none">
                <a:solidFill>
                  <a:srgbClr val="000000"/>
                </a:solidFill>
                <a:latin typeface="Times New Roman"/>
                <a:ea typeface="Times New Roman"/>
                <a:cs typeface="Times New Roman"/>
                <a:sym typeface="Times New Roman"/>
              </a:rPr>
              <a:t> </a:t>
            </a:r>
          </a:p>
        </p:txBody>
      </p:sp>
    </p:spTree>
  </p:cSld>
  <p:clrMapOvr>
    <a:masterClrMapping/>
  </p:clrMapOvr>
  <p:transition spd="med">
    <p:cut/>
  </p:transition>
</p:sld>
</file>

<file path=ppt/slides/slide12.xml><?xml version="1.0" encoding="utf-8"?>
<p:sld xmlns:a="http://schemas.openxmlformats.org/drawingml/2006/main" xmlns:r="http://schemas.openxmlformats.org/officeDocument/2006/relationships" xmlns:p="http://schemas.openxmlformats.org/presentationml/2006/main">
  <p:cSld>
    <p:bg>
      <p:bgPr>
        <a:blipFill rotWithShape="1">
          <a:blip r:embed="rId3">
            <a:alphaModFix/>
          </a:blip>
          <a:stretch>
            <a:fillRect/>
          </a:stretch>
        </a:blipFill>
        <a:effectLst/>
      </p:bgPr>
    </p:bg>
    <p:spTree>
      <p:nvGrpSpPr>
        <p:cNvPr id="1" name="Shape 138"/>
        <p:cNvGrpSpPr/>
        <p:nvPr/>
      </p:nvGrpSpPr>
      <p:grpSpPr>
        <a:xfrm>
          <a:off x="0" y="0"/>
          <a:ext cx="0" cy="0"/>
          <a:chOff x="0" y="0"/>
          <a:chExt cx="0" cy="0"/>
        </a:xfrm>
      </p:grpSpPr>
      <p:sp>
        <p:nvSpPr>
          <p:cNvPr id="139" name="Shape 139"/>
          <p:cNvSpPr txBox="1">
            <a:spLocks noGrp="1"/>
          </p:cNvSpPr>
          <p:nvPr>
            <p:ph type="sldNum" idx="12"/>
          </p:nvPr>
        </p:nvSpPr>
        <p:spPr>
          <a:xfrm>
            <a:off x="6556375" y="6051550"/>
            <a:ext cx="2128836" cy="471487"/>
          </a:xfrm>
          <a:prstGeom prst="rect">
            <a:avLst/>
          </a:prstGeom>
          <a:noFill/>
          <a:ln>
            <a:noFill/>
          </a:ln>
        </p:spPr>
        <p:txBody>
          <a:bodyPr lIns="0" tIns="0" rIns="0" bIns="0" anchor="t" anchorCtr="0">
            <a:noAutofit/>
          </a:bodyPr>
          <a:lstStyle/>
          <a:p>
            <a:pPr marL="0" marR="0" lvl="0" indent="0" algn="ctr" rtl="0">
              <a:lnSpc>
                <a:spcPct val="93000"/>
              </a:lnSpc>
              <a:spcBef>
                <a:spcPts val="0"/>
              </a:spcBef>
              <a:spcAft>
                <a:spcPts val="0"/>
              </a:spcAft>
              <a:buSzPct val="25000"/>
              <a:buNone/>
            </a:pPr>
            <a:fld id="{00000000-1234-1234-1234-123412341234}" type="slidenum">
              <a:rPr lang="en-US" sz="2700" b="0" i="0" u="none" strike="noStrike" cap="none">
                <a:solidFill>
                  <a:srgbClr val="000080"/>
                </a:solidFill>
                <a:latin typeface="Times New Roman"/>
                <a:ea typeface="Times New Roman"/>
                <a:cs typeface="Times New Roman"/>
                <a:sym typeface="Times New Roman"/>
              </a:rPr>
              <a:pPr marL="0" marR="0" lvl="0" indent="0" algn="ctr" rtl="0">
                <a:lnSpc>
                  <a:spcPct val="93000"/>
                </a:lnSpc>
                <a:spcBef>
                  <a:spcPts val="0"/>
                </a:spcBef>
                <a:spcAft>
                  <a:spcPts val="0"/>
                </a:spcAft>
                <a:buSzPct val="25000"/>
                <a:buNone/>
              </a:pPr>
              <a:t>12</a:t>
            </a:fld>
            <a:endParaRPr lang="en-US" sz="2700" b="0" i="0" u="none" strike="noStrike" cap="none">
              <a:solidFill>
                <a:srgbClr val="000080"/>
              </a:solidFill>
              <a:latin typeface="Times New Roman"/>
              <a:ea typeface="Times New Roman"/>
              <a:cs typeface="Times New Roman"/>
              <a:sym typeface="Times New Roman"/>
            </a:endParaRPr>
          </a:p>
        </p:txBody>
      </p:sp>
      <p:sp>
        <p:nvSpPr>
          <p:cNvPr id="140" name="Shape 140"/>
          <p:cNvSpPr txBox="1">
            <a:spLocks noGrp="1"/>
          </p:cNvSpPr>
          <p:nvPr>
            <p:ph type="title"/>
          </p:nvPr>
        </p:nvSpPr>
        <p:spPr>
          <a:xfrm>
            <a:off x="406400" y="228600"/>
            <a:ext cx="7772400" cy="1143000"/>
          </a:xfrm>
          <a:prstGeom prst="rect">
            <a:avLst/>
          </a:prstGeom>
          <a:noFill/>
          <a:ln>
            <a:noFill/>
          </a:ln>
        </p:spPr>
        <p:txBody>
          <a:bodyPr lIns="90000" tIns="46800" rIns="90000" bIns="46800" anchor="b" anchorCtr="0">
            <a:noAutofit/>
          </a:bodyPr>
          <a:lstStyle/>
          <a:p>
            <a:pPr marL="0" marR="0" lvl="0" indent="0" algn="ctr" rtl="0">
              <a:lnSpc>
                <a:spcPct val="100000"/>
              </a:lnSpc>
              <a:spcBef>
                <a:spcPts val="0"/>
              </a:spcBef>
              <a:spcAft>
                <a:spcPts val="0"/>
              </a:spcAft>
              <a:buClr>
                <a:srgbClr val="000080"/>
              </a:buClr>
              <a:buSzPct val="25000"/>
              <a:buFont typeface="Times New Roman"/>
              <a:buNone/>
            </a:pPr>
            <a:r>
              <a:rPr lang="en-US" sz="5400" b="0" i="0" u="none" strike="noStrike" cap="none">
                <a:solidFill>
                  <a:srgbClr val="000080"/>
                </a:solidFill>
                <a:latin typeface="Times New Roman"/>
                <a:ea typeface="Times New Roman"/>
                <a:cs typeface="Times New Roman"/>
                <a:sym typeface="Times New Roman"/>
              </a:rPr>
              <a:t>White-Box Testing</a:t>
            </a:r>
          </a:p>
        </p:txBody>
      </p:sp>
      <p:sp>
        <p:nvSpPr>
          <p:cNvPr id="141" name="Shape 141"/>
          <p:cNvSpPr txBox="1">
            <a:spLocks noGrp="1"/>
          </p:cNvSpPr>
          <p:nvPr>
            <p:ph type="body" idx="1"/>
          </p:nvPr>
        </p:nvSpPr>
        <p:spPr>
          <a:xfrm>
            <a:off x="457200" y="1885950"/>
            <a:ext cx="8178799" cy="4171950"/>
          </a:xfrm>
          <a:prstGeom prst="rect">
            <a:avLst/>
          </a:prstGeom>
          <a:noFill/>
          <a:ln>
            <a:noFill/>
          </a:ln>
        </p:spPr>
        <p:txBody>
          <a:bodyPr lIns="90000" tIns="46800" rIns="90000" bIns="46800" anchor="t" anchorCtr="0">
            <a:noAutofit/>
          </a:bodyPr>
          <a:lstStyle/>
          <a:p>
            <a:pPr marL="338137" marR="0" lvl="0" indent="-338137" algn="l" rtl="0">
              <a:lnSpc>
                <a:spcPct val="100000"/>
              </a:lnSpc>
              <a:spcBef>
                <a:spcPts val="0"/>
              </a:spcBef>
              <a:spcAft>
                <a:spcPts val="0"/>
              </a:spcAft>
              <a:buClr>
                <a:srgbClr val="FFCC00"/>
              </a:buClr>
              <a:buSzPct val="100000"/>
              <a:buFont typeface="Arial"/>
              <a:buChar char="●"/>
            </a:pPr>
            <a:r>
              <a:rPr lang="en-US" sz="2400" b="0" i="0" u="none">
                <a:solidFill>
                  <a:srgbClr val="000000"/>
                </a:solidFill>
                <a:latin typeface="Times New Roman"/>
                <a:ea typeface="Times New Roman"/>
                <a:cs typeface="Times New Roman"/>
                <a:sym typeface="Times New Roman"/>
              </a:rPr>
              <a:t>There exist several popular white-box testing methodologies:</a:t>
            </a:r>
          </a:p>
          <a:p>
            <a:pPr marL="738187" marR="0" lvl="1" indent="-280987" algn="l" rtl="0">
              <a:lnSpc>
                <a:spcPct val="100000"/>
              </a:lnSpc>
              <a:spcBef>
                <a:spcPts val="700"/>
              </a:spcBef>
              <a:spcAft>
                <a:spcPts val="0"/>
              </a:spcAft>
              <a:buClr>
                <a:srgbClr val="FFCC00"/>
              </a:buClr>
              <a:buSzPct val="100000"/>
              <a:buFont typeface="Arial"/>
              <a:buChar char="●"/>
            </a:pPr>
            <a:r>
              <a:rPr lang="en-US" sz="2800" b="0" i="0" u="none" strike="noStrike" cap="none">
                <a:solidFill>
                  <a:srgbClr val="000000"/>
                </a:solidFill>
                <a:latin typeface="Times New Roman"/>
                <a:ea typeface="Times New Roman"/>
                <a:cs typeface="Times New Roman"/>
                <a:sym typeface="Times New Roman"/>
              </a:rPr>
              <a:t>Statement coverage</a:t>
            </a:r>
          </a:p>
          <a:p>
            <a:pPr marL="738187" marR="0" lvl="1" indent="-280987" algn="l" rtl="0">
              <a:lnSpc>
                <a:spcPct val="100000"/>
              </a:lnSpc>
              <a:spcBef>
                <a:spcPts val="700"/>
              </a:spcBef>
              <a:spcAft>
                <a:spcPts val="0"/>
              </a:spcAft>
              <a:buClr>
                <a:srgbClr val="FFCC00"/>
              </a:buClr>
              <a:buSzPct val="100000"/>
              <a:buFont typeface="Arial"/>
              <a:buChar char="●"/>
            </a:pPr>
            <a:r>
              <a:rPr lang="en-US" sz="2800" b="0" i="0" u="none" strike="noStrike" cap="none">
                <a:solidFill>
                  <a:srgbClr val="000000"/>
                </a:solidFill>
                <a:latin typeface="Times New Roman"/>
                <a:ea typeface="Times New Roman"/>
                <a:cs typeface="Times New Roman"/>
                <a:sym typeface="Times New Roman"/>
              </a:rPr>
              <a:t>branch coverage</a:t>
            </a:r>
          </a:p>
          <a:p>
            <a:pPr marL="738187" marR="0" lvl="1" indent="-280987" algn="l" rtl="0">
              <a:lnSpc>
                <a:spcPct val="100000"/>
              </a:lnSpc>
              <a:spcBef>
                <a:spcPts val="700"/>
              </a:spcBef>
              <a:spcAft>
                <a:spcPts val="0"/>
              </a:spcAft>
              <a:buClr>
                <a:srgbClr val="FFCC00"/>
              </a:buClr>
              <a:buSzPct val="100000"/>
              <a:buFont typeface="Arial"/>
              <a:buChar char="●"/>
            </a:pPr>
            <a:r>
              <a:rPr lang="en-US" sz="2800" b="0" i="0" u="none" strike="noStrike" cap="none">
                <a:solidFill>
                  <a:srgbClr val="000000"/>
                </a:solidFill>
                <a:latin typeface="Times New Roman"/>
                <a:ea typeface="Times New Roman"/>
                <a:cs typeface="Times New Roman"/>
                <a:sym typeface="Times New Roman"/>
              </a:rPr>
              <a:t>path coverage</a:t>
            </a:r>
          </a:p>
          <a:p>
            <a:pPr marL="738187" marR="0" lvl="1" indent="-280987" algn="l" rtl="0">
              <a:lnSpc>
                <a:spcPct val="100000"/>
              </a:lnSpc>
              <a:spcBef>
                <a:spcPts val="700"/>
              </a:spcBef>
              <a:spcAft>
                <a:spcPts val="0"/>
              </a:spcAft>
              <a:buClr>
                <a:srgbClr val="FFCC00"/>
              </a:buClr>
              <a:buSzPct val="100000"/>
              <a:buFont typeface="Arial"/>
              <a:buChar char="●"/>
            </a:pPr>
            <a:r>
              <a:rPr lang="en-US" sz="2800" b="0" i="0" u="none" strike="noStrike" cap="none">
                <a:solidFill>
                  <a:srgbClr val="000000"/>
                </a:solidFill>
                <a:latin typeface="Times New Roman"/>
                <a:ea typeface="Times New Roman"/>
                <a:cs typeface="Times New Roman"/>
                <a:sym typeface="Times New Roman"/>
              </a:rPr>
              <a:t>condition coverage</a:t>
            </a:r>
          </a:p>
          <a:p>
            <a:pPr marL="738187" marR="0" lvl="1" indent="-280987" algn="l" rtl="0">
              <a:lnSpc>
                <a:spcPct val="100000"/>
              </a:lnSpc>
              <a:spcBef>
                <a:spcPts val="700"/>
              </a:spcBef>
              <a:spcAft>
                <a:spcPts val="0"/>
              </a:spcAft>
              <a:buClr>
                <a:srgbClr val="FFCC00"/>
              </a:buClr>
              <a:buSzPct val="100000"/>
              <a:buFont typeface="Arial"/>
              <a:buChar char="●"/>
            </a:pPr>
            <a:r>
              <a:rPr lang="en-US" sz="2800" b="0" i="0" u="none" strike="noStrike" cap="none">
                <a:solidFill>
                  <a:srgbClr val="000000"/>
                </a:solidFill>
                <a:latin typeface="Times New Roman"/>
                <a:ea typeface="Times New Roman"/>
                <a:cs typeface="Times New Roman"/>
                <a:sym typeface="Times New Roman"/>
              </a:rPr>
              <a:t>mutation testing</a:t>
            </a:r>
          </a:p>
          <a:p>
            <a:pPr marL="738187" marR="0" lvl="1" indent="-280987" algn="l" rtl="0">
              <a:lnSpc>
                <a:spcPct val="100000"/>
              </a:lnSpc>
              <a:spcBef>
                <a:spcPts val="700"/>
              </a:spcBef>
              <a:spcAft>
                <a:spcPts val="0"/>
              </a:spcAft>
              <a:buClr>
                <a:srgbClr val="FFCC00"/>
              </a:buClr>
              <a:buSzPct val="100000"/>
              <a:buFont typeface="Arial"/>
              <a:buChar char="●"/>
            </a:pPr>
            <a:r>
              <a:rPr lang="en-US" sz="2800" b="0" i="0" u="none" strike="noStrike" cap="none">
                <a:solidFill>
                  <a:srgbClr val="000000"/>
                </a:solidFill>
                <a:latin typeface="Times New Roman"/>
                <a:ea typeface="Times New Roman"/>
                <a:cs typeface="Times New Roman"/>
                <a:sym typeface="Times New Roman"/>
              </a:rPr>
              <a:t>data flow-based testing</a:t>
            </a:r>
          </a:p>
        </p:txBody>
      </p:sp>
    </p:spTree>
  </p:cSld>
  <p:clrMapOvr>
    <a:masterClrMapping/>
  </p:clrMapOvr>
  <p:transition spd="med">
    <p:cut/>
  </p:transition>
</p:sld>
</file>

<file path=ppt/slides/slide13.xml><?xml version="1.0" encoding="utf-8"?>
<p:sld xmlns:a="http://schemas.openxmlformats.org/drawingml/2006/main" xmlns:r="http://schemas.openxmlformats.org/officeDocument/2006/relationships" xmlns:p="http://schemas.openxmlformats.org/presentationml/2006/main">
  <p:cSld>
    <p:bg>
      <p:bgPr>
        <a:blipFill rotWithShape="1">
          <a:blip r:embed="rId3">
            <a:alphaModFix/>
          </a:blip>
          <a:stretch>
            <a:fillRect/>
          </a:stretch>
        </a:blipFill>
        <a:effectLst/>
      </p:bgPr>
    </p:bg>
    <p:spTree>
      <p:nvGrpSpPr>
        <p:cNvPr id="1" name="Shape 145"/>
        <p:cNvGrpSpPr/>
        <p:nvPr/>
      </p:nvGrpSpPr>
      <p:grpSpPr>
        <a:xfrm>
          <a:off x="0" y="0"/>
          <a:ext cx="0" cy="0"/>
          <a:chOff x="0" y="0"/>
          <a:chExt cx="0" cy="0"/>
        </a:xfrm>
      </p:grpSpPr>
      <p:sp>
        <p:nvSpPr>
          <p:cNvPr id="146" name="Shape 146"/>
          <p:cNvSpPr txBox="1">
            <a:spLocks noGrp="1"/>
          </p:cNvSpPr>
          <p:nvPr>
            <p:ph type="sldNum" idx="12"/>
          </p:nvPr>
        </p:nvSpPr>
        <p:spPr>
          <a:xfrm>
            <a:off x="6556375" y="6051550"/>
            <a:ext cx="2128836" cy="471487"/>
          </a:xfrm>
          <a:prstGeom prst="rect">
            <a:avLst/>
          </a:prstGeom>
          <a:noFill/>
          <a:ln>
            <a:noFill/>
          </a:ln>
        </p:spPr>
        <p:txBody>
          <a:bodyPr lIns="0" tIns="0" rIns="0" bIns="0" anchor="t" anchorCtr="0">
            <a:noAutofit/>
          </a:bodyPr>
          <a:lstStyle/>
          <a:p>
            <a:pPr marL="0" marR="0" lvl="0" indent="0" algn="ctr" rtl="0">
              <a:lnSpc>
                <a:spcPct val="93000"/>
              </a:lnSpc>
              <a:spcBef>
                <a:spcPts val="0"/>
              </a:spcBef>
              <a:spcAft>
                <a:spcPts val="0"/>
              </a:spcAft>
              <a:buSzPct val="25000"/>
              <a:buNone/>
            </a:pPr>
            <a:fld id="{00000000-1234-1234-1234-123412341234}" type="slidenum">
              <a:rPr lang="en-US" sz="2700" b="0" i="0" u="none" strike="noStrike" cap="none">
                <a:solidFill>
                  <a:srgbClr val="000080"/>
                </a:solidFill>
                <a:latin typeface="Times New Roman"/>
                <a:ea typeface="Times New Roman"/>
                <a:cs typeface="Times New Roman"/>
                <a:sym typeface="Times New Roman"/>
              </a:rPr>
              <a:pPr marL="0" marR="0" lvl="0" indent="0" algn="ctr" rtl="0">
                <a:lnSpc>
                  <a:spcPct val="93000"/>
                </a:lnSpc>
                <a:spcBef>
                  <a:spcPts val="0"/>
                </a:spcBef>
                <a:spcAft>
                  <a:spcPts val="0"/>
                </a:spcAft>
                <a:buSzPct val="25000"/>
                <a:buNone/>
              </a:pPr>
              <a:t>13</a:t>
            </a:fld>
            <a:endParaRPr lang="en-US" sz="2700" b="0" i="0" u="none" strike="noStrike" cap="none">
              <a:solidFill>
                <a:srgbClr val="000080"/>
              </a:solidFill>
              <a:latin typeface="Times New Roman"/>
              <a:ea typeface="Times New Roman"/>
              <a:cs typeface="Times New Roman"/>
              <a:sym typeface="Times New Roman"/>
            </a:endParaRPr>
          </a:p>
        </p:txBody>
      </p:sp>
      <p:sp>
        <p:nvSpPr>
          <p:cNvPr id="147" name="Shape 147"/>
          <p:cNvSpPr txBox="1">
            <a:spLocks noGrp="1"/>
          </p:cNvSpPr>
          <p:nvPr>
            <p:ph type="title"/>
          </p:nvPr>
        </p:nvSpPr>
        <p:spPr>
          <a:xfrm>
            <a:off x="406400" y="228600"/>
            <a:ext cx="7772400" cy="1143000"/>
          </a:xfrm>
          <a:prstGeom prst="rect">
            <a:avLst/>
          </a:prstGeom>
          <a:noFill/>
          <a:ln>
            <a:noFill/>
          </a:ln>
        </p:spPr>
        <p:txBody>
          <a:bodyPr lIns="90000" tIns="46800" rIns="90000" bIns="46800" anchor="b" anchorCtr="0">
            <a:noAutofit/>
          </a:bodyPr>
          <a:lstStyle/>
          <a:p>
            <a:pPr marL="0" marR="0" lvl="0" indent="0" algn="ctr" rtl="0">
              <a:lnSpc>
                <a:spcPct val="100000"/>
              </a:lnSpc>
              <a:spcBef>
                <a:spcPts val="0"/>
              </a:spcBef>
              <a:spcAft>
                <a:spcPts val="0"/>
              </a:spcAft>
              <a:buClr>
                <a:srgbClr val="000080"/>
              </a:buClr>
              <a:buSzPct val="25000"/>
              <a:buFont typeface="Times New Roman"/>
              <a:buNone/>
            </a:pPr>
            <a:r>
              <a:rPr lang="en-US" sz="4800" b="0" i="0" u="none" strike="noStrike" cap="none">
                <a:solidFill>
                  <a:srgbClr val="000080"/>
                </a:solidFill>
                <a:latin typeface="Times New Roman"/>
                <a:ea typeface="Times New Roman"/>
                <a:cs typeface="Times New Roman"/>
                <a:sym typeface="Times New Roman"/>
              </a:rPr>
              <a:t>Statement Coverage</a:t>
            </a:r>
          </a:p>
        </p:txBody>
      </p:sp>
      <p:sp>
        <p:nvSpPr>
          <p:cNvPr id="148" name="Shape 148"/>
          <p:cNvSpPr txBox="1">
            <a:spLocks noGrp="1"/>
          </p:cNvSpPr>
          <p:nvPr>
            <p:ph type="body" idx="1"/>
          </p:nvPr>
        </p:nvSpPr>
        <p:spPr>
          <a:xfrm>
            <a:off x="609600" y="1371600"/>
            <a:ext cx="7772400" cy="4991099"/>
          </a:xfrm>
          <a:prstGeom prst="rect">
            <a:avLst/>
          </a:prstGeom>
          <a:noFill/>
          <a:ln>
            <a:noFill/>
          </a:ln>
        </p:spPr>
        <p:txBody>
          <a:bodyPr lIns="90000" tIns="46800" rIns="90000" bIns="46800" anchor="t" anchorCtr="0">
            <a:noAutofit/>
          </a:bodyPr>
          <a:lstStyle/>
          <a:p>
            <a:pPr marL="338137" marR="0" lvl="0" indent="-338137" algn="l" rtl="0">
              <a:lnSpc>
                <a:spcPct val="100000"/>
              </a:lnSpc>
              <a:spcBef>
                <a:spcPts val="0"/>
              </a:spcBef>
              <a:spcAft>
                <a:spcPts val="0"/>
              </a:spcAft>
              <a:buClr>
                <a:srgbClr val="FFCC00"/>
              </a:buClr>
              <a:buSzPct val="100000"/>
              <a:buFont typeface="Arial"/>
              <a:buChar char="●"/>
            </a:pPr>
            <a:r>
              <a:rPr lang="en-US" sz="4800" b="0" i="0" u="none">
                <a:solidFill>
                  <a:srgbClr val="000000"/>
                </a:solidFill>
                <a:latin typeface="Times New Roman"/>
                <a:ea typeface="Times New Roman"/>
                <a:cs typeface="Times New Roman"/>
                <a:sym typeface="Times New Roman"/>
              </a:rPr>
              <a:t>Statement coverage methodology:</a:t>
            </a:r>
          </a:p>
          <a:p>
            <a:pPr marL="738187" marR="0" lvl="1" indent="-280987" algn="l" rtl="0">
              <a:lnSpc>
                <a:spcPct val="100000"/>
              </a:lnSpc>
              <a:spcBef>
                <a:spcPts val="1100"/>
              </a:spcBef>
              <a:spcAft>
                <a:spcPts val="0"/>
              </a:spcAft>
              <a:buClr>
                <a:srgbClr val="FFCC00"/>
              </a:buClr>
              <a:buSzPct val="100000"/>
              <a:buFont typeface="Arial"/>
              <a:buChar char="●"/>
            </a:pPr>
            <a:r>
              <a:rPr lang="en-US" sz="4400" b="0" i="0" u="none" strike="noStrike" cap="none">
                <a:solidFill>
                  <a:srgbClr val="000000"/>
                </a:solidFill>
                <a:latin typeface="Times New Roman"/>
                <a:ea typeface="Times New Roman"/>
                <a:cs typeface="Times New Roman"/>
                <a:sym typeface="Times New Roman"/>
              </a:rPr>
              <a:t>design test cases so that</a:t>
            </a:r>
          </a:p>
          <a:p>
            <a:pPr marL="1143000" marR="0" lvl="2" indent="-228600" algn="l" rtl="0">
              <a:lnSpc>
                <a:spcPct val="100000"/>
              </a:lnSpc>
              <a:spcBef>
                <a:spcPts val="1000"/>
              </a:spcBef>
              <a:spcAft>
                <a:spcPts val="0"/>
              </a:spcAft>
              <a:buClr>
                <a:srgbClr val="FFCC00"/>
              </a:buClr>
              <a:buSzPct val="100000"/>
              <a:buFont typeface="Arial"/>
              <a:buChar char="●"/>
            </a:pPr>
            <a:r>
              <a:rPr lang="en-US" sz="2400" b="0" i="0" u="none" strike="noStrike" cap="none">
                <a:solidFill>
                  <a:srgbClr val="000000"/>
                </a:solidFill>
                <a:latin typeface="Times New Roman"/>
                <a:ea typeface="Times New Roman"/>
                <a:cs typeface="Times New Roman"/>
                <a:sym typeface="Times New Roman"/>
              </a:rPr>
              <a:t>every statement in a program is executed at least once. </a:t>
            </a:r>
          </a:p>
        </p:txBody>
      </p:sp>
    </p:spTree>
  </p:cSld>
  <p:clrMapOvr>
    <a:masterClrMapping/>
  </p:clrMapOvr>
  <p:transition spd="med">
    <p:cut/>
  </p:transition>
</p:sld>
</file>

<file path=ppt/slides/slide14.xml><?xml version="1.0" encoding="utf-8"?>
<p:sld xmlns:a="http://schemas.openxmlformats.org/drawingml/2006/main" xmlns:r="http://schemas.openxmlformats.org/officeDocument/2006/relationships" xmlns:p="http://schemas.openxmlformats.org/presentationml/2006/main">
  <p:cSld>
    <p:bg>
      <p:bgPr>
        <a:blipFill rotWithShape="1">
          <a:blip r:embed="rId3">
            <a:alphaModFix/>
          </a:blip>
          <a:stretch>
            <a:fillRect/>
          </a:stretch>
        </a:blipFill>
        <a:effectLst/>
      </p:bgPr>
    </p:bg>
    <p:spTree>
      <p:nvGrpSpPr>
        <p:cNvPr id="1" name="Shape 152"/>
        <p:cNvGrpSpPr/>
        <p:nvPr/>
      </p:nvGrpSpPr>
      <p:grpSpPr>
        <a:xfrm>
          <a:off x="0" y="0"/>
          <a:ext cx="0" cy="0"/>
          <a:chOff x="0" y="0"/>
          <a:chExt cx="0" cy="0"/>
        </a:xfrm>
      </p:grpSpPr>
      <p:sp>
        <p:nvSpPr>
          <p:cNvPr id="153" name="Shape 153"/>
          <p:cNvSpPr txBox="1">
            <a:spLocks noGrp="1"/>
          </p:cNvSpPr>
          <p:nvPr>
            <p:ph type="sldNum" idx="12"/>
          </p:nvPr>
        </p:nvSpPr>
        <p:spPr>
          <a:xfrm>
            <a:off x="6556375" y="6051550"/>
            <a:ext cx="2128836" cy="471487"/>
          </a:xfrm>
          <a:prstGeom prst="rect">
            <a:avLst/>
          </a:prstGeom>
          <a:noFill/>
          <a:ln>
            <a:noFill/>
          </a:ln>
        </p:spPr>
        <p:txBody>
          <a:bodyPr lIns="0" tIns="0" rIns="0" bIns="0" anchor="t" anchorCtr="0">
            <a:noAutofit/>
          </a:bodyPr>
          <a:lstStyle/>
          <a:p>
            <a:pPr marL="0" marR="0" lvl="0" indent="0" algn="ctr" rtl="0">
              <a:lnSpc>
                <a:spcPct val="93000"/>
              </a:lnSpc>
              <a:spcBef>
                <a:spcPts val="0"/>
              </a:spcBef>
              <a:spcAft>
                <a:spcPts val="0"/>
              </a:spcAft>
              <a:buSzPct val="25000"/>
              <a:buNone/>
            </a:pPr>
            <a:fld id="{00000000-1234-1234-1234-123412341234}" type="slidenum">
              <a:rPr lang="en-US" sz="2700" b="0" i="0" u="none" strike="noStrike" cap="none">
                <a:solidFill>
                  <a:srgbClr val="000080"/>
                </a:solidFill>
                <a:latin typeface="Times New Roman"/>
                <a:ea typeface="Times New Roman"/>
                <a:cs typeface="Times New Roman"/>
                <a:sym typeface="Times New Roman"/>
              </a:rPr>
              <a:pPr marL="0" marR="0" lvl="0" indent="0" algn="ctr" rtl="0">
                <a:lnSpc>
                  <a:spcPct val="93000"/>
                </a:lnSpc>
                <a:spcBef>
                  <a:spcPts val="0"/>
                </a:spcBef>
                <a:spcAft>
                  <a:spcPts val="0"/>
                </a:spcAft>
                <a:buSzPct val="25000"/>
                <a:buNone/>
              </a:pPr>
              <a:t>14</a:t>
            </a:fld>
            <a:endParaRPr lang="en-US" sz="2700" b="0" i="0" u="none" strike="noStrike" cap="none">
              <a:solidFill>
                <a:srgbClr val="000080"/>
              </a:solidFill>
              <a:latin typeface="Times New Roman"/>
              <a:ea typeface="Times New Roman"/>
              <a:cs typeface="Times New Roman"/>
              <a:sym typeface="Times New Roman"/>
            </a:endParaRPr>
          </a:p>
        </p:txBody>
      </p:sp>
      <p:sp>
        <p:nvSpPr>
          <p:cNvPr id="154" name="Shape 154"/>
          <p:cNvSpPr txBox="1">
            <a:spLocks noGrp="1"/>
          </p:cNvSpPr>
          <p:nvPr>
            <p:ph type="title"/>
          </p:nvPr>
        </p:nvSpPr>
        <p:spPr>
          <a:xfrm>
            <a:off x="406400" y="228600"/>
            <a:ext cx="7772400" cy="1143000"/>
          </a:xfrm>
          <a:prstGeom prst="rect">
            <a:avLst/>
          </a:prstGeom>
          <a:noFill/>
          <a:ln>
            <a:noFill/>
          </a:ln>
        </p:spPr>
        <p:txBody>
          <a:bodyPr lIns="90000" tIns="46800" rIns="90000" bIns="46800" anchor="b" anchorCtr="0">
            <a:noAutofit/>
          </a:bodyPr>
          <a:lstStyle/>
          <a:p>
            <a:pPr marL="0" marR="0" lvl="0" indent="0" algn="ctr" rtl="0">
              <a:lnSpc>
                <a:spcPct val="100000"/>
              </a:lnSpc>
              <a:spcBef>
                <a:spcPts val="0"/>
              </a:spcBef>
              <a:spcAft>
                <a:spcPts val="0"/>
              </a:spcAft>
              <a:buClr>
                <a:srgbClr val="000080"/>
              </a:buClr>
              <a:buSzPct val="25000"/>
              <a:buFont typeface="Times New Roman"/>
              <a:buNone/>
            </a:pPr>
            <a:r>
              <a:rPr lang="en-US" sz="4800" b="0" i="0" u="none" strike="noStrike" cap="none">
                <a:solidFill>
                  <a:srgbClr val="000080"/>
                </a:solidFill>
                <a:latin typeface="Times New Roman"/>
                <a:ea typeface="Times New Roman"/>
                <a:cs typeface="Times New Roman"/>
                <a:sym typeface="Times New Roman"/>
              </a:rPr>
              <a:t>Statement Coverage</a:t>
            </a:r>
          </a:p>
        </p:txBody>
      </p:sp>
      <p:sp>
        <p:nvSpPr>
          <p:cNvPr id="155" name="Shape 155"/>
          <p:cNvSpPr txBox="1">
            <a:spLocks noGrp="1"/>
          </p:cNvSpPr>
          <p:nvPr>
            <p:ph type="body" idx="1"/>
          </p:nvPr>
        </p:nvSpPr>
        <p:spPr>
          <a:xfrm>
            <a:off x="457200" y="1885950"/>
            <a:ext cx="8178799" cy="4171950"/>
          </a:xfrm>
          <a:prstGeom prst="rect">
            <a:avLst/>
          </a:prstGeom>
          <a:noFill/>
          <a:ln>
            <a:noFill/>
          </a:ln>
        </p:spPr>
        <p:txBody>
          <a:bodyPr lIns="90000" tIns="46800" rIns="90000" bIns="46800" anchor="t" anchorCtr="0">
            <a:noAutofit/>
          </a:bodyPr>
          <a:lstStyle/>
          <a:p>
            <a:pPr marL="338137" marR="0" lvl="0" indent="-338137" algn="l" rtl="0">
              <a:lnSpc>
                <a:spcPct val="100000"/>
              </a:lnSpc>
              <a:spcBef>
                <a:spcPts val="0"/>
              </a:spcBef>
              <a:spcAft>
                <a:spcPts val="0"/>
              </a:spcAft>
              <a:buClr>
                <a:srgbClr val="FFCC00"/>
              </a:buClr>
              <a:buSzPct val="100000"/>
              <a:buFont typeface="Arial"/>
              <a:buChar char="●"/>
            </a:pPr>
            <a:r>
              <a:rPr lang="en-US" sz="2600" b="0" i="0" u="none">
                <a:solidFill>
                  <a:srgbClr val="000000"/>
                </a:solidFill>
                <a:latin typeface="Times New Roman"/>
                <a:ea typeface="Times New Roman"/>
                <a:cs typeface="Times New Roman"/>
                <a:sym typeface="Times New Roman"/>
              </a:rPr>
              <a:t>The principal idea: </a:t>
            </a:r>
          </a:p>
          <a:p>
            <a:pPr marL="738187" marR="0" lvl="1" indent="-280987" algn="l" rtl="0">
              <a:lnSpc>
                <a:spcPct val="100000"/>
              </a:lnSpc>
              <a:spcBef>
                <a:spcPts val="1000"/>
              </a:spcBef>
              <a:spcAft>
                <a:spcPts val="0"/>
              </a:spcAft>
              <a:buClr>
                <a:srgbClr val="FFCC00"/>
              </a:buClr>
              <a:buSzPct val="100000"/>
              <a:buFont typeface="Arial"/>
              <a:buChar char="●"/>
            </a:pPr>
            <a:r>
              <a:rPr lang="en-US" sz="2300" b="0" i="0" u="none" strike="noStrike" cap="none">
                <a:solidFill>
                  <a:srgbClr val="000000"/>
                </a:solidFill>
                <a:latin typeface="Times New Roman"/>
                <a:ea typeface="Times New Roman"/>
                <a:cs typeface="Times New Roman"/>
                <a:sym typeface="Times New Roman"/>
              </a:rPr>
              <a:t>unless a statement is executed, </a:t>
            </a:r>
          </a:p>
          <a:p>
            <a:pPr marL="738187" marR="0" lvl="1" indent="-280987" algn="l" rtl="0">
              <a:lnSpc>
                <a:spcPct val="100000"/>
              </a:lnSpc>
              <a:spcBef>
                <a:spcPts val="1000"/>
              </a:spcBef>
              <a:spcAft>
                <a:spcPts val="0"/>
              </a:spcAft>
              <a:buClr>
                <a:srgbClr val="FFCC00"/>
              </a:buClr>
              <a:buSzPct val="100000"/>
              <a:buFont typeface="Arial"/>
              <a:buChar char="●"/>
            </a:pPr>
            <a:r>
              <a:rPr lang="en-US" sz="2300" b="0" i="0" u="none" strike="noStrike" cap="none">
                <a:solidFill>
                  <a:srgbClr val="000000"/>
                </a:solidFill>
                <a:latin typeface="Times New Roman"/>
                <a:ea typeface="Times New Roman"/>
                <a:cs typeface="Times New Roman"/>
                <a:sym typeface="Times New Roman"/>
              </a:rPr>
              <a:t>we have no way of knowing  if an error exists in that statement. </a:t>
            </a:r>
          </a:p>
        </p:txBody>
      </p:sp>
    </p:spTree>
  </p:cSld>
  <p:clrMapOvr>
    <a:masterClrMapping/>
  </p:clrMapOvr>
  <p:transition spd="med">
    <p:cut/>
  </p:transition>
</p:sld>
</file>

<file path=ppt/slides/slide15.xml><?xml version="1.0" encoding="utf-8"?>
<p:sld xmlns:a="http://schemas.openxmlformats.org/drawingml/2006/main" xmlns:r="http://schemas.openxmlformats.org/officeDocument/2006/relationships" xmlns:p="http://schemas.openxmlformats.org/presentationml/2006/main">
  <p:cSld>
    <p:bg>
      <p:bgPr>
        <a:blipFill rotWithShape="1">
          <a:blip r:embed="rId3">
            <a:alphaModFix/>
          </a:blip>
          <a:stretch>
            <a:fillRect/>
          </a:stretch>
        </a:blipFill>
        <a:effectLst/>
      </p:bgPr>
    </p:bg>
    <p:spTree>
      <p:nvGrpSpPr>
        <p:cNvPr id="1" name="Shape 159"/>
        <p:cNvGrpSpPr/>
        <p:nvPr/>
      </p:nvGrpSpPr>
      <p:grpSpPr>
        <a:xfrm>
          <a:off x="0" y="0"/>
          <a:ext cx="0" cy="0"/>
          <a:chOff x="0" y="0"/>
          <a:chExt cx="0" cy="0"/>
        </a:xfrm>
      </p:grpSpPr>
      <p:sp>
        <p:nvSpPr>
          <p:cNvPr id="160" name="Shape 160"/>
          <p:cNvSpPr txBox="1">
            <a:spLocks noGrp="1"/>
          </p:cNvSpPr>
          <p:nvPr>
            <p:ph type="sldNum" idx="12"/>
          </p:nvPr>
        </p:nvSpPr>
        <p:spPr>
          <a:xfrm>
            <a:off x="6556375" y="6051550"/>
            <a:ext cx="2128836" cy="471487"/>
          </a:xfrm>
          <a:prstGeom prst="rect">
            <a:avLst/>
          </a:prstGeom>
          <a:noFill/>
          <a:ln>
            <a:noFill/>
          </a:ln>
        </p:spPr>
        <p:txBody>
          <a:bodyPr lIns="0" tIns="0" rIns="0" bIns="0" anchor="t" anchorCtr="0">
            <a:noAutofit/>
          </a:bodyPr>
          <a:lstStyle/>
          <a:p>
            <a:pPr marL="0" marR="0" lvl="0" indent="0" algn="ctr" rtl="0">
              <a:lnSpc>
                <a:spcPct val="93000"/>
              </a:lnSpc>
              <a:spcBef>
                <a:spcPts val="0"/>
              </a:spcBef>
              <a:spcAft>
                <a:spcPts val="0"/>
              </a:spcAft>
              <a:buSzPct val="25000"/>
              <a:buNone/>
            </a:pPr>
            <a:fld id="{00000000-1234-1234-1234-123412341234}" type="slidenum">
              <a:rPr lang="en-US" sz="2700" b="0" i="0" u="none" strike="noStrike" cap="none">
                <a:solidFill>
                  <a:srgbClr val="000080"/>
                </a:solidFill>
                <a:latin typeface="Times New Roman"/>
                <a:ea typeface="Times New Roman"/>
                <a:cs typeface="Times New Roman"/>
                <a:sym typeface="Times New Roman"/>
              </a:rPr>
              <a:pPr marL="0" marR="0" lvl="0" indent="0" algn="ctr" rtl="0">
                <a:lnSpc>
                  <a:spcPct val="93000"/>
                </a:lnSpc>
                <a:spcBef>
                  <a:spcPts val="0"/>
                </a:spcBef>
                <a:spcAft>
                  <a:spcPts val="0"/>
                </a:spcAft>
                <a:buSzPct val="25000"/>
                <a:buNone/>
              </a:pPr>
              <a:t>15</a:t>
            </a:fld>
            <a:endParaRPr lang="en-US" sz="2700" b="0" i="0" u="none" strike="noStrike" cap="none">
              <a:solidFill>
                <a:srgbClr val="000080"/>
              </a:solidFill>
              <a:latin typeface="Times New Roman"/>
              <a:ea typeface="Times New Roman"/>
              <a:cs typeface="Times New Roman"/>
              <a:sym typeface="Times New Roman"/>
            </a:endParaRPr>
          </a:p>
        </p:txBody>
      </p:sp>
      <p:sp>
        <p:nvSpPr>
          <p:cNvPr id="161" name="Shape 161"/>
          <p:cNvSpPr txBox="1">
            <a:spLocks noGrp="1"/>
          </p:cNvSpPr>
          <p:nvPr>
            <p:ph type="title"/>
          </p:nvPr>
        </p:nvSpPr>
        <p:spPr>
          <a:xfrm>
            <a:off x="406400" y="-63500"/>
            <a:ext cx="7772400" cy="1435100"/>
          </a:xfrm>
          <a:prstGeom prst="rect">
            <a:avLst/>
          </a:prstGeom>
          <a:noFill/>
          <a:ln>
            <a:noFill/>
          </a:ln>
        </p:spPr>
        <p:txBody>
          <a:bodyPr lIns="90000" tIns="46800" rIns="90000" bIns="46800" anchor="b" anchorCtr="0">
            <a:noAutofit/>
          </a:bodyPr>
          <a:lstStyle/>
          <a:p>
            <a:pPr marL="0" marR="0" lvl="0" indent="0" algn="ctr" rtl="0">
              <a:lnSpc>
                <a:spcPct val="100000"/>
              </a:lnSpc>
              <a:spcBef>
                <a:spcPts val="0"/>
              </a:spcBef>
              <a:spcAft>
                <a:spcPts val="0"/>
              </a:spcAft>
              <a:buClr>
                <a:srgbClr val="000080"/>
              </a:buClr>
              <a:buSzPct val="25000"/>
              <a:buFont typeface="Times New Roman"/>
              <a:buNone/>
            </a:pPr>
            <a:r>
              <a:rPr lang="en-US" sz="4400" b="0" i="0" u="none" strike="noStrike" cap="none">
                <a:solidFill>
                  <a:srgbClr val="000080"/>
                </a:solidFill>
                <a:latin typeface="Times New Roman"/>
                <a:ea typeface="Times New Roman"/>
                <a:cs typeface="Times New Roman"/>
                <a:sym typeface="Times New Roman"/>
              </a:rPr>
              <a:t>Statement coverage criterion</a:t>
            </a:r>
          </a:p>
        </p:txBody>
      </p:sp>
      <p:sp>
        <p:nvSpPr>
          <p:cNvPr id="162" name="Shape 162"/>
          <p:cNvSpPr txBox="1">
            <a:spLocks noGrp="1"/>
          </p:cNvSpPr>
          <p:nvPr>
            <p:ph type="body" idx="1"/>
          </p:nvPr>
        </p:nvSpPr>
        <p:spPr>
          <a:xfrm>
            <a:off x="457200" y="1885950"/>
            <a:ext cx="8178799" cy="4559300"/>
          </a:xfrm>
          <a:prstGeom prst="rect">
            <a:avLst/>
          </a:prstGeom>
          <a:noFill/>
          <a:ln>
            <a:noFill/>
          </a:ln>
        </p:spPr>
        <p:txBody>
          <a:bodyPr lIns="90000" tIns="46800" rIns="90000" bIns="46800" anchor="t" anchorCtr="0">
            <a:noAutofit/>
          </a:bodyPr>
          <a:lstStyle/>
          <a:p>
            <a:pPr marL="338137" marR="0" lvl="0" indent="-338137" algn="l" rtl="0">
              <a:lnSpc>
                <a:spcPct val="95000"/>
              </a:lnSpc>
              <a:spcBef>
                <a:spcPts val="0"/>
              </a:spcBef>
              <a:spcAft>
                <a:spcPts val="0"/>
              </a:spcAft>
              <a:buClr>
                <a:srgbClr val="FFCC00"/>
              </a:buClr>
              <a:buSzPct val="100000"/>
              <a:buFont typeface="Arial"/>
              <a:buChar char="●"/>
            </a:pPr>
            <a:r>
              <a:rPr lang="en-US" sz="4800" b="0" i="0" u="none">
                <a:solidFill>
                  <a:srgbClr val="000000"/>
                </a:solidFill>
                <a:latin typeface="Times New Roman"/>
                <a:ea typeface="Times New Roman"/>
                <a:cs typeface="Times New Roman"/>
                <a:sym typeface="Times New Roman"/>
              </a:rPr>
              <a:t>Based on the observation:</a:t>
            </a:r>
          </a:p>
          <a:p>
            <a:pPr marL="738187" marR="0" lvl="1" indent="-280987" algn="l" rtl="0">
              <a:lnSpc>
                <a:spcPct val="95000"/>
              </a:lnSpc>
              <a:spcBef>
                <a:spcPts val="200"/>
              </a:spcBef>
              <a:spcAft>
                <a:spcPts val="0"/>
              </a:spcAft>
              <a:buClr>
                <a:srgbClr val="FFCC00"/>
              </a:buClr>
              <a:buSzPct val="100000"/>
              <a:buFont typeface="Arial"/>
              <a:buChar char="●"/>
            </a:pPr>
            <a:r>
              <a:rPr lang="en-US" sz="4400" b="0" i="0" u="none" strike="noStrike" cap="none">
                <a:solidFill>
                  <a:srgbClr val="000000"/>
                </a:solidFill>
                <a:latin typeface="Times New Roman"/>
                <a:ea typeface="Times New Roman"/>
                <a:cs typeface="Times New Roman"/>
                <a:sym typeface="Times New Roman"/>
              </a:rPr>
              <a:t>an error in a program can not be discovered: </a:t>
            </a:r>
          </a:p>
          <a:p>
            <a:pPr marL="1143000" marR="0" lvl="2" indent="-228600" algn="l" rtl="0">
              <a:lnSpc>
                <a:spcPct val="95000"/>
              </a:lnSpc>
              <a:spcBef>
                <a:spcPts val="200"/>
              </a:spcBef>
              <a:spcAft>
                <a:spcPts val="0"/>
              </a:spcAft>
              <a:buClr>
                <a:srgbClr val="FFCC00"/>
              </a:buClr>
              <a:buSzPct val="100000"/>
              <a:buFont typeface="Arial"/>
              <a:buChar char="●"/>
            </a:pPr>
            <a:r>
              <a:rPr lang="en-US" sz="2400" b="0" i="0" u="none" strike="noStrike" cap="none">
                <a:solidFill>
                  <a:srgbClr val="000000"/>
                </a:solidFill>
                <a:latin typeface="Times New Roman"/>
                <a:ea typeface="Times New Roman"/>
                <a:cs typeface="Times New Roman"/>
                <a:sym typeface="Times New Roman"/>
              </a:rPr>
              <a:t>unless the part of the program containing the error is executed.</a:t>
            </a:r>
          </a:p>
        </p:txBody>
      </p:sp>
    </p:spTree>
  </p:cSld>
  <p:clrMapOvr>
    <a:masterClrMapping/>
  </p:clrMapOvr>
  <p:transition spd="med">
    <p:cut/>
  </p:transition>
</p:sld>
</file>

<file path=ppt/slides/slide16.xml><?xml version="1.0" encoding="utf-8"?>
<p:sld xmlns:a="http://schemas.openxmlformats.org/drawingml/2006/main" xmlns:r="http://schemas.openxmlformats.org/officeDocument/2006/relationships" xmlns:p="http://schemas.openxmlformats.org/presentationml/2006/main">
  <p:cSld>
    <p:bg>
      <p:bgPr>
        <a:blipFill rotWithShape="1">
          <a:blip r:embed="rId3">
            <a:alphaModFix/>
          </a:blip>
          <a:stretch>
            <a:fillRect/>
          </a:stretch>
        </a:blipFill>
        <a:effectLst/>
      </p:bgPr>
    </p:bg>
    <p:spTree>
      <p:nvGrpSpPr>
        <p:cNvPr id="1" name="Shape 166"/>
        <p:cNvGrpSpPr/>
        <p:nvPr/>
      </p:nvGrpSpPr>
      <p:grpSpPr>
        <a:xfrm>
          <a:off x="0" y="0"/>
          <a:ext cx="0" cy="0"/>
          <a:chOff x="0" y="0"/>
          <a:chExt cx="0" cy="0"/>
        </a:xfrm>
      </p:grpSpPr>
      <p:sp>
        <p:nvSpPr>
          <p:cNvPr id="167" name="Shape 167"/>
          <p:cNvSpPr txBox="1">
            <a:spLocks noGrp="1"/>
          </p:cNvSpPr>
          <p:nvPr>
            <p:ph type="sldNum" idx="12"/>
          </p:nvPr>
        </p:nvSpPr>
        <p:spPr>
          <a:xfrm>
            <a:off x="6556375" y="6051550"/>
            <a:ext cx="2128836" cy="471487"/>
          </a:xfrm>
          <a:prstGeom prst="rect">
            <a:avLst/>
          </a:prstGeom>
          <a:noFill/>
          <a:ln>
            <a:noFill/>
          </a:ln>
        </p:spPr>
        <p:txBody>
          <a:bodyPr lIns="0" tIns="0" rIns="0" bIns="0" anchor="t" anchorCtr="0">
            <a:noAutofit/>
          </a:bodyPr>
          <a:lstStyle/>
          <a:p>
            <a:pPr marL="0" marR="0" lvl="0" indent="0" algn="ctr" rtl="0">
              <a:lnSpc>
                <a:spcPct val="93000"/>
              </a:lnSpc>
              <a:spcBef>
                <a:spcPts val="0"/>
              </a:spcBef>
              <a:spcAft>
                <a:spcPts val="0"/>
              </a:spcAft>
              <a:buSzPct val="25000"/>
              <a:buNone/>
            </a:pPr>
            <a:fld id="{00000000-1234-1234-1234-123412341234}" type="slidenum">
              <a:rPr lang="en-US" sz="2700" b="0" i="0" u="none" strike="noStrike" cap="none">
                <a:solidFill>
                  <a:srgbClr val="000080"/>
                </a:solidFill>
                <a:latin typeface="Times New Roman"/>
                <a:ea typeface="Times New Roman"/>
                <a:cs typeface="Times New Roman"/>
                <a:sym typeface="Times New Roman"/>
              </a:rPr>
              <a:pPr marL="0" marR="0" lvl="0" indent="0" algn="ctr" rtl="0">
                <a:lnSpc>
                  <a:spcPct val="93000"/>
                </a:lnSpc>
                <a:spcBef>
                  <a:spcPts val="0"/>
                </a:spcBef>
                <a:spcAft>
                  <a:spcPts val="0"/>
                </a:spcAft>
                <a:buSzPct val="25000"/>
                <a:buNone/>
              </a:pPr>
              <a:t>16</a:t>
            </a:fld>
            <a:endParaRPr lang="en-US" sz="2700" b="0" i="0" u="none" strike="noStrike" cap="none">
              <a:solidFill>
                <a:srgbClr val="000080"/>
              </a:solidFill>
              <a:latin typeface="Times New Roman"/>
              <a:ea typeface="Times New Roman"/>
              <a:cs typeface="Times New Roman"/>
              <a:sym typeface="Times New Roman"/>
            </a:endParaRPr>
          </a:p>
        </p:txBody>
      </p:sp>
      <p:sp>
        <p:nvSpPr>
          <p:cNvPr id="168" name="Shape 168"/>
          <p:cNvSpPr txBox="1">
            <a:spLocks noGrp="1"/>
          </p:cNvSpPr>
          <p:nvPr>
            <p:ph type="title"/>
          </p:nvPr>
        </p:nvSpPr>
        <p:spPr>
          <a:xfrm>
            <a:off x="406400" y="-63500"/>
            <a:ext cx="7772400" cy="1435100"/>
          </a:xfrm>
          <a:prstGeom prst="rect">
            <a:avLst/>
          </a:prstGeom>
          <a:noFill/>
          <a:ln>
            <a:noFill/>
          </a:ln>
        </p:spPr>
        <p:txBody>
          <a:bodyPr lIns="90000" tIns="46800" rIns="90000" bIns="46800" anchor="b" anchorCtr="0">
            <a:noAutofit/>
          </a:bodyPr>
          <a:lstStyle/>
          <a:p>
            <a:pPr marL="0" marR="0" lvl="0" indent="0" algn="ctr" rtl="0">
              <a:lnSpc>
                <a:spcPct val="100000"/>
              </a:lnSpc>
              <a:spcBef>
                <a:spcPts val="0"/>
              </a:spcBef>
              <a:spcAft>
                <a:spcPts val="0"/>
              </a:spcAft>
              <a:buClr>
                <a:srgbClr val="000080"/>
              </a:buClr>
              <a:buSzPct val="25000"/>
              <a:buFont typeface="Times New Roman"/>
              <a:buNone/>
            </a:pPr>
            <a:r>
              <a:rPr lang="en-US" sz="4400" b="0" i="0" u="none" strike="noStrike" cap="none">
                <a:solidFill>
                  <a:srgbClr val="000080"/>
                </a:solidFill>
                <a:latin typeface="Times New Roman"/>
                <a:ea typeface="Times New Roman"/>
                <a:cs typeface="Times New Roman"/>
                <a:sym typeface="Times New Roman"/>
              </a:rPr>
              <a:t>Statement coverage criterion</a:t>
            </a:r>
          </a:p>
        </p:txBody>
      </p:sp>
      <p:sp>
        <p:nvSpPr>
          <p:cNvPr id="169" name="Shape 169"/>
          <p:cNvSpPr txBox="1">
            <a:spLocks noGrp="1"/>
          </p:cNvSpPr>
          <p:nvPr>
            <p:ph type="body" idx="1"/>
          </p:nvPr>
        </p:nvSpPr>
        <p:spPr>
          <a:xfrm>
            <a:off x="457200" y="1885950"/>
            <a:ext cx="8178799" cy="4730750"/>
          </a:xfrm>
          <a:prstGeom prst="rect">
            <a:avLst/>
          </a:prstGeom>
          <a:noFill/>
          <a:ln>
            <a:noFill/>
          </a:ln>
        </p:spPr>
        <p:txBody>
          <a:bodyPr lIns="90000" tIns="46800" rIns="90000" bIns="46800" anchor="t" anchorCtr="0">
            <a:noAutofit/>
          </a:bodyPr>
          <a:lstStyle/>
          <a:p>
            <a:pPr marL="338137" marR="0" lvl="0" indent="-338137" algn="l" rtl="0">
              <a:lnSpc>
                <a:spcPct val="100000"/>
              </a:lnSpc>
              <a:spcBef>
                <a:spcPts val="0"/>
              </a:spcBef>
              <a:spcAft>
                <a:spcPts val="0"/>
              </a:spcAft>
              <a:buClr>
                <a:srgbClr val="FFCC00"/>
              </a:buClr>
              <a:buSzPct val="100000"/>
              <a:buFont typeface="Arial"/>
              <a:buChar char="●"/>
            </a:pPr>
            <a:r>
              <a:rPr lang="en-US" sz="2600" b="0" i="0" u="none">
                <a:solidFill>
                  <a:srgbClr val="000000"/>
                </a:solidFill>
                <a:latin typeface="Times New Roman"/>
                <a:ea typeface="Times New Roman"/>
                <a:cs typeface="Times New Roman"/>
                <a:sym typeface="Times New Roman"/>
              </a:rPr>
              <a:t>Observing that a statement behaves properly for one input value:</a:t>
            </a:r>
          </a:p>
          <a:p>
            <a:pPr marL="738187" marR="0" lvl="1" indent="-280987" algn="l" rtl="0">
              <a:lnSpc>
                <a:spcPct val="100000"/>
              </a:lnSpc>
              <a:spcBef>
                <a:spcPts val="1000"/>
              </a:spcBef>
              <a:spcAft>
                <a:spcPts val="0"/>
              </a:spcAft>
              <a:buClr>
                <a:srgbClr val="FFCC00"/>
              </a:buClr>
              <a:buSzPct val="100000"/>
              <a:buFont typeface="Arial"/>
              <a:buChar char="●"/>
            </a:pPr>
            <a:r>
              <a:rPr lang="en-US" sz="2300" b="0" i="0" u="none" strike="noStrike" cap="none">
                <a:solidFill>
                  <a:srgbClr val="000000"/>
                </a:solidFill>
                <a:latin typeface="Times New Roman"/>
                <a:ea typeface="Times New Roman"/>
                <a:cs typeface="Times New Roman"/>
                <a:sym typeface="Times New Roman"/>
              </a:rPr>
              <a:t>no guarantee that it will behave correctly for all input values.</a:t>
            </a:r>
          </a:p>
        </p:txBody>
      </p:sp>
    </p:spTree>
  </p:cSld>
  <p:clrMapOvr>
    <a:masterClrMapping/>
  </p:clrMapOvr>
  <p:transition spd="med">
    <p:cut/>
  </p:transition>
</p:sld>
</file>

<file path=ppt/slides/slide17.xml><?xml version="1.0" encoding="utf-8"?>
<p:sld xmlns:a="http://schemas.openxmlformats.org/drawingml/2006/main" xmlns:r="http://schemas.openxmlformats.org/officeDocument/2006/relationships" xmlns:p="http://schemas.openxmlformats.org/presentationml/2006/main">
  <p:cSld>
    <p:bg>
      <p:bgPr>
        <a:blipFill rotWithShape="1">
          <a:blip r:embed="rId3">
            <a:alphaModFix/>
          </a:blip>
          <a:stretch>
            <a:fillRect/>
          </a:stretch>
        </a:blipFill>
        <a:effectLst/>
      </p:bgPr>
    </p:bg>
    <p:spTree>
      <p:nvGrpSpPr>
        <p:cNvPr id="1" name="Shape 173"/>
        <p:cNvGrpSpPr/>
        <p:nvPr/>
      </p:nvGrpSpPr>
      <p:grpSpPr>
        <a:xfrm>
          <a:off x="0" y="0"/>
          <a:ext cx="0" cy="0"/>
          <a:chOff x="0" y="0"/>
          <a:chExt cx="0" cy="0"/>
        </a:xfrm>
      </p:grpSpPr>
      <p:sp>
        <p:nvSpPr>
          <p:cNvPr id="174" name="Shape 174"/>
          <p:cNvSpPr txBox="1">
            <a:spLocks noGrp="1"/>
          </p:cNvSpPr>
          <p:nvPr>
            <p:ph type="sldNum" idx="12"/>
          </p:nvPr>
        </p:nvSpPr>
        <p:spPr>
          <a:xfrm>
            <a:off x="6556375" y="6051550"/>
            <a:ext cx="2128836" cy="471487"/>
          </a:xfrm>
          <a:prstGeom prst="rect">
            <a:avLst/>
          </a:prstGeom>
          <a:noFill/>
          <a:ln>
            <a:noFill/>
          </a:ln>
        </p:spPr>
        <p:txBody>
          <a:bodyPr lIns="0" tIns="0" rIns="0" bIns="0" anchor="t" anchorCtr="0">
            <a:noAutofit/>
          </a:bodyPr>
          <a:lstStyle/>
          <a:p>
            <a:pPr marL="0" marR="0" lvl="0" indent="0" algn="ctr" rtl="0">
              <a:lnSpc>
                <a:spcPct val="93000"/>
              </a:lnSpc>
              <a:spcBef>
                <a:spcPts val="0"/>
              </a:spcBef>
              <a:spcAft>
                <a:spcPts val="0"/>
              </a:spcAft>
              <a:buSzPct val="25000"/>
              <a:buNone/>
            </a:pPr>
            <a:fld id="{00000000-1234-1234-1234-123412341234}" type="slidenum">
              <a:rPr lang="en-US" sz="2700" b="0" i="0" u="none" strike="noStrike" cap="none">
                <a:solidFill>
                  <a:srgbClr val="000080"/>
                </a:solidFill>
                <a:latin typeface="Times New Roman"/>
                <a:ea typeface="Times New Roman"/>
                <a:cs typeface="Times New Roman"/>
                <a:sym typeface="Times New Roman"/>
              </a:rPr>
              <a:pPr marL="0" marR="0" lvl="0" indent="0" algn="ctr" rtl="0">
                <a:lnSpc>
                  <a:spcPct val="93000"/>
                </a:lnSpc>
                <a:spcBef>
                  <a:spcPts val="0"/>
                </a:spcBef>
                <a:spcAft>
                  <a:spcPts val="0"/>
                </a:spcAft>
                <a:buSzPct val="25000"/>
                <a:buNone/>
              </a:pPr>
              <a:t>17</a:t>
            </a:fld>
            <a:endParaRPr lang="en-US" sz="2700" b="0" i="0" u="none" strike="noStrike" cap="none">
              <a:solidFill>
                <a:srgbClr val="000080"/>
              </a:solidFill>
              <a:latin typeface="Times New Roman"/>
              <a:ea typeface="Times New Roman"/>
              <a:cs typeface="Times New Roman"/>
              <a:sym typeface="Times New Roman"/>
            </a:endParaRPr>
          </a:p>
        </p:txBody>
      </p:sp>
      <p:sp>
        <p:nvSpPr>
          <p:cNvPr id="175" name="Shape 175"/>
          <p:cNvSpPr txBox="1">
            <a:spLocks noGrp="1"/>
          </p:cNvSpPr>
          <p:nvPr>
            <p:ph type="title"/>
          </p:nvPr>
        </p:nvSpPr>
        <p:spPr>
          <a:xfrm>
            <a:off x="406400" y="228600"/>
            <a:ext cx="7772400" cy="1143000"/>
          </a:xfrm>
          <a:prstGeom prst="rect">
            <a:avLst/>
          </a:prstGeom>
          <a:noFill/>
          <a:ln>
            <a:noFill/>
          </a:ln>
        </p:spPr>
        <p:txBody>
          <a:bodyPr lIns="90000" tIns="46800" rIns="90000" bIns="46800" anchor="b" anchorCtr="0">
            <a:noAutofit/>
          </a:bodyPr>
          <a:lstStyle/>
          <a:p>
            <a:pPr marL="0" marR="0" lvl="0" indent="0" algn="ctr" rtl="0">
              <a:lnSpc>
                <a:spcPct val="100000"/>
              </a:lnSpc>
              <a:spcBef>
                <a:spcPts val="0"/>
              </a:spcBef>
              <a:spcAft>
                <a:spcPts val="0"/>
              </a:spcAft>
              <a:buClr>
                <a:srgbClr val="000080"/>
              </a:buClr>
              <a:buSzPct val="25000"/>
              <a:buFont typeface="Times New Roman"/>
              <a:buNone/>
            </a:pPr>
            <a:r>
              <a:rPr lang="en-US" sz="5400" b="0" i="0" u="none" strike="noStrike" cap="none">
                <a:solidFill>
                  <a:srgbClr val="000080"/>
                </a:solidFill>
                <a:latin typeface="Times New Roman"/>
                <a:ea typeface="Times New Roman"/>
                <a:cs typeface="Times New Roman"/>
                <a:sym typeface="Times New Roman"/>
              </a:rPr>
              <a:t>Example</a:t>
            </a:r>
          </a:p>
        </p:txBody>
      </p:sp>
      <p:sp>
        <p:nvSpPr>
          <p:cNvPr id="176" name="Shape 176"/>
          <p:cNvSpPr txBox="1">
            <a:spLocks noGrp="1"/>
          </p:cNvSpPr>
          <p:nvPr>
            <p:ph type="body" idx="1"/>
          </p:nvPr>
        </p:nvSpPr>
        <p:spPr>
          <a:xfrm>
            <a:off x="457200" y="1885950"/>
            <a:ext cx="8178799" cy="4171950"/>
          </a:xfrm>
          <a:prstGeom prst="rect">
            <a:avLst/>
          </a:prstGeom>
          <a:noFill/>
          <a:ln>
            <a:noFill/>
          </a:ln>
        </p:spPr>
        <p:txBody>
          <a:bodyPr lIns="90000" tIns="46800" rIns="90000" bIns="46800" anchor="t" anchorCtr="0">
            <a:noAutofit/>
          </a:bodyPr>
          <a:lstStyle/>
          <a:p>
            <a:pPr marL="338137" marR="0" lvl="0" indent="-338137" algn="l" rtl="0">
              <a:lnSpc>
                <a:spcPct val="95000"/>
              </a:lnSpc>
              <a:spcBef>
                <a:spcPts val="0"/>
              </a:spcBef>
              <a:spcAft>
                <a:spcPts val="0"/>
              </a:spcAft>
              <a:buClr>
                <a:srgbClr val="FFCC00"/>
              </a:buClr>
              <a:buSzPct val="100000"/>
              <a:buFont typeface="Arial"/>
              <a:buChar char="●"/>
            </a:pPr>
            <a:r>
              <a:rPr lang="en-US" sz="2400" b="0" i="0" u="none">
                <a:solidFill>
                  <a:srgbClr val="000000"/>
                </a:solidFill>
                <a:latin typeface="Times New Roman"/>
                <a:ea typeface="Times New Roman"/>
                <a:cs typeface="Times New Roman"/>
                <a:sym typeface="Times New Roman"/>
              </a:rPr>
              <a:t>int f1(int x, int y){                    </a:t>
            </a:r>
          </a:p>
          <a:p>
            <a:pPr marL="338137" marR="0" lvl="0" indent="-338137" algn="l" rtl="0">
              <a:lnSpc>
                <a:spcPct val="95000"/>
              </a:lnSpc>
              <a:spcBef>
                <a:spcPts val="200"/>
              </a:spcBef>
              <a:spcAft>
                <a:spcPts val="0"/>
              </a:spcAft>
              <a:buClr>
                <a:srgbClr val="FFCC00"/>
              </a:buClr>
              <a:buSzPct val="100000"/>
              <a:buFont typeface="Arial"/>
              <a:buChar char="●"/>
            </a:pPr>
            <a:r>
              <a:rPr lang="en-US" sz="2400" b="0" i="0" u="none">
                <a:solidFill>
                  <a:srgbClr val="000099"/>
                </a:solidFill>
                <a:latin typeface="Times New Roman"/>
                <a:ea typeface="Times New Roman"/>
                <a:cs typeface="Times New Roman"/>
                <a:sym typeface="Times New Roman"/>
              </a:rPr>
              <a:t>1</a:t>
            </a:r>
            <a:r>
              <a:rPr lang="en-US" sz="2400" b="0" i="0" u="none">
                <a:solidFill>
                  <a:srgbClr val="000000"/>
                </a:solidFill>
                <a:latin typeface="Times New Roman"/>
                <a:ea typeface="Times New Roman"/>
                <a:cs typeface="Times New Roman"/>
                <a:sym typeface="Times New Roman"/>
              </a:rPr>
              <a:t> while (x != y){</a:t>
            </a:r>
          </a:p>
          <a:p>
            <a:pPr marL="338137" marR="0" lvl="0" indent="-338137" algn="l" rtl="0">
              <a:lnSpc>
                <a:spcPct val="95000"/>
              </a:lnSpc>
              <a:spcBef>
                <a:spcPts val="200"/>
              </a:spcBef>
              <a:spcAft>
                <a:spcPts val="0"/>
              </a:spcAft>
              <a:buClr>
                <a:srgbClr val="FFCC00"/>
              </a:buClr>
              <a:buSzPct val="100000"/>
              <a:buFont typeface="Arial"/>
              <a:buChar char="●"/>
            </a:pPr>
            <a:r>
              <a:rPr lang="en-US" sz="2400" b="0" i="0" u="none">
                <a:solidFill>
                  <a:srgbClr val="000099"/>
                </a:solidFill>
                <a:latin typeface="Times New Roman"/>
                <a:ea typeface="Times New Roman"/>
                <a:cs typeface="Times New Roman"/>
                <a:sym typeface="Times New Roman"/>
              </a:rPr>
              <a:t>2</a:t>
            </a:r>
            <a:r>
              <a:rPr lang="en-US" sz="2400" b="0" i="0" u="none">
                <a:solidFill>
                  <a:srgbClr val="000000"/>
                </a:solidFill>
                <a:latin typeface="Times New Roman"/>
                <a:ea typeface="Times New Roman"/>
                <a:cs typeface="Times New Roman"/>
                <a:sym typeface="Times New Roman"/>
              </a:rPr>
              <a:t>    if (x&gt;y) then </a:t>
            </a:r>
          </a:p>
          <a:p>
            <a:pPr marL="338137" marR="0" lvl="0" indent="-338137" algn="l" rtl="0">
              <a:lnSpc>
                <a:spcPct val="95000"/>
              </a:lnSpc>
              <a:spcBef>
                <a:spcPts val="200"/>
              </a:spcBef>
              <a:spcAft>
                <a:spcPts val="0"/>
              </a:spcAft>
              <a:buClr>
                <a:srgbClr val="FFCC00"/>
              </a:buClr>
              <a:buSzPct val="100000"/>
              <a:buFont typeface="Arial"/>
              <a:buChar char="●"/>
            </a:pPr>
            <a:r>
              <a:rPr lang="en-US" sz="2400" b="0" i="0" u="none">
                <a:solidFill>
                  <a:srgbClr val="000099"/>
                </a:solidFill>
                <a:latin typeface="Times New Roman"/>
                <a:ea typeface="Times New Roman"/>
                <a:cs typeface="Times New Roman"/>
                <a:sym typeface="Times New Roman"/>
              </a:rPr>
              <a:t>3</a:t>
            </a:r>
            <a:r>
              <a:rPr lang="en-US" sz="2400" b="0" i="0" u="none">
                <a:solidFill>
                  <a:srgbClr val="000000"/>
                </a:solidFill>
                <a:latin typeface="Times New Roman"/>
                <a:ea typeface="Times New Roman"/>
                <a:cs typeface="Times New Roman"/>
                <a:sym typeface="Times New Roman"/>
              </a:rPr>
              <a:t>         x=x-y;</a:t>
            </a:r>
          </a:p>
          <a:p>
            <a:pPr marL="338137" marR="0" lvl="0" indent="-338137" algn="l" rtl="0">
              <a:lnSpc>
                <a:spcPct val="95000"/>
              </a:lnSpc>
              <a:spcBef>
                <a:spcPts val="200"/>
              </a:spcBef>
              <a:spcAft>
                <a:spcPts val="0"/>
              </a:spcAft>
              <a:buClr>
                <a:srgbClr val="FFCC00"/>
              </a:buClr>
              <a:buSzPct val="100000"/>
              <a:buFont typeface="Arial"/>
              <a:buChar char="●"/>
            </a:pPr>
            <a:r>
              <a:rPr lang="en-US" sz="2400" b="0" i="0" u="none">
                <a:solidFill>
                  <a:srgbClr val="000099"/>
                </a:solidFill>
                <a:latin typeface="Times New Roman"/>
                <a:ea typeface="Times New Roman"/>
                <a:cs typeface="Times New Roman"/>
                <a:sym typeface="Times New Roman"/>
              </a:rPr>
              <a:t>4</a:t>
            </a:r>
            <a:r>
              <a:rPr lang="en-US" sz="2400" b="0" i="0" u="none">
                <a:solidFill>
                  <a:srgbClr val="000000"/>
                </a:solidFill>
                <a:latin typeface="Times New Roman"/>
                <a:ea typeface="Times New Roman"/>
                <a:cs typeface="Times New Roman"/>
                <a:sym typeface="Times New Roman"/>
              </a:rPr>
              <a:t>    else y=y-x;</a:t>
            </a:r>
          </a:p>
          <a:p>
            <a:pPr marL="338137" marR="0" lvl="0" indent="-338137" algn="l" rtl="0">
              <a:lnSpc>
                <a:spcPct val="95000"/>
              </a:lnSpc>
              <a:spcBef>
                <a:spcPts val="200"/>
              </a:spcBef>
              <a:spcAft>
                <a:spcPts val="0"/>
              </a:spcAft>
              <a:buClr>
                <a:srgbClr val="FFCC00"/>
              </a:buClr>
              <a:buSzPct val="100000"/>
              <a:buFont typeface="Arial"/>
              <a:buChar char="●"/>
            </a:pPr>
            <a:r>
              <a:rPr lang="en-US" sz="2400" b="0" i="0" u="none">
                <a:solidFill>
                  <a:srgbClr val="000099"/>
                </a:solidFill>
                <a:latin typeface="Times New Roman"/>
                <a:ea typeface="Times New Roman"/>
                <a:cs typeface="Times New Roman"/>
                <a:sym typeface="Times New Roman"/>
              </a:rPr>
              <a:t>5</a:t>
            </a:r>
            <a:r>
              <a:rPr lang="en-US" sz="2400" b="0" i="0" u="none">
                <a:solidFill>
                  <a:srgbClr val="000000"/>
                </a:solidFill>
                <a:latin typeface="Times New Roman"/>
                <a:ea typeface="Times New Roman"/>
                <a:cs typeface="Times New Roman"/>
                <a:sym typeface="Times New Roman"/>
              </a:rPr>
              <a:t> }</a:t>
            </a:r>
          </a:p>
          <a:p>
            <a:pPr marL="338137" marR="0" lvl="0" indent="-338137" algn="l" rtl="0">
              <a:lnSpc>
                <a:spcPct val="95000"/>
              </a:lnSpc>
              <a:spcBef>
                <a:spcPts val="200"/>
              </a:spcBef>
              <a:spcAft>
                <a:spcPts val="0"/>
              </a:spcAft>
              <a:buClr>
                <a:srgbClr val="FFCC00"/>
              </a:buClr>
              <a:buSzPct val="100000"/>
              <a:buFont typeface="Arial"/>
              <a:buChar char="●"/>
            </a:pPr>
            <a:r>
              <a:rPr lang="en-US" sz="2400" b="0" i="0" u="none">
                <a:solidFill>
                  <a:srgbClr val="000099"/>
                </a:solidFill>
                <a:latin typeface="Times New Roman"/>
                <a:ea typeface="Times New Roman"/>
                <a:cs typeface="Times New Roman"/>
                <a:sym typeface="Times New Roman"/>
              </a:rPr>
              <a:t>6</a:t>
            </a:r>
            <a:r>
              <a:rPr lang="en-US" sz="2400" b="0" i="0" u="none">
                <a:solidFill>
                  <a:srgbClr val="000000"/>
                </a:solidFill>
                <a:latin typeface="Times New Roman"/>
                <a:ea typeface="Times New Roman"/>
                <a:cs typeface="Times New Roman"/>
                <a:sym typeface="Times New Roman"/>
              </a:rPr>
              <a:t> return x;        }</a:t>
            </a:r>
          </a:p>
        </p:txBody>
      </p:sp>
    </p:spTree>
  </p:cSld>
  <p:clrMapOvr>
    <a:masterClrMapping/>
  </p:clrMapOvr>
  <p:transition spd="med">
    <p:cut/>
  </p:transition>
</p:sld>
</file>

<file path=ppt/slides/slide18.xml><?xml version="1.0" encoding="utf-8"?>
<p:sld xmlns:a="http://schemas.openxmlformats.org/drawingml/2006/main" xmlns:r="http://schemas.openxmlformats.org/officeDocument/2006/relationships" xmlns:p="http://schemas.openxmlformats.org/presentationml/2006/main">
  <p:cSld>
    <p:bg>
      <p:bgPr>
        <a:blipFill rotWithShape="1">
          <a:blip r:embed="rId3">
            <a:alphaModFix/>
          </a:blip>
          <a:stretch>
            <a:fillRect/>
          </a:stretch>
        </a:blipFill>
        <a:effectLst/>
      </p:bgPr>
    </p:bg>
    <p:spTree>
      <p:nvGrpSpPr>
        <p:cNvPr id="1" name="Shape 180"/>
        <p:cNvGrpSpPr/>
        <p:nvPr/>
      </p:nvGrpSpPr>
      <p:grpSpPr>
        <a:xfrm>
          <a:off x="0" y="0"/>
          <a:ext cx="0" cy="0"/>
          <a:chOff x="0" y="0"/>
          <a:chExt cx="0" cy="0"/>
        </a:xfrm>
      </p:grpSpPr>
      <p:sp>
        <p:nvSpPr>
          <p:cNvPr id="181" name="Shape 181"/>
          <p:cNvSpPr txBox="1">
            <a:spLocks noGrp="1"/>
          </p:cNvSpPr>
          <p:nvPr>
            <p:ph type="sldNum" idx="12"/>
          </p:nvPr>
        </p:nvSpPr>
        <p:spPr>
          <a:xfrm>
            <a:off x="6556375" y="6051550"/>
            <a:ext cx="2128836" cy="471487"/>
          </a:xfrm>
          <a:prstGeom prst="rect">
            <a:avLst/>
          </a:prstGeom>
          <a:noFill/>
          <a:ln>
            <a:noFill/>
          </a:ln>
        </p:spPr>
        <p:txBody>
          <a:bodyPr lIns="0" tIns="0" rIns="0" bIns="0" anchor="t" anchorCtr="0">
            <a:noAutofit/>
          </a:bodyPr>
          <a:lstStyle/>
          <a:p>
            <a:pPr marL="0" marR="0" lvl="0" indent="0" algn="ctr" rtl="0">
              <a:lnSpc>
                <a:spcPct val="93000"/>
              </a:lnSpc>
              <a:spcBef>
                <a:spcPts val="0"/>
              </a:spcBef>
              <a:spcAft>
                <a:spcPts val="0"/>
              </a:spcAft>
              <a:buSzPct val="25000"/>
              <a:buNone/>
            </a:pPr>
            <a:fld id="{00000000-1234-1234-1234-123412341234}" type="slidenum">
              <a:rPr lang="en-US" sz="2700" b="0" i="0" u="none" strike="noStrike" cap="none">
                <a:solidFill>
                  <a:srgbClr val="000080"/>
                </a:solidFill>
                <a:latin typeface="Times New Roman"/>
                <a:ea typeface="Times New Roman"/>
                <a:cs typeface="Times New Roman"/>
                <a:sym typeface="Times New Roman"/>
              </a:rPr>
              <a:pPr marL="0" marR="0" lvl="0" indent="0" algn="ctr" rtl="0">
                <a:lnSpc>
                  <a:spcPct val="93000"/>
                </a:lnSpc>
                <a:spcBef>
                  <a:spcPts val="0"/>
                </a:spcBef>
                <a:spcAft>
                  <a:spcPts val="0"/>
                </a:spcAft>
                <a:buSzPct val="25000"/>
                <a:buNone/>
              </a:pPr>
              <a:t>18</a:t>
            </a:fld>
            <a:endParaRPr lang="en-US" sz="2700" b="0" i="0" u="none" strike="noStrike" cap="none">
              <a:solidFill>
                <a:srgbClr val="000080"/>
              </a:solidFill>
              <a:latin typeface="Times New Roman"/>
              <a:ea typeface="Times New Roman"/>
              <a:cs typeface="Times New Roman"/>
              <a:sym typeface="Times New Roman"/>
            </a:endParaRPr>
          </a:p>
        </p:txBody>
      </p:sp>
      <p:sp>
        <p:nvSpPr>
          <p:cNvPr id="182" name="Shape 182"/>
          <p:cNvSpPr txBox="1">
            <a:spLocks noGrp="1"/>
          </p:cNvSpPr>
          <p:nvPr>
            <p:ph type="title"/>
          </p:nvPr>
        </p:nvSpPr>
        <p:spPr>
          <a:xfrm>
            <a:off x="406400" y="58736"/>
            <a:ext cx="7772400" cy="1312862"/>
          </a:xfrm>
          <a:prstGeom prst="rect">
            <a:avLst/>
          </a:prstGeom>
          <a:noFill/>
          <a:ln>
            <a:noFill/>
          </a:ln>
        </p:spPr>
        <p:txBody>
          <a:bodyPr lIns="90000" tIns="46800" rIns="90000" bIns="46800" anchor="b" anchorCtr="0">
            <a:noAutofit/>
          </a:bodyPr>
          <a:lstStyle/>
          <a:p>
            <a:pPr marL="0" marR="0" lvl="0" indent="0" algn="ctr" rtl="0">
              <a:lnSpc>
                <a:spcPct val="100000"/>
              </a:lnSpc>
              <a:spcBef>
                <a:spcPts val="0"/>
              </a:spcBef>
              <a:spcAft>
                <a:spcPts val="0"/>
              </a:spcAft>
              <a:buClr>
                <a:srgbClr val="000080"/>
              </a:buClr>
              <a:buSzPct val="25000"/>
              <a:buFont typeface="Times New Roman"/>
              <a:buNone/>
            </a:pPr>
            <a:r>
              <a:rPr lang="en-US" sz="2700" b="0" i="0" u="none" strike="noStrike" cap="none">
                <a:solidFill>
                  <a:srgbClr val="000080"/>
                </a:solidFill>
                <a:latin typeface="Times New Roman"/>
                <a:ea typeface="Times New Roman"/>
                <a:cs typeface="Times New Roman"/>
                <a:sym typeface="Times New Roman"/>
              </a:rPr>
              <a:t>Euclid's GCD computation algorithm</a:t>
            </a:r>
          </a:p>
        </p:txBody>
      </p:sp>
      <p:sp>
        <p:nvSpPr>
          <p:cNvPr id="183" name="Shape 183"/>
          <p:cNvSpPr txBox="1">
            <a:spLocks noGrp="1"/>
          </p:cNvSpPr>
          <p:nvPr>
            <p:ph type="body" idx="1"/>
          </p:nvPr>
        </p:nvSpPr>
        <p:spPr>
          <a:xfrm>
            <a:off x="457200" y="1885950"/>
            <a:ext cx="8178799" cy="4171950"/>
          </a:xfrm>
          <a:prstGeom prst="rect">
            <a:avLst/>
          </a:prstGeom>
          <a:noFill/>
          <a:ln>
            <a:noFill/>
          </a:ln>
        </p:spPr>
        <p:txBody>
          <a:bodyPr lIns="90000" tIns="46800" rIns="90000" bIns="46800" anchor="t" anchorCtr="0">
            <a:noAutofit/>
          </a:bodyPr>
          <a:lstStyle/>
          <a:p>
            <a:pPr marL="338137" marR="0" lvl="0" indent="-338137" algn="l" rtl="0">
              <a:lnSpc>
                <a:spcPct val="100000"/>
              </a:lnSpc>
              <a:spcBef>
                <a:spcPts val="0"/>
              </a:spcBef>
              <a:spcAft>
                <a:spcPts val="0"/>
              </a:spcAft>
              <a:buClr>
                <a:srgbClr val="FFCC00"/>
              </a:buClr>
              <a:buSzPct val="100000"/>
              <a:buFont typeface="Arial"/>
              <a:buChar char="●"/>
            </a:pPr>
            <a:r>
              <a:rPr lang="en-US" sz="2600" b="0" i="0" u="none">
                <a:solidFill>
                  <a:srgbClr val="000000"/>
                </a:solidFill>
                <a:latin typeface="Times New Roman"/>
                <a:ea typeface="Times New Roman"/>
                <a:cs typeface="Times New Roman"/>
                <a:sym typeface="Times New Roman"/>
              </a:rPr>
              <a:t>By choosing the test set {(x=3,y=3),(x=4,y=3), (x=3,y=4)}</a:t>
            </a:r>
          </a:p>
          <a:p>
            <a:pPr marL="738187" marR="0" lvl="1" indent="-280987" algn="l" rtl="0">
              <a:lnSpc>
                <a:spcPct val="100000"/>
              </a:lnSpc>
              <a:spcBef>
                <a:spcPts val="1000"/>
              </a:spcBef>
              <a:spcAft>
                <a:spcPts val="0"/>
              </a:spcAft>
              <a:buClr>
                <a:srgbClr val="FFCC00"/>
              </a:buClr>
              <a:buSzPct val="100000"/>
              <a:buFont typeface="Arial"/>
              <a:buChar char="●"/>
            </a:pPr>
            <a:r>
              <a:rPr lang="en-US" sz="2300" b="0" i="0" u="none" strike="noStrike" cap="none">
                <a:solidFill>
                  <a:srgbClr val="000000"/>
                </a:solidFill>
                <a:latin typeface="Times New Roman"/>
                <a:ea typeface="Times New Roman"/>
                <a:cs typeface="Times New Roman"/>
                <a:sym typeface="Times New Roman"/>
              </a:rPr>
              <a:t>all statements are executed at least once.</a:t>
            </a:r>
          </a:p>
        </p:txBody>
      </p:sp>
    </p:spTree>
  </p:cSld>
  <p:clrMapOvr>
    <a:masterClrMapping/>
  </p:clrMapOvr>
  <p:transition spd="med">
    <p:cut/>
  </p:transition>
</p:sld>
</file>

<file path=ppt/slides/slide19.xml><?xml version="1.0" encoding="utf-8"?>
<p:sld xmlns:a="http://schemas.openxmlformats.org/drawingml/2006/main" xmlns:r="http://schemas.openxmlformats.org/officeDocument/2006/relationships" xmlns:p="http://schemas.openxmlformats.org/presentationml/2006/main">
  <p:cSld>
    <p:bg>
      <p:bgPr>
        <a:blipFill rotWithShape="1">
          <a:blip r:embed="rId3">
            <a:alphaModFix/>
          </a:blip>
          <a:stretch>
            <a:fillRect/>
          </a:stretch>
        </a:blipFill>
        <a:effectLst/>
      </p:bgPr>
    </p:bg>
    <p:spTree>
      <p:nvGrpSpPr>
        <p:cNvPr id="1" name="Shape 187"/>
        <p:cNvGrpSpPr/>
        <p:nvPr/>
      </p:nvGrpSpPr>
      <p:grpSpPr>
        <a:xfrm>
          <a:off x="0" y="0"/>
          <a:ext cx="0" cy="0"/>
          <a:chOff x="0" y="0"/>
          <a:chExt cx="0" cy="0"/>
        </a:xfrm>
      </p:grpSpPr>
      <p:sp>
        <p:nvSpPr>
          <p:cNvPr id="188" name="Shape 188"/>
          <p:cNvSpPr txBox="1">
            <a:spLocks noGrp="1"/>
          </p:cNvSpPr>
          <p:nvPr>
            <p:ph type="sldNum" idx="12"/>
          </p:nvPr>
        </p:nvSpPr>
        <p:spPr>
          <a:xfrm>
            <a:off x="6556375" y="6051550"/>
            <a:ext cx="2128836" cy="471487"/>
          </a:xfrm>
          <a:prstGeom prst="rect">
            <a:avLst/>
          </a:prstGeom>
          <a:noFill/>
          <a:ln>
            <a:noFill/>
          </a:ln>
        </p:spPr>
        <p:txBody>
          <a:bodyPr lIns="0" tIns="0" rIns="0" bIns="0" anchor="t" anchorCtr="0">
            <a:noAutofit/>
          </a:bodyPr>
          <a:lstStyle/>
          <a:p>
            <a:pPr marL="0" marR="0" lvl="0" indent="0" algn="ctr" rtl="0">
              <a:lnSpc>
                <a:spcPct val="93000"/>
              </a:lnSpc>
              <a:spcBef>
                <a:spcPts val="0"/>
              </a:spcBef>
              <a:spcAft>
                <a:spcPts val="0"/>
              </a:spcAft>
              <a:buSzPct val="25000"/>
              <a:buNone/>
            </a:pPr>
            <a:fld id="{00000000-1234-1234-1234-123412341234}" type="slidenum">
              <a:rPr lang="en-US" sz="2700" b="0" i="0" u="none" strike="noStrike" cap="none">
                <a:solidFill>
                  <a:srgbClr val="000080"/>
                </a:solidFill>
                <a:latin typeface="Times New Roman"/>
                <a:ea typeface="Times New Roman"/>
                <a:cs typeface="Times New Roman"/>
                <a:sym typeface="Times New Roman"/>
              </a:rPr>
              <a:pPr marL="0" marR="0" lvl="0" indent="0" algn="ctr" rtl="0">
                <a:lnSpc>
                  <a:spcPct val="93000"/>
                </a:lnSpc>
                <a:spcBef>
                  <a:spcPts val="0"/>
                </a:spcBef>
                <a:spcAft>
                  <a:spcPts val="0"/>
                </a:spcAft>
                <a:buSzPct val="25000"/>
                <a:buNone/>
              </a:pPr>
              <a:t>19</a:t>
            </a:fld>
            <a:endParaRPr lang="en-US" sz="2700" b="0" i="0" u="none" strike="noStrike" cap="none">
              <a:solidFill>
                <a:srgbClr val="000080"/>
              </a:solidFill>
              <a:latin typeface="Times New Roman"/>
              <a:ea typeface="Times New Roman"/>
              <a:cs typeface="Times New Roman"/>
              <a:sym typeface="Times New Roman"/>
            </a:endParaRPr>
          </a:p>
        </p:txBody>
      </p:sp>
      <p:sp>
        <p:nvSpPr>
          <p:cNvPr id="189" name="Shape 189"/>
          <p:cNvSpPr txBox="1">
            <a:spLocks noGrp="1"/>
          </p:cNvSpPr>
          <p:nvPr>
            <p:ph type="title"/>
          </p:nvPr>
        </p:nvSpPr>
        <p:spPr>
          <a:xfrm>
            <a:off x="406400" y="228600"/>
            <a:ext cx="7772400" cy="1143000"/>
          </a:xfrm>
          <a:prstGeom prst="rect">
            <a:avLst/>
          </a:prstGeom>
          <a:noFill/>
          <a:ln>
            <a:noFill/>
          </a:ln>
        </p:spPr>
        <p:txBody>
          <a:bodyPr lIns="90000" tIns="46800" rIns="90000" bIns="46800" anchor="b" anchorCtr="0">
            <a:noAutofit/>
          </a:bodyPr>
          <a:lstStyle/>
          <a:p>
            <a:pPr marL="0" marR="0" lvl="0" indent="0" algn="ctr" rtl="0">
              <a:lnSpc>
                <a:spcPct val="100000"/>
              </a:lnSpc>
              <a:spcBef>
                <a:spcPts val="0"/>
              </a:spcBef>
              <a:spcAft>
                <a:spcPts val="0"/>
              </a:spcAft>
              <a:buClr>
                <a:srgbClr val="000080"/>
              </a:buClr>
              <a:buSzPct val="25000"/>
              <a:buFont typeface="Times New Roman"/>
              <a:buNone/>
            </a:pPr>
            <a:r>
              <a:rPr lang="en-US" sz="5400" b="0" i="0" u="none" strike="noStrike" cap="none">
                <a:solidFill>
                  <a:srgbClr val="000080"/>
                </a:solidFill>
                <a:latin typeface="Times New Roman"/>
                <a:ea typeface="Times New Roman"/>
                <a:cs typeface="Times New Roman"/>
                <a:sym typeface="Times New Roman"/>
              </a:rPr>
              <a:t>Branch Coverage</a:t>
            </a:r>
          </a:p>
        </p:txBody>
      </p:sp>
      <p:sp>
        <p:nvSpPr>
          <p:cNvPr id="190" name="Shape 190"/>
          <p:cNvSpPr txBox="1">
            <a:spLocks noGrp="1"/>
          </p:cNvSpPr>
          <p:nvPr>
            <p:ph type="body" idx="1"/>
          </p:nvPr>
        </p:nvSpPr>
        <p:spPr>
          <a:xfrm>
            <a:off x="457200" y="1885950"/>
            <a:ext cx="8178799" cy="4381500"/>
          </a:xfrm>
          <a:prstGeom prst="rect">
            <a:avLst/>
          </a:prstGeom>
          <a:noFill/>
          <a:ln>
            <a:noFill/>
          </a:ln>
        </p:spPr>
        <p:txBody>
          <a:bodyPr lIns="90000" tIns="46800" rIns="90000" bIns="46800" anchor="t" anchorCtr="0">
            <a:noAutofit/>
          </a:bodyPr>
          <a:lstStyle/>
          <a:p>
            <a:pPr marL="338137" marR="0" lvl="0" indent="-338137" algn="l" rtl="0">
              <a:lnSpc>
                <a:spcPct val="100000"/>
              </a:lnSpc>
              <a:spcBef>
                <a:spcPts val="0"/>
              </a:spcBef>
              <a:spcAft>
                <a:spcPts val="0"/>
              </a:spcAft>
              <a:buClr>
                <a:srgbClr val="FFCC00"/>
              </a:buClr>
              <a:buSzPct val="100000"/>
              <a:buFont typeface="Arial"/>
              <a:buChar char="●"/>
            </a:pPr>
            <a:r>
              <a:rPr lang="en-US" sz="4800" b="0" i="0" u="none">
                <a:solidFill>
                  <a:srgbClr val="000000"/>
                </a:solidFill>
                <a:latin typeface="Times New Roman"/>
                <a:ea typeface="Times New Roman"/>
                <a:cs typeface="Times New Roman"/>
                <a:sym typeface="Times New Roman"/>
              </a:rPr>
              <a:t>Test cases are designed such that:</a:t>
            </a:r>
          </a:p>
          <a:p>
            <a:pPr marL="738187" marR="0" lvl="1" indent="-280987" algn="l" rtl="0">
              <a:lnSpc>
                <a:spcPct val="100000"/>
              </a:lnSpc>
              <a:spcBef>
                <a:spcPts val="1100"/>
              </a:spcBef>
              <a:spcAft>
                <a:spcPts val="0"/>
              </a:spcAft>
              <a:buClr>
                <a:srgbClr val="FFCC00"/>
              </a:buClr>
              <a:buSzPct val="100000"/>
              <a:buFont typeface="Arial"/>
              <a:buChar char="●"/>
            </a:pPr>
            <a:r>
              <a:rPr lang="en-US" sz="4400" b="0" i="0" u="none" strike="noStrike" cap="none">
                <a:solidFill>
                  <a:srgbClr val="000000"/>
                </a:solidFill>
                <a:latin typeface="Times New Roman"/>
                <a:ea typeface="Times New Roman"/>
                <a:cs typeface="Times New Roman"/>
                <a:sym typeface="Times New Roman"/>
              </a:rPr>
              <a:t>different branch conditions</a:t>
            </a:r>
          </a:p>
          <a:p>
            <a:pPr marL="1143000" marR="0" lvl="2" indent="-228600" algn="l" rtl="0">
              <a:lnSpc>
                <a:spcPct val="100000"/>
              </a:lnSpc>
              <a:spcBef>
                <a:spcPts val="1000"/>
              </a:spcBef>
              <a:spcAft>
                <a:spcPts val="0"/>
              </a:spcAft>
              <a:buClr>
                <a:srgbClr val="FFCC00"/>
              </a:buClr>
              <a:buSzPct val="100000"/>
              <a:buFont typeface="Arial"/>
              <a:buChar char="●"/>
            </a:pPr>
            <a:r>
              <a:rPr lang="en-US" sz="2400" b="0" i="0" u="none" strike="noStrike" cap="none">
                <a:solidFill>
                  <a:srgbClr val="000000"/>
                </a:solidFill>
                <a:latin typeface="Times New Roman"/>
                <a:ea typeface="Times New Roman"/>
                <a:cs typeface="Times New Roman"/>
                <a:sym typeface="Times New Roman"/>
              </a:rPr>
              <a:t>given true and false values in turn. </a:t>
            </a:r>
          </a:p>
        </p:txBody>
      </p:sp>
    </p:spTree>
  </p:cSld>
  <p:clrMapOvr>
    <a:masterClrMapping/>
  </p:clrMapOvr>
  <p:transition spd="med">
    <p:cut/>
  </p:transition>
</p:sld>
</file>

<file path=ppt/slides/slide2.xml><?xml version="1.0" encoding="utf-8"?>
<p:sld xmlns:a="http://schemas.openxmlformats.org/drawingml/2006/main" xmlns:r="http://schemas.openxmlformats.org/officeDocument/2006/relationships" xmlns:p="http://schemas.openxmlformats.org/presentationml/2006/main">
  <p:cSld>
    <p:bg>
      <p:bgPr>
        <a:blipFill rotWithShape="1">
          <a:blip r:embed="rId3">
            <a:alphaModFix/>
          </a:blip>
          <a:stretch>
            <a:fillRect/>
          </a:stretch>
        </a:blipFill>
        <a:effectLst/>
      </p:bgPr>
    </p:bg>
    <p:spTree>
      <p:nvGrpSpPr>
        <p:cNvPr id="1" name="Shape 55"/>
        <p:cNvGrpSpPr/>
        <p:nvPr/>
      </p:nvGrpSpPr>
      <p:grpSpPr>
        <a:xfrm>
          <a:off x="0" y="0"/>
          <a:ext cx="0" cy="0"/>
          <a:chOff x="0" y="0"/>
          <a:chExt cx="0" cy="0"/>
        </a:xfrm>
      </p:grpSpPr>
      <p:sp>
        <p:nvSpPr>
          <p:cNvPr id="56" name="Shape 56"/>
          <p:cNvSpPr txBox="1">
            <a:spLocks noGrp="1"/>
          </p:cNvSpPr>
          <p:nvPr>
            <p:ph type="sldNum" idx="12"/>
          </p:nvPr>
        </p:nvSpPr>
        <p:spPr>
          <a:xfrm>
            <a:off x="6556375" y="6051550"/>
            <a:ext cx="2128836" cy="471487"/>
          </a:xfrm>
          <a:prstGeom prst="rect">
            <a:avLst/>
          </a:prstGeom>
          <a:noFill/>
          <a:ln>
            <a:noFill/>
          </a:ln>
        </p:spPr>
        <p:txBody>
          <a:bodyPr lIns="0" tIns="0" rIns="0" bIns="0" anchor="t" anchorCtr="0">
            <a:noAutofit/>
          </a:bodyPr>
          <a:lstStyle/>
          <a:p>
            <a:pPr marL="0" marR="0" lvl="0" indent="0" algn="ctr" rtl="0">
              <a:lnSpc>
                <a:spcPct val="93000"/>
              </a:lnSpc>
              <a:spcBef>
                <a:spcPts val="0"/>
              </a:spcBef>
              <a:spcAft>
                <a:spcPts val="0"/>
              </a:spcAft>
              <a:buSzPct val="25000"/>
              <a:buNone/>
            </a:pPr>
            <a:fld id="{00000000-1234-1234-1234-123412341234}" type="slidenum">
              <a:rPr lang="en-US" sz="2700" b="0" i="0" u="none" strike="noStrike" cap="none">
                <a:solidFill>
                  <a:srgbClr val="000080"/>
                </a:solidFill>
                <a:latin typeface="Times New Roman"/>
                <a:ea typeface="Times New Roman"/>
                <a:cs typeface="Times New Roman"/>
                <a:sym typeface="Times New Roman"/>
              </a:rPr>
              <a:pPr marL="0" marR="0" lvl="0" indent="0" algn="ctr" rtl="0">
                <a:lnSpc>
                  <a:spcPct val="93000"/>
                </a:lnSpc>
                <a:spcBef>
                  <a:spcPts val="0"/>
                </a:spcBef>
                <a:spcAft>
                  <a:spcPts val="0"/>
                </a:spcAft>
                <a:buSzPct val="25000"/>
                <a:buNone/>
              </a:pPr>
              <a:t>2</a:t>
            </a:fld>
            <a:endParaRPr lang="en-US" sz="2700" b="0" i="0" u="none" strike="noStrike" cap="none">
              <a:solidFill>
                <a:srgbClr val="000080"/>
              </a:solidFill>
              <a:latin typeface="Times New Roman"/>
              <a:ea typeface="Times New Roman"/>
              <a:cs typeface="Times New Roman"/>
              <a:sym typeface="Times New Roman"/>
            </a:endParaRPr>
          </a:p>
        </p:txBody>
      </p:sp>
      <p:sp>
        <p:nvSpPr>
          <p:cNvPr id="57" name="Shape 57"/>
          <p:cNvSpPr txBox="1">
            <a:spLocks noGrp="1"/>
          </p:cNvSpPr>
          <p:nvPr>
            <p:ph type="title"/>
          </p:nvPr>
        </p:nvSpPr>
        <p:spPr>
          <a:xfrm>
            <a:off x="406400" y="266700"/>
            <a:ext cx="7772400" cy="1236661"/>
          </a:xfrm>
          <a:prstGeom prst="rect">
            <a:avLst/>
          </a:prstGeom>
          <a:noFill/>
          <a:ln>
            <a:noFill/>
          </a:ln>
        </p:spPr>
        <p:txBody>
          <a:bodyPr lIns="0" tIns="23800" rIns="0" bIns="0" anchor="ctr" anchorCtr="0">
            <a:noAutofit/>
          </a:bodyPr>
          <a:lstStyle/>
          <a:p>
            <a:pPr marL="0" marR="0" lvl="0" indent="0" algn="ctr" rtl="0">
              <a:lnSpc>
                <a:spcPct val="93000"/>
              </a:lnSpc>
              <a:spcBef>
                <a:spcPts val="0"/>
              </a:spcBef>
              <a:spcAft>
                <a:spcPts val="0"/>
              </a:spcAft>
              <a:buSzPct val="25000"/>
              <a:buNone/>
            </a:pPr>
            <a:endParaRPr sz="2700" b="0" i="0" u="none" strike="noStrike" cap="none">
              <a:solidFill>
                <a:srgbClr val="000080"/>
              </a:solidFill>
              <a:latin typeface="Times New Roman"/>
              <a:ea typeface="Times New Roman"/>
              <a:cs typeface="Times New Roman"/>
              <a:sym typeface="Times New Roman"/>
            </a:endParaRPr>
          </a:p>
        </p:txBody>
      </p:sp>
      <p:sp>
        <p:nvSpPr>
          <p:cNvPr id="58" name="Shape 58"/>
          <p:cNvSpPr txBox="1">
            <a:spLocks noGrp="1"/>
          </p:cNvSpPr>
          <p:nvPr>
            <p:ph type="body" idx="1"/>
          </p:nvPr>
        </p:nvSpPr>
        <p:spPr>
          <a:xfrm>
            <a:off x="457200" y="1885950"/>
            <a:ext cx="8178799" cy="4171950"/>
          </a:xfrm>
          <a:prstGeom prst="rect">
            <a:avLst/>
          </a:prstGeom>
          <a:noFill/>
          <a:ln>
            <a:noFill/>
          </a:ln>
        </p:spPr>
        <p:txBody>
          <a:bodyPr lIns="90000" tIns="46800" rIns="90000" bIns="46800" anchor="t" anchorCtr="0">
            <a:noAutofit/>
          </a:bodyPr>
          <a:lstStyle/>
          <a:p>
            <a:pPr marL="341312" marR="0" lvl="0" indent="-341312" algn="l" rtl="0">
              <a:lnSpc>
                <a:spcPct val="95000"/>
              </a:lnSpc>
              <a:spcBef>
                <a:spcPts val="0"/>
              </a:spcBef>
              <a:spcAft>
                <a:spcPts val="0"/>
              </a:spcAft>
              <a:buClr>
                <a:srgbClr val="000000"/>
              </a:buClr>
              <a:buSzPct val="25000"/>
              <a:buFont typeface="Times New Roman"/>
              <a:buNone/>
            </a:pPr>
            <a:r>
              <a:rPr lang="en-US" sz="3600" b="0" i="0" u="none" strike="noStrike" cap="none">
                <a:solidFill>
                  <a:srgbClr val="000000"/>
                </a:solidFill>
                <a:latin typeface="Times New Roman"/>
                <a:ea typeface="Times New Roman"/>
                <a:cs typeface="Times New Roman"/>
                <a:sym typeface="Times New Roman"/>
              </a:rPr>
              <a:t> </a:t>
            </a:r>
          </a:p>
          <a:p>
            <a:pPr marL="341312" marR="0" lvl="0" indent="-341312" algn="l" rtl="0">
              <a:lnSpc>
                <a:spcPct val="95000"/>
              </a:lnSpc>
              <a:spcBef>
                <a:spcPts val="200"/>
              </a:spcBef>
              <a:spcAft>
                <a:spcPts val="0"/>
              </a:spcAft>
              <a:buClr>
                <a:srgbClr val="FFCC00"/>
              </a:buClr>
              <a:buSzPct val="100000"/>
              <a:buFont typeface="Arial"/>
              <a:buChar char="●"/>
            </a:pPr>
            <a:r>
              <a:rPr lang="en-US" sz="3600" b="0" i="0" u="none" strike="noStrike" cap="none">
                <a:solidFill>
                  <a:srgbClr val="000000"/>
                </a:solidFill>
                <a:latin typeface="Times New Roman"/>
                <a:ea typeface="Times New Roman"/>
                <a:cs typeface="Times New Roman"/>
                <a:sym typeface="Times New Roman"/>
              </a:rPr>
              <a:t>White-box testing:</a:t>
            </a:r>
          </a:p>
          <a:p>
            <a:pPr marL="738187" marR="0" lvl="1" indent="-280987" algn="l" rtl="0">
              <a:lnSpc>
                <a:spcPct val="95000"/>
              </a:lnSpc>
              <a:spcBef>
                <a:spcPts val="200"/>
              </a:spcBef>
              <a:spcAft>
                <a:spcPts val="0"/>
              </a:spcAft>
              <a:buClr>
                <a:srgbClr val="FFCC00"/>
              </a:buClr>
              <a:buSzPct val="100000"/>
              <a:buFont typeface="Arial"/>
              <a:buChar char="●"/>
            </a:pPr>
            <a:r>
              <a:rPr lang="en-US" sz="2400" b="0" i="0" u="none" strike="noStrike" cap="none">
                <a:solidFill>
                  <a:srgbClr val="000000"/>
                </a:solidFill>
                <a:latin typeface="Times New Roman"/>
                <a:ea typeface="Times New Roman"/>
                <a:cs typeface="Times New Roman"/>
                <a:sym typeface="Times New Roman"/>
              </a:rPr>
              <a:t>statement coverage</a:t>
            </a:r>
          </a:p>
          <a:p>
            <a:pPr marL="738187" marR="0" lvl="1" indent="-280987" algn="l" rtl="0">
              <a:lnSpc>
                <a:spcPct val="95000"/>
              </a:lnSpc>
              <a:spcBef>
                <a:spcPts val="200"/>
              </a:spcBef>
              <a:spcAft>
                <a:spcPts val="0"/>
              </a:spcAft>
              <a:buClr>
                <a:srgbClr val="FFCC00"/>
              </a:buClr>
              <a:buSzPct val="100000"/>
              <a:buFont typeface="Arial"/>
              <a:buChar char="●"/>
            </a:pPr>
            <a:r>
              <a:rPr lang="en-US" sz="2400" b="0" i="0" u="none" strike="noStrike" cap="none">
                <a:solidFill>
                  <a:srgbClr val="000000"/>
                </a:solidFill>
                <a:latin typeface="Times New Roman"/>
                <a:ea typeface="Times New Roman"/>
                <a:cs typeface="Times New Roman"/>
                <a:sym typeface="Times New Roman"/>
              </a:rPr>
              <a:t>path coverage</a:t>
            </a:r>
          </a:p>
          <a:p>
            <a:pPr marL="738187" marR="0" lvl="1" indent="-280987" algn="l" rtl="0">
              <a:lnSpc>
                <a:spcPct val="95000"/>
              </a:lnSpc>
              <a:spcBef>
                <a:spcPts val="200"/>
              </a:spcBef>
              <a:spcAft>
                <a:spcPts val="0"/>
              </a:spcAft>
              <a:buClr>
                <a:srgbClr val="FFCC00"/>
              </a:buClr>
              <a:buSzPct val="100000"/>
              <a:buFont typeface="Arial"/>
              <a:buChar char="●"/>
            </a:pPr>
            <a:r>
              <a:rPr lang="en-US" sz="2400" b="0" i="0" u="none" strike="noStrike" cap="none">
                <a:solidFill>
                  <a:srgbClr val="000000"/>
                </a:solidFill>
                <a:latin typeface="Times New Roman"/>
                <a:ea typeface="Times New Roman"/>
                <a:cs typeface="Times New Roman"/>
                <a:sym typeface="Times New Roman"/>
              </a:rPr>
              <a:t>branch testing</a:t>
            </a:r>
          </a:p>
          <a:p>
            <a:pPr marL="738187" marR="0" lvl="1" indent="-280987" algn="l" rtl="0">
              <a:lnSpc>
                <a:spcPct val="95000"/>
              </a:lnSpc>
              <a:spcBef>
                <a:spcPts val="200"/>
              </a:spcBef>
              <a:spcAft>
                <a:spcPts val="0"/>
              </a:spcAft>
              <a:buClr>
                <a:srgbClr val="FFCC00"/>
              </a:buClr>
              <a:buSzPct val="100000"/>
              <a:buFont typeface="Arial"/>
              <a:buChar char="●"/>
            </a:pPr>
            <a:r>
              <a:rPr lang="en-US" sz="2400" b="0" i="0" u="none" strike="noStrike" cap="none">
                <a:solidFill>
                  <a:srgbClr val="000000"/>
                </a:solidFill>
                <a:latin typeface="Times New Roman"/>
                <a:ea typeface="Times New Roman"/>
                <a:cs typeface="Times New Roman"/>
                <a:sym typeface="Times New Roman"/>
              </a:rPr>
              <a:t>condition coverage</a:t>
            </a:r>
          </a:p>
          <a:p>
            <a:pPr marL="738187" marR="0" lvl="1" indent="-280987" algn="l" rtl="0">
              <a:lnSpc>
                <a:spcPct val="95000"/>
              </a:lnSpc>
              <a:spcBef>
                <a:spcPts val="200"/>
              </a:spcBef>
              <a:spcAft>
                <a:spcPts val="0"/>
              </a:spcAft>
              <a:buClr>
                <a:srgbClr val="FFCC00"/>
              </a:buClr>
              <a:buSzPct val="100000"/>
              <a:buFont typeface="Arial"/>
              <a:buChar char="●"/>
            </a:pPr>
            <a:r>
              <a:rPr lang="en-US" sz="2400" b="0" i="0" u="none" strike="noStrike" cap="none">
                <a:solidFill>
                  <a:srgbClr val="000000"/>
                </a:solidFill>
                <a:latin typeface="Times New Roman"/>
                <a:ea typeface="Times New Roman"/>
                <a:cs typeface="Times New Roman"/>
                <a:sym typeface="Times New Roman"/>
              </a:rPr>
              <a:t>Cyclomatic complexity</a:t>
            </a:r>
          </a:p>
          <a:p>
            <a:pPr marL="341312" marR="0" lvl="0" indent="-341312" algn="l" rtl="0">
              <a:lnSpc>
                <a:spcPct val="95000"/>
              </a:lnSpc>
              <a:spcBef>
                <a:spcPts val="200"/>
              </a:spcBef>
              <a:spcAft>
                <a:spcPts val="0"/>
              </a:spcAft>
              <a:buClr>
                <a:srgbClr val="FFCC00"/>
              </a:buClr>
              <a:buSzPct val="100000"/>
              <a:buFont typeface="Arial"/>
              <a:buChar char="●"/>
            </a:pPr>
            <a:r>
              <a:rPr lang="en-US" sz="3600" b="0" i="0" u="none" strike="noStrike" cap="none">
                <a:solidFill>
                  <a:srgbClr val="000000"/>
                </a:solidFill>
                <a:latin typeface="Times New Roman"/>
                <a:ea typeface="Times New Roman"/>
                <a:cs typeface="Times New Roman"/>
                <a:sym typeface="Times New Roman"/>
              </a:rPr>
              <a:t>Summary</a:t>
            </a:r>
          </a:p>
        </p:txBody>
      </p:sp>
    </p:spTree>
  </p:cSld>
  <p:clrMapOvr>
    <a:masterClrMapping/>
  </p:clrMapOvr>
  <p:transition spd="med">
    <p:cut/>
  </p:transition>
</p:sld>
</file>

<file path=ppt/slides/slide20.xml><?xml version="1.0" encoding="utf-8"?>
<p:sld xmlns:a="http://schemas.openxmlformats.org/drawingml/2006/main" xmlns:r="http://schemas.openxmlformats.org/officeDocument/2006/relationships" xmlns:p="http://schemas.openxmlformats.org/presentationml/2006/main">
  <p:cSld>
    <p:bg>
      <p:bgPr>
        <a:blipFill rotWithShape="1">
          <a:blip r:embed="rId3">
            <a:alphaModFix/>
          </a:blip>
          <a:stretch>
            <a:fillRect/>
          </a:stretch>
        </a:blipFill>
        <a:effectLst/>
      </p:bgPr>
    </p:bg>
    <p:spTree>
      <p:nvGrpSpPr>
        <p:cNvPr id="1" name="Shape 194"/>
        <p:cNvGrpSpPr/>
        <p:nvPr/>
      </p:nvGrpSpPr>
      <p:grpSpPr>
        <a:xfrm>
          <a:off x="0" y="0"/>
          <a:ext cx="0" cy="0"/>
          <a:chOff x="0" y="0"/>
          <a:chExt cx="0" cy="0"/>
        </a:xfrm>
      </p:grpSpPr>
      <p:sp>
        <p:nvSpPr>
          <p:cNvPr id="195" name="Shape 195"/>
          <p:cNvSpPr txBox="1">
            <a:spLocks noGrp="1"/>
          </p:cNvSpPr>
          <p:nvPr>
            <p:ph type="sldNum" idx="12"/>
          </p:nvPr>
        </p:nvSpPr>
        <p:spPr>
          <a:xfrm>
            <a:off x="6556375" y="6051550"/>
            <a:ext cx="2128836" cy="471487"/>
          </a:xfrm>
          <a:prstGeom prst="rect">
            <a:avLst/>
          </a:prstGeom>
          <a:noFill/>
          <a:ln>
            <a:noFill/>
          </a:ln>
        </p:spPr>
        <p:txBody>
          <a:bodyPr lIns="0" tIns="0" rIns="0" bIns="0" anchor="t" anchorCtr="0">
            <a:noAutofit/>
          </a:bodyPr>
          <a:lstStyle/>
          <a:p>
            <a:pPr marL="0" marR="0" lvl="0" indent="0" algn="ctr" rtl="0">
              <a:lnSpc>
                <a:spcPct val="93000"/>
              </a:lnSpc>
              <a:spcBef>
                <a:spcPts val="0"/>
              </a:spcBef>
              <a:spcAft>
                <a:spcPts val="0"/>
              </a:spcAft>
              <a:buSzPct val="25000"/>
              <a:buNone/>
            </a:pPr>
            <a:fld id="{00000000-1234-1234-1234-123412341234}" type="slidenum">
              <a:rPr lang="en-US" sz="2700" b="0" i="0" u="none" strike="noStrike" cap="none">
                <a:solidFill>
                  <a:srgbClr val="000080"/>
                </a:solidFill>
                <a:latin typeface="Times New Roman"/>
                <a:ea typeface="Times New Roman"/>
                <a:cs typeface="Times New Roman"/>
                <a:sym typeface="Times New Roman"/>
              </a:rPr>
              <a:pPr marL="0" marR="0" lvl="0" indent="0" algn="ctr" rtl="0">
                <a:lnSpc>
                  <a:spcPct val="93000"/>
                </a:lnSpc>
                <a:spcBef>
                  <a:spcPts val="0"/>
                </a:spcBef>
                <a:spcAft>
                  <a:spcPts val="0"/>
                </a:spcAft>
                <a:buSzPct val="25000"/>
                <a:buNone/>
              </a:pPr>
              <a:t>20</a:t>
            </a:fld>
            <a:endParaRPr lang="en-US" sz="2700" b="0" i="0" u="none" strike="noStrike" cap="none">
              <a:solidFill>
                <a:srgbClr val="000080"/>
              </a:solidFill>
              <a:latin typeface="Times New Roman"/>
              <a:ea typeface="Times New Roman"/>
              <a:cs typeface="Times New Roman"/>
              <a:sym typeface="Times New Roman"/>
            </a:endParaRPr>
          </a:p>
        </p:txBody>
      </p:sp>
      <p:sp>
        <p:nvSpPr>
          <p:cNvPr id="196" name="Shape 196"/>
          <p:cNvSpPr txBox="1">
            <a:spLocks noGrp="1"/>
          </p:cNvSpPr>
          <p:nvPr>
            <p:ph type="title"/>
          </p:nvPr>
        </p:nvSpPr>
        <p:spPr>
          <a:xfrm>
            <a:off x="406400" y="228600"/>
            <a:ext cx="7772400" cy="1143000"/>
          </a:xfrm>
          <a:prstGeom prst="rect">
            <a:avLst/>
          </a:prstGeom>
          <a:noFill/>
          <a:ln>
            <a:noFill/>
          </a:ln>
        </p:spPr>
        <p:txBody>
          <a:bodyPr lIns="90000" tIns="46800" rIns="90000" bIns="46800" anchor="b" anchorCtr="0">
            <a:noAutofit/>
          </a:bodyPr>
          <a:lstStyle/>
          <a:p>
            <a:pPr marL="0" marR="0" lvl="0" indent="0" algn="ctr" rtl="0">
              <a:lnSpc>
                <a:spcPct val="100000"/>
              </a:lnSpc>
              <a:spcBef>
                <a:spcPts val="0"/>
              </a:spcBef>
              <a:spcAft>
                <a:spcPts val="0"/>
              </a:spcAft>
              <a:buClr>
                <a:srgbClr val="000080"/>
              </a:buClr>
              <a:buSzPct val="25000"/>
              <a:buFont typeface="Times New Roman"/>
              <a:buNone/>
            </a:pPr>
            <a:r>
              <a:rPr lang="en-US" sz="5400" b="0" i="0" u="none" strike="noStrike" cap="none">
                <a:solidFill>
                  <a:srgbClr val="000080"/>
                </a:solidFill>
                <a:latin typeface="Times New Roman"/>
                <a:ea typeface="Times New Roman"/>
                <a:cs typeface="Times New Roman"/>
                <a:sym typeface="Times New Roman"/>
              </a:rPr>
              <a:t>Branch Coverage</a:t>
            </a:r>
          </a:p>
        </p:txBody>
      </p:sp>
      <p:sp>
        <p:nvSpPr>
          <p:cNvPr id="197" name="Shape 197"/>
          <p:cNvSpPr txBox="1">
            <a:spLocks noGrp="1"/>
          </p:cNvSpPr>
          <p:nvPr>
            <p:ph type="body" idx="1"/>
          </p:nvPr>
        </p:nvSpPr>
        <p:spPr>
          <a:xfrm>
            <a:off x="457200" y="1885950"/>
            <a:ext cx="8178799" cy="5108574"/>
          </a:xfrm>
          <a:prstGeom prst="rect">
            <a:avLst/>
          </a:prstGeom>
          <a:noFill/>
          <a:ln>
            <a:noFill/>
          </a:ln>
        </p:spPr>
        <p:txBody>
          <a:bodyPr lIns="90000" tIns="46800" rIns="90000" bIns="46800" anchor="t" anchorCtr="0">
            <a:noAutofit/>
          </a:bodyPr>
          <a:lstStyle/>
          <a:p>
            <a:pPr marL="338137" marR="0" lvl="0" indent="-338137" algn="l" rtl="0">
              <a:lnSpc>
                <a:spcPct val="100000"/>
              </a:lnSpc>
              <a:spcBef>
                <a:spcPts val="0"/>
              </a:spcBef>
              <a:spcAft>
                <a:spcPts val="0"/>
              </a:spcAft>
              <a:buClr>
                <a:srgbClr val="FFCC00"/>
              </a:buClr>
              <a:buSzPct val="100000"/>
              <a:buFont typeface="Arial"/>
              <a:buChar char="●"/>
            </a:pPr>
            <a:r>
              <a:rPr lang="en-US" sz="4800" b="0" i="0" u="none">
                <a:solidFill>
                  <a:srgbClr val="000000"/>
                </a:solidFill>
                <a:latin typeface="Times New Roman"/>
                <a:ea typeface="Times New Roman"/>
                <a:cs typeface="Times New Roman"/>
                <a:sym typeface="Times New Roman"/>
              </a:rPr>
              <a:t>Branch testing guarantees statement coverage:</a:t>
            </a:r>
          </a:p>
          <a:p>
            <a:pPr marL="738187" marR="0" lvl="1" indent="-280987" algn="l" rtl="0">
              <a:lnSpc>
                <a:spcPct val="100000"/>
              </a:lnSpc>
              <a:spcBef>
                <a:spcPts val="1100"/>
              </a:spcBef>
              <a:spcAft>
                <a:spcPts val="0"/>
              </a:spcAft>
              <a:buClr>
                <a:srgbClr val="FFCC00"/>
              </a:buClr>
              <a:buSzPct val="100000"/>
              <a:buFont typeface="Arial"/>
              <a:buChar char="●"/>
            </a:pPr>
            <a:r>
              <a:rPr lang="en-US" sz="4400" b="0" i="0" u="none" strike="noStrike" cap="none">
                <a:solidFill>
                  <a:srgbClr val="000000"/>
                </a:solidFill>
                <a:latin typeface="Times New Roman"/>
                <a:ea typeface="Times New Roman"/>
                <a:cs typeface="Times New Roman"/>
                <a:sym typeface="Times New Roman"/>
              </a:rPr>
              <a:t>a stronger testing compared to the statement coverage-based testing.</a:t>
            </a:r>
          </a:p>
        </p:txBody>
      </p:sp>
    </p:spTree>
  </p:cSld>
  <p:clrMapOvr>
    <a:masterClrMapping/>
  </p:clrMapOvr>
  <p:transition spd="med">
    <p:cut/>
  </p:transition>
</p:sld>
</file>

<file path=ppt/slides/slide21.xml><?xml version="1.0" encoding="utf-8"?>
<p:sld xmlns:a="http://schemas.openxmlformats.org/drawingml/2006/main" xmlns:r="http://schemas.openxmlformats.org/officeDocument/2006/relationships" xmlns:p="http://schemas.openxmlformats.org/presentationml/2006/main">
  <p:cSld>
    <p:bg>
      <p:bgPr>
        <a:blipFill rotWithShape="1">
          <a:blip r:embed="rId3">
            <a:alphaModFix/>
          </a:blip>
          <a:stretch>
            <a:fillRect/>
          </a:stretch>
        </a:blipFill>
        <a:effectLst/>
      </p:bgPr>
    </p:bg>
    <p:spTree>
      <p:nvGrpSpPr>
        <p:cNvPr id="1" name="Shape 201"/>
        <p:cNvGrpSpPr/>
        <p:nvPr/>
      </p:nvGrpSpPr>
      <p:grpSpPr>
        <a:xfrm>
          <a:off x="0" y="0"/>
          <a:ext cx="0" cy="0"/>
          <a:chOff x="0" y="0"/>
          <a:chExt cx="0" cy="0"/>
        </a:xfrm>
      </p:grpSpPr>
      <p:sp>
        <p:nvSpPr>
          <p:cNvPr id="202" name="Shape 202"/>
          <p:cNvSpPr txBox="1">
            <a:spLocks noGrp="1"/>
          </p:cNvSpPr>
          <p:nvPr>
            <p:ph type="sldNum" idx="12"/>
          </p:nvPr>
        </p:nvSpPr>
        <p:spPr>
          <a:xfrm>
            <a:off x="6556375" y="6051550"/>
            <a:ext cx="2128836" cy="471487"/>
          </a:xfrm>
          <a:prstGeom prst="rect">
            <a:avLst/>
          </a:prstGeom>
          <a:noFill/>
          <a:ln>
            <a:noFill/>
          </a:ln>
        </p:spPr>
        <p:txBody>
          <a:bodyPr lIns="0" tIns="0" rIns="0" bIns="0" anchor="t" anchorCtr="0">
            <a:noAutofit/>
          </a:bodyPr>
          <a:lstStyle/>
          <a:p>
            <a:pPr marL="0" marR="0" lvl="0" indent="0" algn="ctr" rtl="0">
              <a:lnSpc>
                <a:spcPct val="93000"/>
              </a:lnSpc>
              <a:spcBef>
                <a:spcPts val="0"/>
              </a:spcBef>
              <a:spcAft>
                <a:spcPts val="0"/>
              </a:spcAft>
              <a:buSzPct val="25000"/>
              <a:buNone/>
            </a:pPr>
            <a:fld id="{00000000-1234-1234-1234-123412341234}" type="slidenum">
              <a:rPr lang="en-US" sz="2700" b="0" i="0" u="none" strike="noStrike" cap="none">
                <a:solidFill>
                  <a:srgbClr val="000080"/>
                </a:solidFill>
                <a:latin typeface="Times New Roman"/>
                <a:ea typeface="Times New Roman"/>
                <a:cs typeface="Times New Roman"/>
                <a:sym typeface="Times New Roman"/>
              </a:rPr>
              <a:pPr marL="0" marR="0" lvl="0" indent="0" algn="ctr" rtl="0">
                <a:lnSpc>
                  <a:spcPct val="93000"/>
                </a:lnSpc>
                <a:spcBef>
                  <a:spcPts val="0"/>
                </a:spcBef>
                <a:spcAft>
                  <a:spcPts val="0"/>
                </a:spcAft>
                <a:buSzPct val="25000"/>
                <a:buNone/>
              </a:pPr>
              <a:t>21</a:t>
            </a:fld>
            <a:endParaRPr lang="en-US" sz="2700" b="0" i="0" u="none" strike="noStrike" cap="none">
              <a:solidFill>
                <a:srgbClr val="000080"/>
              </a:solidFill>
              <a:latin typeface="Times New Roman"/>
              <a:ea typeface="Times New Roman"/>
              <a:cs typeface="Times New Roman"/>
              <a:sym typeface="Times New Roman"/>
            </a:endParaRPr>
          </a:p>
        </p:txBody>
      </p:sp>
      <p:sp>
        <p:nvSpPr>
          <p:cNvPr id="203" name="Shape 203"/>
          <p:cNvSpPr txBox="1">
            <a:spLocks noGrp="1"/>
          </p:cNvSpPr>
          <p:nvPr>
            <p:ph type="title"/>
          </p:nvPr>
        </p:nvSpPr>
        <p:spPr>
          <a:xfrm>
            <a:off x="406400" y="228600"/>
            <a:ext cx="7772400" cy="1143000"/>
          </a:xfrm>
          <a:prstGeom prst="rect">
            <a:avLst/>
          </a:prstGeom>
          <a:noFill/>
          <a:ln>
            <a:noFill/>
          </a:ln>
        </p:spPr>
        <p:txBody>
          <a:bodyPr lIns="90000" tIns="46800" rIns="90000" bIns="46800" anchor="b" anchorCtr="0">
            <a:noAutofit/>
          </a:bodyPr>
          <a:lstStyle/>
          <a:p>
            <a:pPr marL="0" marR="0" lvl="0" indent="0" algn="ctr" rtl="0">
              <a:lnSpc>
                <a:spcPct val="100000"/>
              </a:lnSpc>
              <a:spcBef>
                <a:spcPts val="0"/>
              </a:spcBef>
              <a:spcAft>
                <a:spcPts val="0"/>
              </a:spcAft>
              <a:buClr>
                <a:srgbClr val="000080"/>
              </a:buClr>
              <a:buSzPct val="25000"/>
              <a:buFont typeface="Times New Roman"/>
              <a:buNone/>
            </a:pPr>
            <a:r>
              <a:rPr lang="en-US" sz="5400" b="0" i="0" u="none" strike="noStrike" cap="none">
                <a:solidFill>
                  <a:srgbClr val="000080"/>
                </a:solidFill>
                <a:latin typeface="Times New Roman"/>
                <a:ea typeface="Times New Roman"/>
                <a:cs typeface="Times New Roman"/>
                <a:sym typeface="Times New Roman"/>
              </a:rPr>
              <a:t>Stronger testing</a:t>
            </a:r>
          </a:p>
        </p:txBody>
      </p:sp>
      <p:sp>
        <p:nvSpPr>
          <p:cNvPr id="204" name="Shape 204"/>
          <p:cNvSpPr txBox="1">
            <a:spLocks noGrp="1"/>
          </p:cNvSpPr>
          <p:nvPr>
            <p:ph type="body" idx="1"/>
          </p:nvPr>
        </p:nvSpPr>
        <p:spPr>
          <a:xfrm>
            <a:off x="609600" y="1371600"/>
            <a:ext cx="7772400" cy="4284661"/>
          </a:xfrm>
          <a:prstGeom prst="rect">
            <a:avLst/>
          </a:prstGeom>
          <a:noFill/>
          <a:ln>
            <a:noFill/>
          </a:ln>
        </p:spPr>
        <p:txBody>
          <a:bodyPr lIns="90000" tIns="46800" rIns="90000" bIns="46800" anchor="t" anchorCtr="0">
            <a:noAutofit/>
          </a:bodyPr>
          <a:lstStyle/>
          <a:p>
            <a:pPr marL="338137" marR="0" lvl="0" indent="-338137" algn="l" rtl="0">
              <a:lnSpc>
                <a:spcPct val="100000"/>
              </a:lnSpc>
              <a:spcBef>
                <a:spcPts val="0"/>
              </a:spcBef>
              <a:spcAft>
                <a:spcPts val="0"/>
              </a:spcAft>
              <a:buClr>
                <a:srgbClr val="FFCC00"/>
              </a:buClr>
              <a:buSzPct val="100000"/>
              <a:buFont typeface="Arial"/>
              <a:buChar char="●"/>
            </a:pPr>
            <a:r>
              <a:rPr lang="en-US" sz="2400" b="0" i="0" u="none">
                <a:solidFill>
                  <a:srgbClr val="000000"/>
                </a:solidFill>
                <a:latin typeface="Times New Roman"/>
                <a:ea typeface="Times New Roman"/>
                <a:cs typeface="Times New Roman"/>
                <a:sym typeface="Times New Roman"/>
              </a:rPr>
              <a:t>Test cases are a superset of a weaker testing:</a:t>
            </a:r>
          </a:p>
          <a:p>
            <a:pPr marL="738187" marR="0" lvl="1" indent="-280987" algn="l" rtl="0">
              <a:lnSpc>
                <a:spcPct val="100000"/>
              </a:lnSpc>
              <a:spcBef>
                <a:spcPts val="900"/>
              </a:spcBef>
              <a:spcAft>
                <a:spcPts val="0"/>
              </a:spcAft>
              <a:buClr>
                <a:srgbClr val="FFCC00"/>
              </a:buClr>
              <a:buSzPct val="100000"/>
              <a:buFont typeface="Arial"/>
              <a:buChar char="●"/>
            </a:pPr>
            <a:r>
              <a:rPr lang="en-US" sz="3600" b="0" i="0" u="none" strike="noStrike" cap="none">
                <a:solidFill>
                  <a:srgbClr val="000000"/>
                </a:solidFill>
                <a:latin typeface="Times New Roman"/>
                <a:ea typeface="Times New Roman"/>
                <a:cs typeface="Times New Roman"/>
                <a:sym typeface="Times New Roman"/>
              </a:rPr>
              <a:t>discovers at least as many errors as a weaker testing</a:t>
            </a:r>
          </a:p>
          <a:p>
            <a:pPr marL="738187" marR="0" lvl="1" indent="-280987" algn="l" rtl="0">
              <a:lnSpc>
                <a:spcPct val="100000"/>
              </a:lnSpc>
              <a:spcBef>
                <a:spcPts val="900"/>
              </a:spcBef>
              <a:spcAft>
                <a:spcPts val="0"/>
              </a:spcAft>
              <a:buClr>
                <a:srgbClr val="FFCC00"/>
              </a:buClr>
              <a:buSzPct val="100000"/>
              <a:buFont typeface="Arial"/>
              <a:buChar char="●"/>
            </a:pPr>
            <a:r>
              <a:rPr lang="en-US" sz="3600" b="0" i="0" u="none" strike="noStrike" cap="none">
                <a:solidFill>
                  <a:srgbClr val="000000"/>
                </a:solidFill>
                <a:latin typeface="Times New Roman"/>
                <a:ea typeface="Times New Roman"/>
                <a:cs typeface="Times New Roman"/>
                <a:sym typeface="Times New Roman"/>
              </a:rPr>
              <a:t>contains at least as many </a:t>
            </a:r>
            <a:r>
              <a:rPr lang="en-US" sz="2400" b="0" i="0" u="none" strike="noStrike" cap="none">
                <a:solidFill>
                  <a:srgbClr val="000000"/>
                </a:solidFill>
                <a:latin typeface="Times New Roman"/>
                <a:ea typeface="Times New Roman"/>
                <a:cs typeface="Times New Roman"/>
                <a:sym typeface="Times New Roman"/>
              </a:rPr>
              <a:t>significant </a:t>
            </a:r>
            <a:r>
              <a:rPr lang="en-US" sz="3600" b="0" i="0" u="none" strike="noStrike" cap="none">
                <a:solidFill>
                  <a:srgbClr val="000000"/>
                </a:solidFill>
                <a:latin typeface="Times New Roman"/>
                <a:ea typeface="Times New Roman"/>
                <a:cs typeface="Times New Roman"/>
                <a:sym typeface="Times New Roman"/>
              </a:rPr>
              <a:t>test cases as a weaker test.</a:t>
            </a:r>
          </a:p>
        </p:txBody>
      </p:sp>
    </p:spTree>
  </p:cSld>
  <p:clrMapOvr>
    <a:masterClrMapping/>
  </p:clrMapOvr>
  <p:transition spd="med">
    <p:cut/>
  </p:transition>
</p:sld>
</file>

<file path=ppt/slides/slide22.xml><?xml version="1.0" encoding="utf-8"?>
<p:sld xmlns:a="http://schemas.openxmlformats.org/drawingml/2006/main" xmlns:r="http://schemas.openxmlformats.org/officeDocument/2006/relationships" xmlns:p="http://schemas.openxmlformats.org/presentationml/2006/main">
  <p:cSld>
    <p:bg>
      <p:bgPr>
        <a:blipFill rotWithShape="1">
          <a:blip r:embed="rId3">
            <a:alphaModFix/>
          </a:blip>
          <a:stretch>
            <a:fillRect/>
          </a:stretch>
        </a:blipFill>
        <a:effectLst/>
      </p:bgPr>
    </p:bg>
    <p:spTree>
      <p:nvGrpSpPr>
        <p:cNvPr id="1" name="Shape 208"/>
        <p:cNvGrpSpPr/>
        <p:nvPr/>
      </p:nvGrpSpPr>
      <p:grpSpPr>
        <a:xfrm>
          <a:off x="0" y="0"/>
          <a:ext cx="0" cy="0"/>
          <a:chOff x="0" y="0"/>
          <a:chExt cx="0" cy="0"/>
        </a:xfrm>
      </p:grpSpPr>
      <p:sp>
        <p:nvSpPr>
          <p:cNvPr id="209" name="Shape 209"/>
          <p:cNvSpPr txBox="1">
            <a:spLocks noGrp="1"/>
          </p:cNvSpPr>
          <p:nvPr>
            <p:ph type="sldNum" idx="12"/>
          </p:nvPr>
        </p:nvSpPr>
        <p:spPr>
          <a:xfrm>
            <a:off x="6556375" y="6051550"/>
            <a:ext cx="2128836" cy="471487"/>
          </a:xfrm>
          <a:prstGeom prst="rect">
            <a:avLst/>
          </a:prstGeom>
          <a:noFill/>
          <a:ln>
            <a:noFill/>
          </a:ln>
        </p:spPr>
        <p:txBody>
          <a:bodyPr lIns="0" tIns="0" rIns="0" bIns="0" anchor="t" anchorCtr="0">
            <a:noAutofit/>
          </a:bodyPr>
          <a:lstStyle/>
          <a:p>
            <a:pPr marL="0" marR="0" lvl="0" indent="0" algn="ctr" rtl="0">
              <a:lnSpc>
                <a:spcPct val="93000"/>
              </a:lnSpc>
              <a:spcBef>
                <a:spcPts val="0"/>
              </a:spcBef>
              <a:spcAft>
                <a:spcPts val="0"/>
              </a:spcAft>
              <a:buSzPct val="25000"/>
              <a:buNone/>
            </a:pPr>
            <a:fld id="{00000000-1234-1234-1234-123412341234}" type="slidenum">
              <a:rPr lang="en-US" sz="2700" b="0" i="0" u="none" strike="noStrike" cap="none">
                <a:solidFill>
                  <a:srgbClr val="000080"/>
                </a:solidFill>
                <a:latin typeface="Times New Roman"/>
                <a:ea typeface="Times New Roman"/>
                <a:cs typeface="Times New Roman"/>
                <a:sym typeface="Times New Roman"/>
              </a:rPr>
              <a:pPr marL="0" marR="0" lvl="0" indent="0" algn="ctr" rtl="0">
                <a:lnSpc>
                  <a:spcPct val="93000"/>
                </a:lnSpc>
                <a:spcBef>
                  <a:spcPts val="0"/>
                </a:spcBef>
                <a:spcAft>
                  <a:spcPts val="0"/>
                </a:spcAft>
                <a:buSzPct val="25000"/>
                <a:buNone/>
              </a:pPr>
              <a:t>22</a:t>
            </a:fld>
            <a:endParaRPr lang="en-US" sz="2700" b="0" i="0" u="none" strike="noStrike" cap="none">
              <a:solidFill>
                <a:srgbClr val="000080"/>
              </a:solidFill>
              <a:latin typeface="Times New Roman"/>
              <a:ea typeface="Times New Roman"/>
              <a:cs typeface="Times New Roman"/>
              <a:sym typeface="Times New Roman"/>
            </a:endParaRPr>
          </a:p>
        </p:txBody>
      </p:sp>
      <p:sp>
        <p:nvSpPr>
          <p:cNvPr id="210" name="Shape 210"/>
          <p:cNvSpPr txBox="1">
            <a:spLocks noGrp="1"/>
          </p:cNvSpPr>
          <p:nvPr>
            <p:ph type="title"/>
          </p:nvPr>
        </p:nvSpPr>
        <p:spPr>
          <a:xfrm>
            <a:off x="406400" y="228600"/>
            <a:ext cx="7772400" cy="1143000"/>
          </a:xfrm>
          <a:prstGeom prst="rect">
            <a:avLst/>
          </a:prstGeom>
          <a:noFill/>
          <a:ln>
            <a:noFill/>
          </a:ln>
        </p:spPr>
        <p:txBody>
          <a:bodyPr lIns="90000" tIns="46800" rIns="90000" bIns="46800" anchor="b" anchorCtr="0">
            <a:noAutofit/>
          </a:bodyPr>
          <a:lstStyle/>
          <a:p>
            <a:pPr marL="0" marR="0" lvl="0" indent="0" algn="ctr" rtl="0">
              <a:lnSpc>
                <a:spcPct val="100000"/>
              </a:lnSpc>
              <a:spcBef>
                <a:spcPts val="0"/>
              </a:spcBef>
              <a:spcAft>
                <a:spcPts val="0"/>
              </a:spcAft>
              <a:buClr>
                <a:srgbClr val="000080"/>
              </a:buClr>
              <a:buSzPct val="25000"/>
              <a:buFont typeface="Times New Roman"/>
              <a:buNone/>
            </a:pPr>
            <a:r>
              <a:rPr lang="en-US" sz="5400" b="0" i="0" u="none" strike="noStrike" cap="none">
                <a:solidFill>
                  <a:srgbClr val="000080"/>
                </a:solidFill>
                <a:latin typeface="Times New Roman"/>
                <a:ea typeface="Times New Roman"/>
                <a:cs typeface="Times New Roman"/>
                <a:sym typeface="Times New Roman"/>
              </a:rPr>
              <a:t>Example</a:t>
            </a:r>
          </a:p>
        </p:txBody>
      </p:sp>
      <p:sp>
        <p:nvSpPr>
          <p:cNvPr id="211" name="Shape 211"/>
          <p:cNvSpPr txBox="1">
            <a:spLocks noGrp="1"/>
          </p:cNvSpPr>
          <p:nvPr>
            <p:ph type="body" idx="1"/>
          </p:nvPr>
        </p:nvSpPr>
        <p:spPr>
          <a:xfrm>
            <a:off x="457200" y="1885950"/>
            <a:ext cx="8178799" cy="4171950"/>
          </a:xfrm>
          <a:prstGeom prst="rect">
            <a:avLst/>
          </a:prstGeom>
          <a:noFill/>
          <a:ln>
            <a:noFill/>
          </a:ln>
        </p:spPr>
        <p:txBody>
          <a:bodyPr lIns="90000" tIns="46800" rIns="90000" bIns="46800" anchor="t" anchorCtr="0">
            <a:noAutofit/>
          </a:bodyPr>
          <a:lstStyle/>
          <a:p>
            <a:pPr marL="338137" marR="0" lvl="0" indent="-338137" algn="l" rtl="0">
              <a:lnSpc>
                <a:spcPct val="95000"/>
              </a:lnSpc>
              <a:spcBef>
                <a:spcPts val="0"/>
              </a:spcBef>
              <a:spcAft>
                <a:spcPts val="0"/>
              </a:spcAft>
              <a:buClr>
                <a:srgbClr val="FFCC00"/>
              </a:buClr>
              <a:buSzPct val="100000"/>
              <a:buFont typeface="Arial"/>
              <a:buChar char="●"/>
            </a:pPr>
            <a:r>
              <a:rPr lang="en-US" sz="2400" b="0" i="0" u="none">
                <a:solidFill>
                  <a:srgbClr val="000000"/>
                </a:solidFill>
                <a:latin typeface="Times New Roman"/>
                <a:ea typeface="Times New Roman"/>
                <a:cs typeface="Times New Roman"/>
                <a:sym typeface="Times New Roman"/>
              </a:rPr>
              <a:t>int f1(int x,int y){                    </a:t>
            </a:r>
          </a:p>
          <a:p>
            <a:pPr marL="338137" marR="0" lvl="0" indent="-338137" algn="l" rtl="0">
              <a:lnSpc>
                <a:spcPct val="95000"/>
              </a:lnSpc>
              <a:spcBef>
                <a:spcPts val="200"/>
              </a:spcBef>
              <a:spcAft>
                <a:spcPts val="0"/>
              </a:spcAft>
              <a:buClr>
                <a:srgbClr val="FFCC00"/>
              </a:buClr>
              <a:buSzPct val="100000"/>
              <a:buFont typeface="Arial"/>
              <a:buChar char="●"/>
            </a:pPr>
            <a:r>
              <a:rPr lang="en-US" sz="2400" b="0" i="0" u="none">
                <a:solidFill>
                  <a:srgbClr val="000000"/>
                </a:solidFill>
                <a:latin typeface="Times New Roman"/>
                <a:ea typeface="Times New Roman"/>
                <a:cs typeface="Times New Roman"/>
                <a:sym typeface="Times New Roman"/>
              </a:rPr>
              <a:t>1 while (x != y){</a:t>
            </a:r>
          </a:p>
          <a:p>
            <a:pPr marL="338137" marR="0" lvl="0" indent="-338137" algn="l" rtl="0">
              <a:lnSpc>
                <a:spcPct val="95000"/>
              </a:lnSpc>
              <a:spcBef>
                <a:spcPts val="200"/>
              </a:spcBef>
              <a:spcAft>
                <a:spcPts val="0"/>
              </a:spcAft>
              <a:buClr>
                <a:srgbClr val="FFCC00"/>
              </a:buClr>
              <a:buSzPct val="100000"/>
              <a:buFont typeface="Arial"/>
              <a:buChar char="●"/>
            </a:pPr>
            <a:r>
              <a:rPr lang="en-US" sz="2400" b="0" i="0" u="none">
                <a:solidFill>
                  <a:srgbClr val="000000"/>
                </a:solidFill>
                <a:latin typeface="Times New Roman"/>
                <a:ea typeface="Times New Roman"/>
                <a:cs typeface="Times New Roman"/>
                <a:sym typeface="Times New Roman"/>
              </a:rPr>
              <a:t>2    if (x&gt;y) then </a:t>
            </a:r>
          </a:p>
          <a:p>
            <a:pPr marL="338137" marR="0" lvl="0" indent="-338137" algn="l" rtl="0">
              <a:lnSpc>
                <a:spcPct val="95000"/>
              </a:lnSpc>
              <a:spcBef>
                <a:spcPts val="200"/>
              </a:spcBef>
              <a:spcAft>
                <a:spcPts val="0"/>
              </a:spcAft>
              <a:buClr>
                <a:srgbClr val="FFCC00"/>
              </a:buClr>
              <a:buSzPct val="100000"/>
              <a:buFont typeface="Arial"/>
              <a:buChar char="●"/>
            </a:pPr>
            <a:r>
              <a:rPr lang="en-US" sz="2400" b="0" i="0" u="none">
                <a:solidFill>
                  <a:srgbClr val="000000"/>
                </a:solidFill>
                <a:latin typeface="Times New Roman"/>
                <a:ea typeface="Times New Roman"/>
                <a:cs typeface="Times New Roman"/>
                <a:sym typeface="Times New Roman"/>
              </a:rPr>
              <a:t>3         x=x-y;</a:t>
            </a:r>
          </a:p>
          <a:p>
            <a:pPr marL="338137" marR="0" lvl="0" indent="-338137" algn="l" rtl="0">
              <a:lnSpc>
                <a:spcPct val="95000"/>
              </a:lnSpc>
              <a:spcBef>
                <a:spcPts val="200"/>
              </a:spcBef>
              <a:spcAft>
                <a:spcPts val="0"/>
              </a:spcAft>
              <a:buClr>
                <a:srgbClr val="FFCC00"/>
              </a:buClr>
              <a:buSzPct val="100000"/>
              <a:buFont typeface="Arial"/>
              <a:buChar char="●"/>
            </a:pPr>
            <a:r>
              <a:rPr lang="en-US" sz="2400" b="0" i="0" u="none">
                <a:solidFill>
                  <a:srgbClr val="000000"/>
                </a:solidFill>
                <a:latin typeface="Times New Roman"/>
                <a:ea typeface="Times New Roman"/>
                <a:cs typeface="Times New Roman"/>
                <a:sym typeface="Times New Roman"/>
              </a:rPr>
              <a:t>4    else y=y-x;</a:t>
            </a:r>
          </a:p>
          <a:p>
            <a:pPr marL="338137" marR="0" lvl="0" indent="-338137" algn="l" rtl="0">
              <a:lnSpc>
                <a:spcPct val="95000"/>
              </a:lnSpc>
              <a:spcBef>
                <a:spcPts val="200"/>
              </a:spcBef>
              <a:spcAft>
                <a:spcPts val="0"/>
              </a:spcAft>
              <a:buClr>
                <a:srgbClr val="FFCC00"/>
              </a:buClr>
              <a:buSzPct val="100000"/>
              <a:buFont typeface="Arial"/>
              <a:buChar char="●"/>
            </a:pPr>
            <a:r>
              <a:rPr lang="en-US" sz="2400" b="0" i="0" u="none">
                <a:solidFill>
                  <a:srgbClr val="000000"/>
                </a:solidFill>
                <a:latin typeface="Times New Roman"/>
                <a:ea typeface="Times New Roman"/>
                <a:cs typeface="Times New Roman"/>
                <a:sym typeface="Times New Roman"/>
              </a:rPr>
              <a:t>5 }</a:t>
            </a:r>
          </a:p>
          <a:p>
            <a:pPr marL="338137" marR="0" lvl="0" indent="-338137" algn="l" rtl="0">
              <a:lnSpc>
                <a:spcPct val="95000"/>
              </a:lnSpc>
              <a:spcBef>
                <a:spcPts val="200"/>
              </a:spcBef>
              <a:spcAft>
                <a:spcPts val="0"/>
              </a:spcAft>
              <a:buClr>
                <a:srgbClr val="FFCC00"/>
              </a:buClr>
              <a:buSzPct val="100000"/>
              <a:buFont typeface="Arial"/>
              <a:buChar char="●"/>
            </a:pPr>
            <a:r>
              <a:rPr lang="en-US" sz="2400" b="0" i="0" u="none">
                <a:solidFill>
                  <a:srgbClr val="000000"/>
                </a:solidFill>
                <a:latin typeface="Times New Roman"/>
                <a:ea typeface="Times New Roman"/>
                <a:cs typeface="Times New Roman"/>
                <a:sym typeface="Times New Roman"/>
              </a:rPr>
              <a:t>6 return x;        }</a:t>
            </a:r>
          </a:p>
        </p:txBody>
      </p:sp>
    </p:spTree>
  </p:cSld>
  <p:clrMapOvr>
    <a:masterClrMapping/>
  </p:clrMapOvr>
  <p:transition spd="med">
    <p:cut/>
  </p:transition>
</p:sld>
</file>

<file path=ppt/slides/slide23.xml><?xml version="1.0" encoding="utf-8"?>
<p:sld xmlns:a="http://schemas.openxmlformats.org/drawingml/2006/main" xmlns:r="http://schemas.openxmlformats.org/officeDocument/2006/relationships" xmlns:p="http://schemas.openxmlformats.org/presentationml/2006/main">
  <p:cSld>
    <p:bg>
      <p:bgPr>
        <a:blipFill rotWithShape="1">
          <a:blip r:embed="rId3">
            <a:alphaModFix/>
          </a:blip>
          <a:stretch>
            <a:fillRect/>
          </a:stretch>
        </a:blipFill>
        <a:effectLst/>
      </p:bgPr>
    </p:bg>
    <p:spTree>
      <p:nvGrpSpPr>
        <p:cNvPr id="1" name="Shape 215"/>
        <p:cNvGrpSpPr/>
        <p:nvPr/>
      </p:nvGrpSpPr>
      <p:grpSpPr>
        <a:xfrm>
          <a:off x="0" y="0"/>
          <a:ext cx="0" cy="0"/>
          <a:chOff x="0" y="0"/>
          <a:chExt cx="0" cy="0"/>
        </a:xfrm>
      </p:grpSpPr>
      <p:sp>
        <p:nvSpPr>
          <p:cNvPr id="216" name="Shape 216"/>
          <p:cNvSpPr txBox="1">
            <a:spLocks noGrp="1"/>
          </p:cNvSpPr>
          <p:nvPr>
            <p:ph type="sldNum" idx="12"/>
          </p:nvPr>
        </p:nvSpPr>
        <p:spPr>
          <a:xfrm>
            <a:off x="6556375" y="6051550"/>
            <a:ext cx="2128836" cy="471487"/>
          </a:xfrm>
          <a:prstGeom prst="rect">
            <a:avLst/>
          </a:prstGeom>
          <a:noFill/>
          <a:ln>
            <a:noFill/>
          </a:ln>
        </p:spPr>
        <p:txBody>
          <a:bodyPr lIns="0" tIns="0" rIns="0" bIns="0" anchor="t" anchorCtr="0">
            <a:noAutofit/>
          </a:bodyPr>
          <a:lstStyle/>
          <a:p>
            <a:pPr marL="0" marR="0" lvl="0" indent="0" algn="ctr" rtl="0">
              <a:lnSpc>
                <a:spcPct val="93000"/>
              </a:lnSpc>
              <a:spcBef>
                <a:spcPts val="0"/>
              </a:spcBef>
              <a:spcAft>
                <a:spcPts val="0"/>
              </a:spcAft>
              <a:buSzPct val="25000"/>
              <a:buNone/>
            </a:pPr>
            <a:fld id="{00000000-1234-1234-1234-123412341234}" type="slidenum">
              <a:rPr lang="en-US" sz="2700" b="0" i="0" u="none" strike="noStrike" cap="none">
                <a:solidFill>
                  <a:srgbClr val="000080"/>
                </a:solidFill>
                <a:latin typeface="Times New Roman"/>
                <a:ea typeface="Times New Roman"/>
                <a:cs typeface="Times New Roman"/>
                <a:sym typeface="Times New Roman"/>
              </a:rPr>
              <a:pPr marL="0" marR="0" lvl="0" indent="0" algn="ctr" rtl="0">
                <a:lnSpc>
                  <a:spcPct val="93000"/>
                </a:lnSpc>
                <a:spcBef>
                  <a:spcPts val="0"/>
                </a:spcBef>
                <a:spcAft>
                  <a:spcPts val="0"/>
                </a:spcAft>
                <a:buSzPct val="25000"/>
                <a:buNone/>
              </a:pPr>
              <a:t>23</a:t>
            </a:fld>
            <a:endParaRPr lang="en-US" sz="2700" b="0" i="0" u="none" strike="noStrike" cap="none">
              <a:solidFill>
                <a:srgbClr val="000080"/>
              </a:solidFill>
              <a:latin typeface="Times New Roman"/>
              <a:ea typeface="Times New Roman"/>
              <a:cs typeface="Times New Roman"/>
              <a:sym typeface="Times New Roman"/>
            </a:endParaRPr>
          </a:p>
        </p:txBody>
      </p:sp>
      <p:sp>
        <p:nvSpPr>
          <p:cNvPr id="217" name="Shape 217"/>
          <p:cNvSpPr txBox="1">
            <a:spLocks noGrp="1"/>
          </p:cNvSpPr>
          <p:nvPr>
            <p:ph type="title"/>
          </p:nvPr>
        </p:nvSpPr>
        <p:spPr>
          <a:xfrm>
            <a:off x="406400" y="228600"/>
            <a:ext cx="7772400" cy="1143000"/>
          </a:xfrm>
          <a:prstGeom prst="rect">
            <a:avLst/>
          </a:prstGeom>
          <a:noFill/>
          <a:ln>
            <a:noFill/>
          </a:ln>
        </p:spPr>
        <p:txBody>
          <a:bodyPr lIns="90000" tIns="46800" rIns="90000" bIns="46800" anchor="b" anchorCtr="0">
            <a:noAutofit/>
          </a:bodyPr>
          <a:lstStyle/>
          <a:p>
            <a:pPr marL="0" marR="0" lvl="0" indent="0" algn="ctr" rtl="0">
              <a:lnSpc>
                <a:spcPct val="100000"/>
              </a:lnSpc>
              <a:spcBef>
                <a:spcPts val="0"/>
              </a:spcBef>
              <a:spcAft>
                <a:spcPts val="0"/>
              </a:spcAft>
              <a:buClr>
                <a:srgbClr val="000080"/>
              </a:buClr>
              <a:buSzPct val="25000"/>
              <a:buFont typeface="Times New Roman"/>
              <a:buNone/>
            </a:pPr>
            <a:r>
              <a:rPr lang="en-US" sz="5400" b="0" i="0" u="none" strike="noStrike" cap="none">
                <a:solidFill>
                  <a:srgbClr val="000080"/>
                </a:solidFill>
                <a:latin typeface="Times New Roman"/>
                <a:ea typeface="Times New Roman"/>
                <a:cs typeface="Times New Roman"/>
                <a:sym typeface="Times New Roman"/>
              </a:rPr>
              <a:t>Example</a:t>
            </a:r>
          </a:p>
        </p:txBody>
      </p:sp>
      <p:sp>
        <p:nvSpPr>
          <p:cNvPr id="218" name="Shape 218"/>
          <p:cNvSpPr txBox="1">
            <a:spLocks noGrp="1"/>
          </p:cNvSpPr>
          <p:nvPr>
            <p:ph type="body" idx="1"/>
          </p:nvPr>
        </p:nvSpPr>
        <p:spPr>
          <a:xfrm>
            <a:off x="457200" y="1885950"/>
            <a:ext cx="8178799" cy="4171950"/>
          </a:xfrm>
          <a:prstGeom prst="rect">
            <a:avLst/>
          </a:prstGeom>
          <a:noFill/>
          <a:ln>
            <a:noFill/>
          </a:ln>
        </p:spPr>
        <p:txBody>
          <a:bodyPr lIns="90000" tIns="46800" rIns="90000" bIns="46800" anchor="t" anchorCtr="0">
            <a:noAutofit/>
          </a:bodyPr>
          <a:lstStyle/>
          <a:p>
            <a:pPr marL="338137" marR="0" lvl="0" indent="-338137" algn="l" rtl="0">
              <a:lnSpc>
                <a:spcPct val="100000"/>
              </a:lnSpc>
              <a:spcBef>
                <a:spcPts val="0"/>
              </a:spcBef>
              <a:spcAft>
                <a:spcPts val="0"/>
              </a:spcAft>
              <a:buClr>
                <a:srgbClr val="FFCC00"/>
              </a:buClr>
              <a:buSzPct val="100000"/>
              <a:buFont typeface="Arial"/>
              <a:buChar char="●"/>
            </a:pPr>
            <a:r>
              <a:rPr lang="en-US" sz="2600" b="0" i="0" u="none">
                <a:solidFill>
                  <a:srgbClr val="000000"/>
                </a:solidFill>
                <a:latin typeface="Times New Roman"/>
                <a:ea typeface="Times New Roman"/>
                <a:cs typeface="Times New Roman"/>
                <a:sym typeface="Times New Roman"/>
              </a:rPr>
              <a:t>Test cases for branch coverage can be:</a:t>
            </a:r>
          </a:p>
          <a:p>
            <a:pPr marL="338137" marR="0" lvl="0" indent="-338137" algn="l" rtl="0">
              <a:lnSpc>
                <a:spcPct val="100000"/>
              </a:lnSpc>
              <a:spcBef>
                <a:spcPts val="1100"/>
              </a:spcBef>
              <a:spcAft>
                <a:spcPts val="0"/>
              </a:spcAft>
              <a:buClr>
                <a:srgbClr val="FFCC00"/>
              </a:buClr>
              <a:buSzPct val="100000"/>
              <a:buFont typeface="Arial"/>
              <a:buChar char="●"/>
            </a:pPr>
            <a:r>
              <a:rPr lang="en-US" sz="2600" b="0" i="0" u="none">
                <a:solidFill>
                  <a:srgbClr val="000000"/>
                </a:solidFill>
                <a:latin typeface="Times New Roman"/>
                <a:ea typeface="Times New Roman"/>
                <a:cs typeface="Times New Roman"/>
                <a:sym typeface="Times New Roman"/>
              </a:rPr>
              <a:t>{(x=3,y=3),(x=3,y=2), (x=4,y=3), (x=3,y=4)}</a:t>
            </a:r>
          </a:p>
        </p:txBody>
      </p:sp>
    </p:spTree>
  </p:cSld>
  <p:clrMapOvr>
    <a:masterClrMapping/>
  </p:clrMapOvr>
  <p:transition spd="med">
    <p:cut/>
  </p:transition>
</p:sld>
</file>

<file path=ppt/slides/slide24.xml><?xml version="1.0" encoding="utf-8"?>
<p:sld xmlns:a="http://schemas.openxmlformats.org/drawingml/2006/main" xmlns:r="http://schemas.openxmlformats.org/officeDocument/2006/relationships" xmlns:p="http://schemas.openxmlformats.org/presentationml/2006/main">
  <p:cSld>
    <p:bg>
      <p:bgPr>
        <a:blipFill rotWithShape="1">
          <a:blip r:embed="rId3">
            <a:alphaModFix/>
          </a:blip>
          <a:stretch>
            <a:fillRect/>
          </a:stretch>
        </a:blipFill>
        <a:effectLst/>
      </p:bgPr>
    </p:bg>
    <p:spTree>
      <p:nvGrpSpPr>
        <p:cNvPr id="1" name="Shape 222"/>
        <p:cNvGrpSpPr/>
        <p:nvPr/>
      </p:nvGrpSpPr>
      <p:grpSpPr>
        <a:xfrm>
          <a:off x="0" y="0"/>
          <a:ext cx="0" cy="0"/>
          <a:chOff x="0" y="0"/>
          <a:chExt cx="0" cy="0"/>
        </a:xfrm>
      </p:grpSpPr>
      <p:sp>
        <p:nvSpPr>
          <p:cNvPr id="223" name="Shape 223"/>
          <p:cNvSpPr txBox="1">
            <a:spLocks noGrp="1"/>
          </p:cNvSpPr>
          <p:nvPr>
            <p:ph type="sldNum" idx="12"/>
          </p:nvPr>
        </p:nvSpPr>
        <p:spPr>
          <a:xfrm>
            <a:off x="6556375" y="6051550"/>
            <a:ext cx="2128836" cy="471487"/>
          </a:xfrm>
          <a:prstGeom prst="rect">
            <a:avLst/>
          </a:prstGeom>
          <a:noFill/>
          <a:ln>
            <a:noFill/>
          </a:ln>
        </p:spPr>
        <p:txBody>
          <a:bodyPr lIns="0" tIns="0" rIns="0" bIns="0" anchor="t" anchorCtr="0">
            <a:noAutofit/>
          </a:bodyPr>
          <a:lstStyle/>
          <a:p>
            <a:pPr marL="0" marR="0" lvl="0" indent="0" algn="ctr" rtl="0">
              <a:lnSpc>
                <a:spcPct val="93000"/>
              </a:lnSpc>
              <a:spcBef>
                <a:spcPts val="0"/>
              </a:spcBef>
              <a:spcAft>
                <a:spcPts val="0"/>
              </a:spcAft>
              <a:buSzPct val="25000"/>
              <a:buNone/>
            </a:pPr>
            <a:fld id="{00000000-1234-1234-1234-123412341234}" type="slidenum">
              <a:rPr lang="en-US" sz="2700" b="0" i="0" u="none" strike="noStrike" cap="none">
                <a:solidFill>
                  <a:srgbClr val="000080"/>
                </a:solidFill>
                <a:latin typeface="Times New Roman"/>
                <a:ea typeface="Times New Roman"/>
                <a:cs typeface="Times New Roman"/>
                <a:sym typeface="Times New Roman"/>
              </a:rPr>
              <a:pPr marL="0" marR="0" lvl="0" indent="0" algn="ctr" rtl="0">
                <a:lnSpc>
                  <a:spcPct val="93000"/>
                </a:lnSpc>
                <a:spcBef>
                  <a:spcPts val="0"/>
                </a:spcBef>
                <a:spcAft>
                  <a:spcPts val="0"/>
                </a:spcAft>
                <a:buSzPct val="25000"/>
                <a:buNone/>
              </a:pPr>
              <a:t>24</a:t>
            </a:fld>
            <a:endParaRPr lang="en-US" sz="2700" b="0" i="0" u="none" strike="noStrike" cap="none">
              <a:solidFill>
                <a:srgbClr val="000080"/>
              </a:solidFill>
              <a:latin typeface="Times New Roman"/>
              <a:ea typeface="Times New Roman"/>
              <a:cs typeface="Times New Roman"/>
              <a:sym typeface="Times New Roman"/>
            </a:endParaRPr>
          </a:p>
        </p:txBody>
      </p:sp>
      <p:sp>
        <p:nvSpPr>
          <p:cNvPr id="224" name="Shape 224"/>
          <p:cNvSpPr txBox="1">
            <a:spLocks noGrp="1"/>
          </p:cNvSpPr>
          <p:nvPr>
            <p:ph type="title"/>
          </p:nvPr>
        </p:nvSpPr>
        <p:spPr>
          <a:xfrm>
            <a:off x="406400" y="228600"/>
            <a:ext cx="7772400" cy="1143000"/>
          </a:xfrm>
          <a:prstGeom prst="rect">
            <a:avLst/>
          </a:prstGeom>
          <a:noFill/>
          <a:ln>
            <a:noFill/>
          </a:ln>
        </p:spPr>
        <p:txBody>
          <a:bodyPr lIns="90000" tIns="46800" rIns="90000" bIns="46800" anchor="b" anchorCtr="0">
            <a:noAutofit/>
          </a:bodyPr>
          <a:lstStyle/>
          <a:p>
            <a:pPr marL="0" marR="0" lvl="0" indent="0" algn="ctr" rtl="0">
              <a:lnSpc>
                <a:spcPct val="100000"/>
              </a:lnSpc>
              <a:spcBef>
                <a:spcPts val="0"/>
              </a:spcBef>
              <a:spcAft>
                <a:spcPts val="0"/>
              </a:spcAft>
              <a:buClr>
                <a:srgbClr val="000080"/>
              </a:buClr>
              <a:buSzPct val="25000"/>
              <a:buFont typeface="Times New Roman"/>
              <a:buNone/>
            </a:pPr>
            <a:r>
              <a:rPr lang="en-US" sz="4800" b="0" i="0" u="none" strike="noStrike" cap="none">
                <a:solidFill>
                  <a:srgbClr val="000080"/>
                </a:solidFill>
                <a:latin typeface="Times New Roman"/>
                <a:ea typeface="Times New Roman"/>
                <a:cs typeface="Times New Roman"/>
                <a:sym typeface="Times New Roman"/>
              </a:rPr>
              <a:t>Condition Coverage</a:t>
            </a:r>
          </a:p>
        </p:txBody>
      </p:sp>
      <p:sp>
        <p:nvSpPr>
          <p:cNvPr id="225" name="Shape 225"/>
          <p:cNvSpPr txBox="1">
            <a:spLocks noGrp="1"/>
          </p:cNvSpPr>
          <p:nvPr>
            <p:ph type="body" idx="1"/>
          </p:nvPr>
        </p:nvSpPr>
        <p:spPr>
          <a:xfrm>
            <a:off x="457200" y="1885950"/>
            <a:ext cx="8178799" cy="4600574"/>
          </a:xfrm>
          <a:prstGeom prst="rect">
            <a:avLst/>
          </a:prstGeom>
          <a:noFill/>
          <a:ln>
            <a:noFill/>
          </a:ln>
        </p:spPr>
        <p:txBody>
          <a:bodyPr lIns="90000" tIns="46800" rIns="90000" bIns="46800" anchor="t" anchorCtr="0">
            <a:noAutofit/>
          </a:bodyPr>
          <a:lstStyle/>
          <a:p>
            <a:pPr marL="338137" marR="0" lvl="0" indent="-338137" algn="l" rtl="0">
              <a:lnSpc>
                <a:spcPct val="100000"/>
              </a:lnSpc>
              <a:spcBef>
                <a:spcPts val="0"/>
              </a:spcBef>
              <a:spcAft>
                <a:spcPts val="0"/>
              </a:spcAft>
              <a:buClr>
                <a:srgbClr val="FFCC00"/>
              </a:buClr>
              <a:buSzPct val="100000"/>
              <a:buFont typeface="Arial"/>
              <a:buChar char="●"/>
            </a:pPr>
            <a:r>
              <a:rPr lang="en-US" sz="2600" b="0" i="0" u="none">
                <a:solidFill>
                  <a:srgbClr val="000000"/>
                </a:solidFill>
                <a:latin typeface="Times New Roman"/>
                <a:ea typeface="Times New Roman"/>
                <a:cs typeface="Times New Roman"/>
                <a:sym typeface="Times New Roman"/>
              </a:rPr>
              <a:t>Test cases are designed such that:</a:t>
            </a:r>
          </a:p>
          <a:p>
            <a:pPr marL="738187" marR="0" lvl="1" indent="-280987" algn="l" rtl="0">
              <a:lnSpc>
                <a:spcPct val="100000"/>
              </a:lnSpc>
              <a:spcBef>
                <a:spcPts val="1000"/>
              </a:spcBef>
              <a:spcAft>
                <a:spcPts val="0"/>
              </a:spcAft>
              <a:buClr>
                <a:srgbClr val="FFCC00"/>
              </a:buClr>
              <a:buSzPct val="100000"/>
              <a:buFont typeface="Arial"/>
              <a:buChar char="●"/>
            </a:pPr>
            <a:r>
              <a:rPr lang="en-US" sz="2300" b="0" i="0" u="none" strike="noStrike" cap="none">
                <a:solidFill>
                  <a:srgbClr val="000000"/>
                </a:solidFill>
                <a:latin typeface="Times New Roman"/>
                <a:ea typeface="Times New Roman"/>
                <a:cs typeface="Times New Roman"/>
                <a:sym typeface="Times New Roman"/>
              </a:rPr>
              <a:t>each component of a composite conditional expression  </a:t>
            </a:r>
          </a:p>
          <a:p>
            <a:pPr marL="1143000" marR="0" lvl="2" indent="-228600" algn="l" rtl="0">
              <a:lnSpc>
                <a:spcPct val="100000"/>
              </a:lnSpc>
              <a:spcBef>
                <a:spcPts val="900"/>
              </a:spcBef>
              <a:spcAft>
                <a:spcPts val="0"/>
              </a:spcAft>
              <a:buClr>
                <a:srgbClr val="FFCC00"/>
              </a:buClr>
              <a:buSzPct val="100000"/>
              <a:buFont typeface="Arial"/>
              <a:buChar char="●"/>
            </a:pPr>
            <a:r>
              <a:rPr lang="en-US" sz="2000" b="0" i="0" u="none" strike="noStrike" cap="none">
                <a:solidFill>
                  <a:srgbClr val="000000"/>
                </a:solidFill>
                <a:latin typeface="Times New Roman"/>
                <a:ea typeface="Times New Roman"/>
                <a:cs typeface="Times New Roman"/>
                <a:sym typeface="Times New Roman"/>
              </a:rPr>
              <a:t>given both true and false values. </a:t>
            </a:r>
          </a:p>
        </p:txBody>
      </p:sp>
    </p:spTree>
  </p:cSld>
  <p:clrMapOvr>
    <a:masterClrMapping/>
  </p:clrMapOvr>
  <p:transition spd="med">
    <p:cut/>
  </p:transition>
</p:sld>
</file>

<file path=ppt/slides/slide25.xml><?xml version="1.0" encoding="utf-8"?>
<p:sld xmlns:a="http://schemas.openxmlformats.org/drawingml/2006/main" xmlns:r="http://schemas.openxmlformats.org/officeDocument/2006/relationships" xmlns:p="http://schemas.openxmlformats.org/presentationml/2006/main">
  <p:cSld>
    <p:bg>
      <p:bgPr>
        <a:blipFill rotWithShape="1">
          <a:blip r:embed="rId3">
            <a:alphaModFix/>
          </a:blip>
          <a:stretch>
            <a:fillRect/>
          </a:stretch>
        </a:blipFill>
        <a:effectLst/>
      </p:bgPr>
    </p:bg>
    <p:spTree>
      <p:nvGrpSpPr>
        <p:cNvPr id="1" name="Shape 229"/>
        <p:cNvGrpSpPr/>
        <p:nvPr/>
      </p:nvGrpSpPr>
      <p:grpSpPr>
        <a:xfrm>
          <a:off x="0" y="0"/>
          <a:ext cx="0" cy="0"/>
          <a:chOff x="0" y="0"/>
          <a:chExt cx="0" cy="0"/>
        </a:xfrm>
      </p:grpSpPr>
      <p:sp>
        <p:nvSpPr>
          <p:cNvPr id="230" name="Shape 230"/>
          <p:cNvSpPr txBox="1">
            <a:spLocks noGrp="1"/>
          </p:cNvSpPr>
          <p:nvPr>
            <p:ph type="sldNum" idx="12"/>
          </p:nvPr>
        </p:nvSpPr>
        <p:spPr>
          <a:xfrm>
            <a:off x="6556375" y="6051550"/>
            <a:ext cx="2128836" cy="471487"/>
          </a:xfrm>
          <a:prstGeom prst="rect">
            <a:avLst/>
          </a:prstGeom>
          <a:noFill/>
          <a:ln>
            <a:noFill/>
          </a:ln>
        </p:spPr>
        <p:txBody>
          <a:bodyPr lIns="0" tIns="0" rIns="0" bIns="0" anchor="t" anchorCtr="0">
            <a:noAutofit/>
          </a:bodyPr>
          <a:lstStyle/>
          <a:p>
            <a:pPr marL="0" marR="0" lvl="0" indent="0" algn="ctr" rtl="0">
              <a:lnSpc>
                <a:spcPct val="93000"/>
              </a:lnSpc>
              <a:spcBef>
                <a:spcPts val="0"/>
              </a:spcBef>
              <a:spcAft>
                <a:spcPts val="0"/>
              </a:spcAft>
              <a:buSzPct val="25000"/>
              <a:buNone/>
            </a:pPr>
            <a:fld id="{00000000-1234-1234-1234-123412341234}" type="slidenum">
              <a:rPr lang="en-US" sz="2700" b="0" i="0" u="none" strike="noStrike" cap="none">
                <a:solidFill>
                  <a:srgbClr val="000080"/>
                </a:solidFill>
                <a:latin typeface="Times New Roman"/>
                <a:ea typeface="Times New Roman"/>
                <a:cs typeface="Times New Roman"/>
                <a:sym typeface="Times New Roman"/>
              </a:rPr>
              <a:pPr marL="0" marR="0" lvl="0" indent="0" algn="ctr" rtl="0">
                <a:lnSpc>
                  <a:spcPct val="93000"/>
                </a:lnSpc>
                <a:spcBef>
                  <a:spcPts val="0"/>
                </a:spcBef>
                <a:spcAft>
                  <a:spcPts val="0"/>
                </a:spcAft>
                <a:buSzPct val="25000"/>
                <a:buNone/>
              </a:pPr>
              <a:t>25</a:t>
            </a:fld>
            <a:endParaRPr lang="en-US" sz="2700" b="0" i="0" u="none" strike="noStrike" cap="none">
              <a:solidFill>
                <a:srgbClr val="000080"/>
              </a:solidFill>
              <a:latin typeface="Times New Roman"/>
              <a:ea typeface="Times New Roman"/>
              <a:cs typeface="Times New Roman"/>
              <a:sym typeface="Times New Roman"/>
            </a:endParaRPr>
          </a:p>
        </p:txBody>
      </p:sp>
      <p:sp>
        <p:nvSpPr>
          <p:cNvPr id="231" name="Shape 231"/>
          <p:cNvSpPr txBox="1">
            <a:spLocks noGrp="1"/>
          </p:cNvSpPr>
          <p:nvPr>
            <p:ph type="title"/>
          </p:nvPr>
        </p:nvSpPr>
        <p:spPr>
          <a:xfrm>
            <a:off x="406400" y="228600"/>
            <a:ext cx="7772400" cy="1143000"/>
          </a:xfrm>
          <a:prstGeom prst="rect">
            <a:avLst/>
          </a:prstGeom>
          <a:noFill/>
          <a:ln>
            <a:noFill/>
          </a:ln>
        </p:spPr>
        <p:txBody>
          <a:bodyPr lIns="90000" tIns="46800" rIns="90000" bIns="46800" anchor="b" anchorCtr="0">
            <a:noAutofit/>
          </a:bodyPr>
          <a:lstStyle/>
          <a:p>
            <a:pPr marL="0" marR="0" lvl="0" indent="0" algn="ctr" rtl="0">
              <a:lnSpc>
                <a:spcPct val="100000"/>
              </a:lnSpc>
              <a:spcBef>
                <a:spcPts val="0"/>
              </a:spcBef>
              <a:spcAft>
                <a:spcPts val="0"/>
              </a:spcAft>
              <a:buClr>
                <a:srgbClr val="000080"/>
              </a:buClr>
              <a:buSzPct val="25000"/>
              <a:buFont typeface="Times New Roman"/>
              <a:buNone/>
            </a:pPr>
            <a:r>
              <a:rPr lang="en-US" sz="5400" b="0" i="0" u="none" strike="noStrike" cap="none">
                <a:solidFill>
                  <a:srgbClr val="000080"/>
                </a:solidFill>
                <a:latin typeface="Times New Roman"/>
                <a:ea typeface="Times New Roman"/>
                <a:cs typeface="Times New Roman"/>
                <a:sym typeface="Times New Roman"/>
              </a:rPr>
              <a:t>Example</a:t>
            </a:r>
          </a:p>
        </p:txBody>
      </p:sp>
      <p:sp>
        <p:nvSpPr>
          <p:cNvPr id="232" name="Shape 232"/>
          <p:cNvSpPr txBox="1">
            <a:spLocks noGrp="1"/>
          </p:cNvSpPr>
          <p:nvPr>
            <p:ph type="body" idx="1"/>
          </p:nvPr>
        </p:nvSpPr>
        <p:spPr>
          <a:xfrm>
            <a:off x="457200" y="1885950"/>
            <a:ext cx="8178799" cy="5111750"/>
          </a:xfrm>
          <a:prstGeom prst="rect">
            <a:avLst/>
          </a:prstGeom>
          <a:noFill/>
          <a:ln>
            <a:noFill/>
          </a:ln>
        </p:spPr>
        <p:txBody>
          <a:bodyPr lIns="90000" tIns="46800" rIns="90000" bIns="46800" anchor="t" anchorCtr="0">
            <a:noAutofit/>
          </a:bodyPr>
          <a:lstStyle/>
          <a:p>
            <a:pPr marL="338137" marR="0" lvl="0" indent="-338137" algn="l" rtl="0">
              <a:lnSpc>
                <a:spcPct val="95000"/>
              </a:lnSpc>
              <a:spcBef>
                <a:spcPts val="0"/>
              </a:spcBef>
              <a:spcAft>
                <a:spcPts val="0"/>
              </a:spcAft>
              <a:buClr>
                <a:srgbClr val="FFCC00"/>
              </a:buClr>
              <a:buSzPct val="100000"/>
              <a:buFont typeface="Arial"/>
              <a:buChar char="●"/>
            </a:pPr>
            <a:r>
              <a:rPr lang="en-US" sz="2600" b="0" i="0" u="none">
                <a:solidFill>
                  <a:srgbClr val="000000"/>
                </a:solidFill>
                <a:latin typeface="Times New Roman"/>
                <a:ea typeface="Times New Roman"/>
                <a:cs typeface="Times New Roman"/>
                <a:sym typeface="Times New Roman"/>
              </a:rPr>
              <a:t>Consider the conditional expression </a:t>
            </a:r>
          </a:p>
          <a:p>
            <a:pPr marL="738187" marR="0" lvl="1" indent="-280987" algn="l" rtl="0">
              <a:lnSpc>
                <a:spcPct val="95000"/>
              </a:lnSpc>
              <a:spcBef>
                <a:spcPts val="200"/>
              </a:spcBef>
              <a:spcAft>
                <a:spcPts val="0"/>
              </a:spcAft>
              <a:buClr>
                <a:srgbClr val="FFCC00"/>
              </a:buClr>
              <a:buSzPct val="100000"/>
              <a:buFont typeface="Arial"/>
              <a:buChar char="●"/>
            </a:pPr>
            <a:r>
              <a:rPr lang="en-US" sz="2300" b="0" i="0" u="none" strike="noStrike" cap="none">
                <a:solidFill>
                  <a:srgbClr val="000000"/>
                </a:solidFill>
                <a:latin typeface="Times New Roman"/>
                <a:ea typeface="Times New Roman"/>
                <a:cs typeface="Times New Roman"/>
                <a:sym typeface="Times New Roman"/>
              </a:rPr>
              <a:t>((c1.and.c2).or.c3):</a:t>
            </a:r>
          </a:p>
          <a:p>
            <a:pPr marL="338137" marR="0" lvl="0" indent="-338137" algn="l" rtl="0">
              <a:lnSpc>
                <a:spcPct val="95000"/>
              </a:lnSpc>
              <a:spcBef>
                <a:spcPts val="200"/>
              </a:spcBef>
              <a:spcAft>
                <a:spcPts val="0"/>
              </a:spcAft>
              <a:buClr>
                <a:srgbClr val="FFCC00"/>
              </a:buClr>
              <a:buSzPct val="100000"/>
              <a:buFont typeface="Arial"/>
              <a:buChar char="●"/>
            </a:pPr>
            <a:r>
              <a:rPr lang="en-US" sz="2600" b="0" i="0" u="none">
                <a:solidFill>
                  <a:srgbClr val="000000"/>
                </a:solidFill>
                <a:latin typeface="Times New Roman"/>
                <a:ea typeface="Times New Roman"/>
                <a:cs typeface="Times New Roman"/>
                <a:sym typeface="Times New Roman"/>
              </a:rPr>
              <a:t>Each of c1, c2,  and  c3  are exercised at least once, </a:t>
            </a:r>
          </a:p>
          <a:p>
            <a:pPr marL="738187" marR="0" lvl="1" indent="-280987" algn="l" rtl="0">
              <a:lnSpc>
                <a:spcPct val="95000"/>
              </a:lnSpc>
              <a:spcBef>
                <a:spcPts val="200"/>
              </a:spcBef>
              <a:spcAft>
                <a:spcPts val="0"/>
              </a:spcAft>
              <a:buClr>
                <a:srgbClr val="FFCC00"/>
              </a:buClr>
              <a:buSzPct val="100000"/>
              <a:buFont typeface="Arial"/>
              <a:buChar char="●"/>
            </a:pPr>
            <a:r>
              <a:rPr lang="en-US" sz="2300" b="0" i="0" u="none" strike="noStrike" cap="none">
                <a:solidFill>
                  <a:srgbClr val="000000"/>
                </a:solidFill>
                <a:latin typeface="Times New Roman"/>
                <a:ea typeface="Times New Roman"/>
                <a:cs typeface="Times New Roman"/>
                <a:sym typeface="Times New Roman"/>
              </a:rPr>
              <a:t>i.e. given true and false values. </a:t>
            </a:r>
          </a:p>
        </p:txBody>
      </p:sp>
    </p:spTree>
  </p:cSld>
  <p:clrMapOvr>
    <a:masterClrMapping/>
  </p:clrMapOvr>
  <p:transition spd="med">
    <p:cut/>
  </p:transition>
</p:sld>
</file>

<file path=ppt/slides/slide26.xml><?xml version="1.0" encoding="utf-8"?>
<p:sld xmlns:a="http://schemas.openxmlformats.org/drawingml/2006/main" xmlns:r="http://schemas.openxmlformats.org/officeDocument/2006/relationships" xmlns:p="http://schemas.openxmlformats.org/presentationml/2006/main">
  <p:cSld>
    <p:bg>
      <p:bgPr>
        <a:blipFill rotWithShape="1">
          <a:blip r:embed="rId3">
            <a:alphaModFix/>
          </a:blip>
          <a:stretch>
            <a:fillRect/>
          </a:stretch>
        </a:blipFill>
        <a:effectLst/>
      </p:bgPr>
    </p:bg>
    <p:spTree>
      <p:nvGrpSpPr>
        <p:cNvPr id="1" name="Shape 236"/>
        <p:cNvGrpSpPr/>
        <p:nvPr/>
      </p:nvGrpSpPr>
      <p:grpSpPr>
        <a:xfrm>
          <a:off x="0" y="0"/>
          <a:ext cx="0" cy="0"/>
          <a:chOff x="0" y="0"/>
          <a:chExt cx="0" cy="0"/>
        </a:xfrm>
      </p:grpSpPr>
      <p:sp>
        <p:nvSpPr>
          <p:cNvPr id="237" name="Shape 237"/>
          <p:cNvSpPr txBox="1">
            <a:spLocks noGrp="1"/>
          </p:cNvSpPr>
          <p:nvPr>
            <p:ph type="sldNum" idx="12"/>
          </p:nvPr>
        </p:nvSpPr>
        <p:spPr>
          <a:xfrm>
            <a:off x="6556375" y="6051550"/>
            <a:ext cx="2128836" cy="471487"/>
          </a:xfrm>
          <a:prstGeom prst="rect">
            <a:avLst/>
          </a:prstGeom>
          <a:noFill/>
          <a:ln>
            <a:noFill/>
          </a:ln>
        </p:spPr>
        <p:txBody>
          <a:bodyPr lIns="0" tIns="0" rIns="0" bIns="0" anchor="t" anchorCtr="0">
            <a:noAutofit/>
          </a:bodyPr>
          <a:lstStyle/>
          <a:p>
            <a:pPr marL="0" marR="0" lvl="0" indent="0" algn="ctr" rtl="0">
              <a:lnSpc>
                <a:spcPct val="93000"/>
              </a:lnSpc>
              <a:spcBef>
                <a:spcPts val="0"/>
              </a:spcBef>
              <a:spcAft>
                <a:spcPts val="0"/>
              </a:spcAft>
              <a:buSzPct val="25000"/>
              <a:buNone/>
            </a:pPr>
            <a:fld id="{00000000-1234-1234-1234-123412341234}" type="slidenum">
              <a:rPr lang="en-US" sz="2700" b="0" i="0" u="none" strike="noStrike" cap="none">
                <a:solidFill>
                  <a:srgbClr val="000080"/>
                </a:solidFill>
                <a:latin typeface="Times New Roman"/>
                <a:ea typeface="Times New Roman"/>
                <a:cs typeface="Times New Roman"/>
                <a:sym typeface="Times New Roman"/>
              </a:rPr>
              <a:pPr marL="0" marR="0" lvl="0" indent="0" algn="ctr" rtl="0">
                <a:lnSpc>
                  <a:spcPct val="93000"/>
                </a:lnSpc>
                <a:spcBef>
                  <a:spcPts val="0"/>
                </a:spcBef>
                <a:spcAft>
                  <a:spcPts val="0"/>
                </a:spcAft>
                <a:buSzPct val="25000"/>
                <a:buNone/>
              </a:pPr>
              <a:t>26</a:t>
            </a:fld>
            <a:endParaRPr lang="en-US" sz="2700" b="0" i="0" u="none" strike="noStrike" cap="none">
              <a:solidFill>
                <a:srgbClr val="000080"/>
              </a:solidFill>
              <a:latin typeface="Times New Roman"/>
              <a:ea typeface="Times New Roman"/>
              <a:cs typeface="Times New Roman"/>
              <a:sym typeface="Times New Roman"/>
            </a:endParaRPr>
          </a:p>
        </p:txBody>
      </p:sp>
      <p:sp>
        <p:nvSpPr>
          <p:cNvPr id="238" name="Shape 238"/>
          <p:cNvSpPr txBox="1">
            <a:spLocks noGrp="1"/>
          </p:cNvSpPr>
          <p:nvPr>
            <p:ph type="title"/>
          </p:nvPr>
        </p:nvSpPr>
        <p:spPr>
          <a:xfrm>
            <a:off x="406400" y="228600"/>
            <a:ext cx="7772400" cy="1143000"/>
          </a:xfrm>
          <a:prstGeom prst="rect">
            <a:avLst/>
          </a:prstGeom>
          <a:noFill/>
          <a:ln>
            <a:noFill/>
          </a:ln>
        </p:spPr>
        <p:txBody>
          <a:bodyPr lIns="90000" tIns="46800" rIns="90000" bIns="46800" anchor="b" anchorCtr="0">
            <a:noAutofit/>
          </a:bodyPr>
          <a:lstStyle/>
          <a:p>
            <a:pPr marL="0" marR="0" lvl="0" indent="0" algn="ctr" rtl="0">
              <a:lnSpc>
                <a:spcPct val="100000"/>
              </a:lnSpc>
              <a:spcBef>
                <a:spcPts val="0"/>
              </a:spcBef>
              <a:spcAft>
                <a:spcPts val="0"/>
              </a:spcAft>
              <a:buClr>
                <a:srgbClr val="000080"/>
              </a:buClr>
              <a:buSzPct val="25000"/>
              <a:buFont typeface="Times New Roman"/>
              <a:buNone/>
            </a:pPr>
            <a:r>
              <a:rPr lang="en-US" sz="5400" b="0" i="0" u="none" strike="noStrike" cap="none">
                <a:solidFill>
                  <a:srgbClr val="000080"/>
                </a:solidFill>
                <a:latin typeface="Times New Roman"/>
                <a:ea typeface="Times New Roman"/>
                <a:cs typeface="Times New Roman"/>
                <a:sym typeface="Times New Roman"/>
              </a:rPr>
              <a:t>Branch testing</a:t>
            </a:r>
          </a:p>
        </p:txBody>
      </p:sp>
      <p:sp>
        <p:nvSpPr>
          <p:cNvPr id="239" name="Shape 239"/>
          <p:cNvSpPr txBox="1">
            <a:spLocks noGrp="1"/>
          </p:cNvSpPr>
          <p:nvPr>
            <p:ph type="body" idx="1"/>
          </p:nvPr>
        </p:nvSpPr>
        <p:spPr>
          <a:xfrm>
            <a:off x="609600" y="1371600"/>
            <a:ext cx="7772400" cy="5272087"/>
          </a:xfrm>
          <a:prstGeom prst="rect">
            <a:avLst/>
          </a:prstGeom>
          <a:noFill/>
          <a:ln>
            <a:noFill/>
          </a:ln>
        </p:spPr>
        <p:txBody>
          <a:bodyPr lIns="90000" tIns="46800" rIns="90000" bIns="46800" anchor="t" anchorCtr="0">
            <a:noAutofit/>
          </a:bodyPr>
          <a:lstStyle/>
          <a:p>
            <a:pPr marL="338137" marR="0" lvl="0" indent="-338137" algn="l" rtl="0">
              <a:lnSpc>
                <a:spcPct val="100000"/>
              </a:lnSpc>
              <a:spcBef>
                <a:spcPts val="0"/>
              </a:spcBef>
              <a:spcAft>
                <a:spcPts val="0"/>
              </a:spcAft>
              <a:buClr>
                <a:srgbClr val="FFCC00"/>
              </a:buClr>
              <a:buSzPct val="100000"/>
              <a:buFont typeface="Arial"/>
              <a:buChar char="●"/>
            </a:pPr>
            <a:r>
              <a:rPr lang="en-US" sz="2600" b="0" i="0" u="none">
                <a:solidFill>
                  <a:srgbClr val="000000"/>
                </a:solidFill>
                <a:latin typeface="Times New Roman"/>
                <a:ea typeface="Times New Roman"/>
                <a:cs typeface="Times New Roman"/>
                <a:sym typeface="Times New Roman"/>
              </a:rPr>
              <a:t>Branch testing is the simplest condition testing strategy:</a:t>
            </a:r>
          </a:p>
          <a:p>
            <a:pPr marL="738187" marR="0" lvl="1" indent="-280987" algn="l" rtl="0">
              <a:lnSpc>
                <a:spcPct val="100000"/>
              </a:lnSpc>
              <a:spcBef>
                <a:spcPts val="1000"/>
              </a:spcBef>
              <a:spcAft>
                <a:spcPts val="0"/>
              </a:spcAft>
              <a:buClr>
                <a:srgbClr val="FFCC00"/>
              </a:buClr>
              <a:buSzPct val="100000"/>
              <a:buFont typeface="Arial"/>
              <a:buChar char="●"/>
            </a:pPr>
            <a:r>
              <a:rPr lang="en-US" sz="2300" b="0" i="0" u="none" strike="noStrike" cap="none">
                <a:solidFill>
                  <a:srgbClr val="000000"/>
                </a:solidFill>
                <a:latin typeface="Times New Roman"/>
                <a:ea typeface="Times New Roman"/>
                <a:cs typeface="Times New Roman"/>
                <a:sym typeface="Times New Roman"/>
              </a:rPr>
              <a:t>compound conditions appearing in different branch statements </a:t>
            </a:r>
          </a:p>
          <a:p>
            <a:pPr marL="1143000" marR="0" lvl="2" indent="-228600" algn="l" rtl="0">
              <a:lnSpc>
                <a:spcPct val="100000"/>
              </a:lnSpc>
              <a:spcBef>
                <a:spcPts val="900"/>
              </a:spcBef>
              <a:spcAft>
                <a:spcPts val="0"/>
              </a:spcAft>
              <a:buClr>
                <a:srgbClr val="FFCC00"/>
              </a:buClr>
              <a:buSzPct val="100000"/>
              <a:buFont typeface="Arial"/>
              <a:buChar char="●"/>
            </a:pPr>
            <a:r>
              <a:rPr lang="en-US" sz="2000" b="0" i="0" u="none" strike="noStrike" cap="none">
                <a:solidFill>
                  <a:srgbClr val="000000"/>
                </a:solidFill>
                <a:latin typeface="Times New Roman"/>
                <a:ea typeface="Times New Roman"/>
                <a:cs typeface="Times New Roman"/>
                <a:sym typeface="Times New Roman"/>
              </a:rPr>
              <a:t>are given true and false values. </a:t>
            </a:r>
          </a:p>
        </p:txBody>
      </p:sp>
    </p:spTree>
  </p:cSld>
  <p:clrMapOvr>
    <a:masterClrMapping/>
  </p:clrMapOvr>
  <p:transition spd="med">
    <p:cut/>
  </p:transition>
</p:sld>
</file>

<file path=ppt/slides/slide27.xml><?xml version="1.0" encoding="utf-8"?>
<p:sld xmlns:a="http://schemas.openxmlformats.org/drawingml/2006/main" xmlns:r="http://schemas.openxmlformats.org/officeDocument/2006/relationships" xmlns:p="http://schemas.openxmlformats.org/presentationml/2006/main">
  <p:cSld>
    <p:bg>
      <p:bgPr>
        <a:blipFill rotWithShape="1">
          <a:blip r:embed="rId3">
            <a:alphaModFix/>
          </a:blip>
          <a:stretch>
            <a:fillRect/>
          </a:stretch>
        </a:blipFill>
        <a:effectLst/>
      </p:bgPr>
    </p:bg>
    <p:spTree>
      <p:nvGrpSpPr>
        <p:cNvPr id="1" name="Shape 243"/>
        <p:cNvGrpSpPr/>
        <p:nvPr/>
      </p:nvGrpSpPr>
      <p:grpSpPr>
        <a:xfrm>
          <a:off x="0" y="0"/>
          <a:ext cx="0" cy="0"/>
          <a:chOff x="0" y="0"/>
          <a:chExt cx="0" cy="0"/>
        </a:xfrm>
      </p:grpSpPr>
      <p:sp>
        <p:nvSpPr>
          <p:cNvPr id="244" name="Shape 244"/>
          <p:cNvSpPr txBox="1">
            <a:spLocks noGrp="1"/>
          </p:cNvSpPr>
          <p:nvPr>
            <p:ph type="sldNum" idx="12"/>
          </p:nvPr>
        </p:nvSpPr>
        <p:spPr>
          <a:xfrm>
            <a:off x="6556375" y="6051550"/>
            <a:ext cx="2128836" cy="471487"/>
          </a:xfrm>
          <a:prstGeom prst="rect">
            <a:avLst/>
          </a:prstGeom>
          <a:noFill/>
          <a:ln>
            <a:noFill/>
          </a:ln>
        </p:spPr>
        <p:txBody>
          <a:bodyPr lIns="0" tIns="0" rIns="0" bIns="0" anchor="t" anchorCtr="0">
            <a:noAutofit/>
          </a:bodyPr>
          <a:lstStyle/>
          <a:p>
            <a:pPr marL="0" marR="0" lvl="0" indent="0" algn="ctr" rtl="0">
              <a:lnSpc>
                <a:spcPct val="93000"/>
              </a:lnSpc>
              <a:spcBef>
                <a:spcPts val="0"/>
              </a:spcBef>
              <a:spcAft>
                <a:spcPts val="0"/>
              </a:spcAft>
              <a:buSzPct val="25000"/>
              <a:buNone/>
            </a:pPr>
            <a:fld id="{00000000-1234-1234-1234-123412341234}" type="slidenum">
              <a:rPr lang="en-US" sz="2700" b="0" i="0" u="none" strike="noStrike" cap="none">
                <a:solidFill>
                  <a:srgbClr val="000080"/>
                </a:solidFill>
                <a:latin typeface="Times New Roman"/>
                <a:ea typeface="Times New Roman"/>
                <a:cs typeface="Times New Roman"/>
                <a:sym typeface="Times New Roman"/>
              </a:rPr>
              <a:pPr marL="0" marR="0" lvl="0" indent="0" algn="ctr" rtl="0">
                <a:lnSpc>
                  <a:spcPct val="93000"/>
                </a:lnSpc>
                <a:spcBef>
                  <a:spcPts val="0"/>
                </a:spcBef>
                <a:spcAft>
                  <a:spcPts val="0"/>
                </a:spcAft>
                <a:buSzPct val="25000"/>
                <a:buNone/>
              </a:pPr>
              <a:t>27</a:t>
            </a:fld>
            <a:endParaRPr lang="en-US" sz="2700" b="0" i="0" u="none" strike="noStrike" cap="none">
              <a:solidFill>
                <a:srgbClr val="000080"/>
              </a:solidFill>
              <a:latin typeface="Times New Roman"/>
              <a:ea typeface="Times New Roman"/>
              <a:cs typeface="Times New Roman"/>
              <a:sym typeface="Times New Roman"/>
            </a:endParaRPr>
          </a:p>
        </p:txBody>
      </p:sp>
      <p:sp>
        <p:nvSpPr>
          <p:cNvPr id="245" name="Shape 245"/>
          <p:cNvSpPr txBox="1">
            <a:spLocks noGrp="1"/>
          </p:cNvSpPr>
          <p:nvPr>
            <p:ph type="title"/>
          </p:nvPr>
        </p:nvSpPr>
        <p:spPr>
          <a:xfrm>
            <a:off x="406400" y="228600"/>
            <a:ext cx="7772400" cy="1143000"/>
          </a:xfrm>
          <a:prstGeom prst="rect">
            <a:avLst/>
          </a:prstGeom>
          <a:noFill/>
          <a:ln>
            <a:noFill/>
          </a:ln>
        </p:spPr>
        <p:txBody>
          <a:bodyPr lIns="90000" tIns="46800" rIns="90000" bIns="46800" anchor="b" anchorCtr="0">
            <a:noAutofit/>
          </a:bodyPr>
          <a:lstStyle/>
          <a:p>
            <a:pPr marL="0" marR="0" lvl="0" indent="0" algn="ctr" rtl="0">
              <a:lnSpc>
                <a:spcPct val="100000"/>
              </a:lnSpc>
              <a:spcBef>
                <a:spcPts val="0"/>
              </a:spcBef>
              <a:spcAft>
                <a:spcPts val="0"/>
              </a:spcAft>
              <a:buClr>
                <a:srgbClr val="000080"/>
              </a:buClr>
              <a:buSzPct val="25000"/>
              <a:buFont typeface="Times New Roman"/>
              <a:buNone/>
            </a:pPr>
            <a:r>
              <a:rPr lang="en-US" sz="5400" b="0" i="0" u="none" strike="noStrike" cap="none">
                <a:solidFill>
                  <a:srgbClr val="000080"/>
                </a:solidFill>
                <a:latin typeface="Times New Roman"/>
                <a:ea typeface="Times New Roman"/>
                <a:cs typeface="Times New Roman"/>
                <a:sym typeface="Times New Roman"/>
              </a:rPr>
              <a:t>Branch testing</a:t>
            </a:r>
          </a:p>
        </p:txBody>
      </p:sp>
      <p:sp>
        <p:nvSpPr>
          <p:cNvPr id="246" name="Shape 246"/>
          <p:cNvSpPr txBox="1">
            <a:spLocks noGrp="1"/>
          </p:cNvSpPr>
          <p:nvPr>
            <p:ph type="body" idx="1"/>
          </p:nvPr>
        </p:nvSpPr>
        <p:spPr>
          <a:xfrm>
            <a:off x="457200" y="1885950"/>
            <a:ext cx="8178799" cy="4171950"/>
          </a:xfrm>
          <a:prstGeom prst="rect">
            <a:avLst/>
          </a:prstGeom>
          <a:noFill/>
          <a:ln>
            <a:noFill/>
          </a:ln>
        </p:spPr>
        <p:txBody>
          <a:bodyPr lIns="90000" tIns="46800" rIns="90000" bIns="46800" anchor="t" anchorCtr="0">
            <a:noAutofit/>
          </a:bodyPr>
          <a:lstStyle/>
          <a:p>
            <a:pPr marL="338137" marR="0" lvl="0" indent="-338137" algn="l" rtl="0">
              <a:lnSpc>
                <a:spcPct val="95000"/>
              </a:lnSpc>
              <a:spcBef>
                <a:spcPts val="0"/>
              </a:spcBef>
              <a:spcAft>
                <a:spcPts val="0"/>
              </a:spcAft>
              <a:buClr>
                <a:srgbClr val="FFCC00"/>
              </a:buClr>
              <a:buSzPct val="100000"/>
              <a:buFont typeface="Arial"/>
              <a:buChar char="●"/>
            </a:pPr>
            <a:r>
              <a:rPr lang="en-US" sz="2600" b="0" i="0" u="none">
                <a:solidFill>
                  <a:srgbClr val="000000"/>
                </a:solidFill>
                <a:latin typeface="Times New Roman"/>
                <a:ea typeface="Times New Roman"/>
                <a:cs typeface="Times New Roman"/>
                <a:sym typeface="Times New Roman"/>
              </a:rPr>
              <a:t>Condition testing</a:t>
            </a:r>
          </a:p>
          <a:p>
            <a:pPr marL="738187" marR="0" lvl="1" indent="-280987" algn="l" rtl="0">
              <a:lnSpc>
                <a:spcPct val="95000"/>
              </a:lnSpc>
              <a:spcBef>
                <a:spcPts val="200"/>
              </a:spcBef>
              <a:spcAft>
                <a:spcPts val="0"/>
              </a:spcAft>
              <a:buClr>
                <a:srgbClr val="FFCC00"/>
              </a:buClr>
              <a:buSzPct val="100000"/>
              <a:buFont typeface="Arial"/>
              <a:buChar char="●"/>
            </a:pPr>
            <a:r>
              <a:rPr lang="en-US" sz="2300" b="0" i="0" u="none" strike="noStrike" cap="none">
                <a:solidFill>
                  <a:srgbClr val="000000"/>
                </a:solidFill>
                <a:latin typeface="Times New Roman"/>
                <a:ea typeface="Times New Roman"/>
                <a:cs typeface="Times New Roman"/>
                <a:sym typeface="Times New Roman"/>
              </a:rPr>
              <a:t>stronger testing than branch testing:</a:t>
            </a:r>
          </a:p>
          <a:p>
            <a:pPr marL="338137" marR="0" lvl="0" indent="-338137" algn="l" rtl="0">
              <a:lnSpc>
                <a:spcPct val="95000"/>
              </a:lnSpc>
              <a:spcBef>
                <a:spcPts val="200"/>
              </a:spcBef>
              <a:spcAft>
                <a:spcPts val="0"/>
              </a:spcAft>
              <a:buClr>
                <a:srgbClr val="FFCC00"/>
              </a:buClr>
              <a:buSzPct val="100000"/>
              <a:buFont typeface="Arial"/>
              <a:buChar char="●"/>
            </a:pPr>
            <a:r>
              <a:rPr lang="en-US" sz="2600" b="0" i="0" u="none">
                <a:solidFill>
                  <a:srgbClr val="000000"/>
                </a:solidFill>
                <a:latin typeface="Times New Roman"/>
                <a:ea typeface="Times New Roman"/>
                <a:cs typeface="Times New Roman"/>
                <a:sym typeface="Times New Roman"/>
              </a:rPr>
              <a:t>Branch testing </a:t>
            </a:r>
          </a:p>
          <a:p>
            <a:pPr marL="738187" marR="0" lvl="1" indent="-280987" algn="l" rtl="0">
              <a:lnSpc>
                <a:spcPct val="95000"/>
              </a:lnSpc>
              <a:spcBef>
                <a:spcPts val="200"/>
              </a:spcBef>
              <a:spcAft>
                <a:spcPts val="0"/>
              </a:spcAft>
              <a:buClr>
                <a:srgbClr val="FFCC00"/>
              </a:buClr>
              <a:buSzPct val="100000"/>
              <a:buFont typeface="Arial"/>
              <a:buChar char="●"/>
            </a:pPr>
            <a:r>
              <a:rPr lang="en-US" sz="2300" b="0" i="0" u="none" strike="noStrike" cap="none">
                <a:solidFill>
                  <a:srgbClr val="000000"/>
                </a:solidFill>
                <a:latin typeface="Times New Roman"/>
                <a:ea typeface="Times New Roman"/>
                <a:cs typeface="Times New Roman"/>
                <a:sym typeface="Times New Roman"/>
              </a:rPr>
              <a:t>stronger than statement coverage testing. </a:t>
            </a:r>
          </a:p>
        </p:txBody>
      </p:sp>
    </p:spTree>
  </p:cSld>
  <p:clrMapOvr>
    <a:masterClrMapping/>
  </p:clrMapOvr>
  <p:transition spd="med">
    <p:cut/>
  </p:transition>
</p:sld>
</file>

<file path=ppt/slides/slide28.xml><?xml version="1.0" encoding="utf-8"?>
<p:sld xmlns:a="http://schemas.openxmlformats.org/drawingml/2006/main" xmlns:r="http://schemas.openxmlformats.org/officeDocument/2006/relationships" xmlns:p="http://schemas.openxmlformats.org/presentationml/2006/main">
  <p:cSld>
    <p:bg>
      <p:bgPr>
        <a:blipFill rotWithShape="1">
          <a:blip r:embed="rId3">
            <a:alphaModFix/>
          </a:blip>
          <a:stretch>
            <a:fillRect/>
          </a:stretch>
        </a:blipFill>
        <a:effectLst/>
      </p:bgPr>
    </p:bg>
    <p:spTree>
      <p:nvGrpSpPr>
        <p:cNvPr id="1" name="Shape 250"/>
        <p:cNvGrpSpPr/>
        <p:nvPr/>
      </p:nvGrpSpPr>
      <p:grpSpPr>
        <a:xfrm>
          <a:off x="0" y="0"/>
          <a:ext cx="0" cy="0"/>
          <a:chOff x="0" y="0"/>
          <a:chExt cx="0" cy="0"/>
        </a:xfrm>
      </p:grpSpPr>
      <p:sp>
        <p:nvSpPr>
          <p:cNvPr id="251" name="Shape 251"/>
          <p:cNvSpPr txBox="1">
            <a:spLocks noGrp="1"/>
          </p:cNvSpPr>
          <p:nvPr>
            <p:ph type="sldNum" idx="12"/>
          </p:nvPr>
        </p:nvSpPr>
        <p:spPr>
          <a:xfrm>
            <a:off x="6556375" y="6051550"/>
            <a:ext cx="2128836" cy="471487"/>
          </a:xfrm>
          <a:prstGeom prst="rect">
            <a:avLst/>
          </a:prstGeom>
          <a:noFill/>
          <a:ln>
            <a:noFill/>
          </a:ln>
        </p:spPr>
        <p:txBody>
          <a:bodyPr lIns="0" tIns="0" rIns="0" bIns="0" anchor="t" anchorCtr="0">
            <a:noAutofit/>
          </a:bodyPr>
          <a:lstStyle/>
          <a:p>
            <a:pPr marL="0" marR="0" lvl="0" indent="0" algn="ctr" rtl="0">
              <a:lnSpc>
                <a:spcPct val="93000"/>
              </a:lnSpc>
              <a:spcBef>
                <a:spcPts val="0"/>
              </a:spcBef>
              <a:spcAft>
                <a:spcPts val="0"/>
              </a:spcAft>
              <a:buSzPct val="25000"/>
              <a:buNone/>
            </a:pPr>
            <a:fld id="{00000000-1234-1234-1234-123412341234}" type="slidenum">
              <a:rPr lang="en-US" sz="2700" b="0" i="0" u="none" strike="noStrike" cap="none">
                <a:solidFill>
                  <a:srgbClr val="000080"/>
                </a:solidFill>
                <a:latin typeface="Times New Roman"/>
                <a:ea typeface="Times New Roman"/>
                <a:cs typeface="Times New Roman"/>
                <a:sym typeface="Times New Roman"/>
              </a:rPr>
              <a:pPr marL="0" marR="0" lvl="0" indent="0" algn="ctr" rtl="0">
                <a:lnSpc>
                  <a:spcPct val="93000"/>
                </a:lnSpc>
                <a:spcBef>
                  <a:spcPts val="0"/>
                </a:spcBef>
                <a:spcAft>
                  <a:spcPts val="0"/>
                </a:spcAft>
                <a:buSzPct val="25000"/>
                <a:buNone/>
              </a:pPr>
              <a:t>28</a:t>
            </a:fld>
            <a:endParaRPr lang="en-US" sz="2700" b="0" i="0" u="none" strike="noStrike" cap="none">
              <a:solidFill>
                <a:srgbClr val="000080"/>
              </a:solidFill>
              <a:latin typeface="Times New Roman"/>
              <a:ea typeface="Times New Roman"/>
              <a:cs typeface="Times New Roman"/>
              <a:sym typeface="Times New Roman"/>
            </a:endParaRPr>
          </a:p>
        </p:txBody>
      </p:sp>
      <p:sp>
        <p:nvSpPr>
          <p:cNvPr id="252" name="Shape 252"/>
          <p:cNvSpPr txBox="1">
            <a:spLocks noGrp="1"/>
          </p:cNvSpPr>
          <p:nvPr>
            <p:ph type="title"/>
          </p:nvPr>
        </p:nvSpPr>
        <p:spPr>
          <a:xfrm>
            <a:off x="406400" y="228600"/>
            <a:ext cx="7772400" cy="1143000"/>
          </a:xfrm>
          <a:prstGeom prst="rect">
            <a:avLst/>
          </a:prstGeom>
          <a:noFill/>
          <a:ln>
            <a:noFill/>
          </a:ln>
        </p:spPr>
        <p:txBody>
          <a:bodyPr lIns="90000" tIns="46800" rIns="90000" bIns="46800" anchor="b" anchorCtr="0">
            <a:noAutofit/>
          </a:bodyPr>
          <a:lstStyle/>
          <a:p>
            <a:pPr marL="0" marR="0" lvl="0" indent="0" algn="ctr" rtl="0">
              <a:lnSpc>
                <a:spcPct val="100000"/>
              </a:lnSpc>
              <a:spcBef>
                <a:spcPts val="0"/>
              </a:spcBef>
              <a:spcAft>
                <a:spcPts val="0"/>
              </a:spcAft>
              <a:buClr>
                <a:srgbClr val="000080"/>
              </a:buClr>
              <a:buSzPct val="25000"/>
              <a:buFont typeface="Times New Roman"/>
              <a:buNone/>
            </a:pPr>
            <a:r>
              <a:rPr lang="en-US" sz="4800" b="0" i="0" u="none" strike="noStrike" cap="none">
                <a:solidFill>
                  <a:srgbClr val="000080"/>
                </a:solidFill>
                <a:latin typeface="Times New Roman"/>
                <a:ea typeface="Times New Roman"/>
                <a:cs typeface="Times New Roman"/>
                <a:sym typeface="Times New Roman"/>
              </a:rPr>
              <a:t>Condition coverage</a:t>
            </a:r>
          </a:p>
        </p:txBody>
      </p:sp>
      <p:sp>
        <p:nvSpPr>
          <p:cNvPr id="253" name="Shape 253"/>
          <p:cNvSpPr txBox="1">
            <a:spLocks noGrp="1"/>
          </p:cNvSpPr>
          <p:nvPr>
            <p:ph type="body" idx="1"/>
          </p:nvPr>
        </p:nvSpPr>
        <p:spPr>
          <a:xfrm>
            <a:off x="457200" y="1885950"/>
            <a:ext cx="8178799" cy="4171950"/>
          </a:xfrm>
          <a:prstGeom prst="rect">
            <a:avLst/>
          </a:prstGeom>
          <a:noFill/>
          <a:ln>
            <a:noFill/>
          </a:ln>
        </p:spPr>
        <p:txBody>
          <a:bodyPr lIns="90000" tIns="46800" rIns="90000" bIns="46800" anchor="t" anchorCtr="0">
            <a:noAutofit/>
          </a:bodyPr>
          <a:lstStyle/>
          <a:p>
            <a:pPr marL="338137" marR="0" lvl="0" indent="-338137" algn="l" rtl="0">
              <a:lnSpc>
                <a:spcPct val="100000"/>
              </a:lnSpc>
              <a:spcBef>
                <a:spcPts val="0"/>
              </a:spcBef>
              <a:spcAft>
                <a:spcPts val="0"/>
              </a:spcAft>
              <a:buClr>
                <a:srgbClr val="FFCC00"/>
              </a:buClr>
              <a:buSzPct val="100000"/>
              <a:buFont typeface="Arial"/>
              <a:buChar char="●"/>
            </a:pPr>
            <a:r>
              <a:rPr lang="en-US" sz="4800" b="0" i="0" u="none">
                <a:solidFill>
                  <a:srgbClr val="000000"/>
                </a:solidFill>
                <a:latin typeface="Times New Roman"/>
                <a:ea typeface="Times New Roman"/>
                <a:cs typeface="Times New Roman"/>
                <a:sym typeface="Times New Roman"/>
              </a:rPr>
              <a:t>Consider a boolean expression having n components: </a:t>
            </a:r>
          </a:p>
          <a:p>
            <a:pPr marL="738187" marR="0" lvl="1" indent="-280987" algn="l" rtl="0">
              <a:lnSpc>
                <a:spcPct val="100000"/>
              </a:lnSpc>
              <a:spcBef>
                <a:spcPts val="1100"/>
              </a:spcBef>
              <a:spcAft>
                <a:spcPts val="0"/>
              </a:spcAft>
              <a:buClr>
                <a:srgbClr val="FFCC00"/>
              </a:buClr>
              <a:buSzPct val="100000"/>
              <a:buFont typeface="Arial"/>
              <a:buChar char="●"/>
            </a:pPr>
            <a:r>
              <a:rPr lang="en-US" sz="4400" b="0" i="0" u="none" strike="noStrike" cap="none">
                <a:solidFill>
                  <a:srgbClr val="000000"/>
                </a:solidFill>
                <a:latin typeface="Times New Roman"/>
                <a:ea typeface="Times New Roman"/>
                <a:cs typeface="Times New Roman"/>
                <a:sym typeface="Times New Roman"/>
              </a:rPr>
              <a:t>for condition coverage we require 2</a:t>
            </a:r>
            <a:r>
              <a:rPr lang="en-US" sz="4400" b="0" i="0" u="none" strike="noStrike" cap="none" baseline="30000">
                <a:solidFill>
                  <a:srgbClr val="000000"/>
                </a:solidFill>
                <a:latin typeface="Times New Roman"/>
                <a:ea typeface="Times New Roman"/>
                <a:cs typeface="Times New Roman"/>
                <a:sym typeface="Times New Roman"/>
              </a:rPr>
              <a:t>n</a:t>
            </a:r>
            <a:r>
              <a:rPr lang="en-US" sz="4400" b="0" i="0" u="none" strike="noStrike" cap="none">
                <a:solidFill>
                  <a:srgbClr val="000000"/>
                </a:solidFill>
                <a:latin typeface="Times New Roman"/>
                <a:ea typeface="Times New Roman"/>
                <a:cs typeface="Times New Roman"/>
                <a:sym typeface="Times New Roman"/>
              </a:rPr>
              <a:t> test cases. </a:t>
            </a:r>
          </a:p>
        </p:txBody>
      </p:sp>
    </p:spTree>
  </p:cSld>
  <p:clrMapOvr>
    <a:masterClrMapping/>
  </p:clrMapOvr>
  <p:transition spd="med">
    <p:cut/>
  </p:transition>
</p:sld>
</file>

<file path=ppt/slides/slide29.xml><?xml version="1.0" encoding="utf-8"?>
<p:sld xmlns:a="http://schemas.openxmlformats.org/drawingml/2006/main" xmlns:r="http://schemas.openxmlformats.org/officeDocument/2006/relationships" xmlns:p="http://schemas.openxmlformats.org/presentationml/2006/main">
  <p:cSld>
    <p:bg>
      <p:bgPr>
        <a:blipFill rotWithShape="1">
          <a:blip r:embed="rId3">
            <a:alphaModFix/>
          </a:blip>
          <a:stretch>
            <a:fillRect/>
          </a:stretch>
        </a:blipFill>
        <a:effectLst/>
      </p:bgPr>
    </p:bg>
    <p:spTree>
      <p:nvGrpSpPr>
        <p:cNvPr id="1" name="Shape 257"/>
        <p:cNvGrpSpPr/>
        <p:nvPr/>
      </p:nvGrpSpPr>
      <p:grpSpPr>
        <a:xfrm>
          <a:off x="0" y="0"/>
          <a:ext cx="0" cy="0"/>
          <a:chOff x="0" y="0"/>
          <a:chExt cx="0" cy="0"/>
        </a:xfrm>
      </p:grpSpPr>
      <p:sp>
        <p:nvSpPr>
          <p:cNvPr id="258" name="Shape 258"/>
          <p:cNvSpPr txBox="1">
            <a:spLocks noGrp="1"/>
          </p:cNvSpPr>
          <p:nvPr>
            <p:ph type="sldNum" idx="12"/>
          </p:nvPr>
        </p:nvSpPr>
        <p:spPr>
          <a:xfrm>
            <a:off x="6556375" y="6051550"/>
            <a:ext cx="2128836" cy="471487"/>
          </a:xfrm>
          <a:prstGeom prst="rect">
            <a:avLst/>
          </a:prstGeom>
          <a:noFill/>
          <a:ln>
            <a:noFill/>
          </a:ln>
        </p:spPr>
        <p:txBody>
          <a:bodyPr lIns="0" tIns="0" rIns="0" bIns="0" anchor="t" anchorCtr="0">
            <a:noAutofit/>
          </a:bodyPr>
          <a:lstStyle/>
          <a:p>
            <a:pPr marL="0" marR="0" lvl="0" indent="0" algn="ctr" rtl="0">
              <a:lnSpc>
                <a:spcPct val="93000"/>
              </a:lnSpc>
              <a:spcBef>
                <a:spcPts val="0"/>
              </a:spcBef>
              <a:spcAft>
                <a:spcPts val="0"/>
              </a:spcAft>
              <a:buSzPct val="25000"/>
              <a:buNone/>
            </a:pPr>
            <a:fld id="{00000000-1234-1234-1234-123412341234}" type="slidenum">
              <a:rPr lang="en-US" sz="2700" b="0" i="0" u="none" strike="noStrike" cap="none">
                <a:solidFill>
                  <a:srgbClr val="000080"/>
                </a:solidFill>
                <a:latin typeface="Times New Roman"/>
                <a:ea typeface="Times New Roman"/>
                <a:cs typeface="Times New Roman"/>
                <a:sym typeface="Times New Roman"/>
              </a:rPr>
              <a:pPr marL="0" marR="0" lvl="0" indent="0" algn="ctr" rtl="0">
                <a:lnSpc>
                  <a:spcPct val="93000"/>
                </a:lnSpc>
                <a:spcBef>
                  <a:spcPts val="0"/>
                </a:spcBef>
                <a:spcAft>
                  <a:spcPts val="0"/>
                </a:spcAft>
                <a:buSzPct val="25000"/>
                <a:buNone/>
              </a:pPr>
              <a:t>29</a:t>
            </a:fld>
            <a:endParaRPr lang="en-US" sz="2700" b="0" i="0" u="none" strike="noStrike" cap="none">
              <a:solidFill>
                <a:srgbClr val="000080"/>
              </a:solidFill>
              <a:latin typeface="Times New Roman"/>
              <a:ea typeface="Times New Roman"/>
              <a:cs typeface="Times New Roman"/>
              <a:sym typeface="Times New Roman"/>
            </a:endParaRPr>
          </a:p>
        </p:txBody>
      </p:sp>
      <p:sp>
        <p:nvSpPr>
          <p:cNvPr id="259" name="Shape 259"/>
          <p:cNvSpPr txBox="1">
            <a:spLocks noGrp="1"/>
          </p:cNvSpPr>
          <p:nvPr>
            <p:ph type="title"/>
          </p:nvPr>
        </p:nvSpPr>
        <p:spPr>
          <a:xfrm>
            <a:off x="406400" y="228600"/>
            <a:ext cx="7772400" cy="1143000"/>
          </a:xfrm>
          <a:prstGeom prst="rect">
            <a:avLst/>
          </a:prstGeom>
          <a:noFill/>
          <a:ln>
            <a:noFill/>
          </a:ln>
        </p:spPr>
        <p:txBody>
          <a:bodyPr lIns="90000" tIns="46800" rIns="90000" bIns="46800" anchor="b" anchorCtr="0">
            <a:noAutofit/>
          </a:bodyPr>
          <a:lstStyle/>
          <a:p>
            <a:pPr marL="0" marR="0" lvl="0" indent="0" algn="ctr" rtl="0">
              <a:lnSpc>
                <a:spcPct val="100000"/>
              </a:lnSpc>
              <a:spcBef>
                <a:spcPts val="0"/>
              </a:spcBef>
              <a:spcAft>
                <a:spcPts val="0"/>
              </a:spcAft>
              <a:buClr>
                <a:srgbClr val="000080"/>
              </a:buClr>
              <a:buSzPct val="25000"/>
              <a:buFont typeface="Times New Roman"/>
              <a:buNone/>
            </a:pPr>
            <a:r>
              <a:rPr lang="en-US" sz="4800" b="0" i="0" u="none" strike="noStrike" cap="none">
                <a:solidFill>
                  <a:srgbClr val="000080"/>
                </a:solidFill>
                <a:latin typeface="Times New Roman"/>
                <a:ea typeface="Times New Roman"/>
                <a:cs typeface="Times New Roman"/>
                <a:sym typeface="Times New Roman"/>
              </a:rPr>
              <a:t>Condition coverage</a:t>
            </a:r>
          </a:p>
        </p:txBody>
      </p:sp>
      <p:sp>
        <p:nvSpPr>
          <p:cNvPr id="260" name="Shape 260"/>
          <p:cNvSpPr txBox="1">
            <a:spLocks noGrp="1"/>
          </p:cNvSpPr>
          <p:nvPr>
            <p:ph type="body" idx="1"/>
          </p:nvPr>
        </p:nvSpPr>
        <p:spPr>
          <a:xfrm>
            <a:off x="457200" y="1885950"/>
            <a:ext cx="8178799" cy="4171950"/>
          </a:xfrm>
          <a:prstGeom prst="rect">
            <a:avLst/>
          </a:prstGeom>
          <a:noFill/>
          <a:ln>
            <a:noFill/>
          </a:ln>
        </p:spPr>
        <p:txBody>
          <a:bodyPr lIns="90000" tIns="46800" rIns="90000" bIns="46800" anchor="t" anchorCtr="0">
            <a:noAutofit/>
          </a:bodyPr>
          <a:lstStyle/>
          <a:p>
            <a:pPr marL="338137" marR="0" lvl="0" indent="-338137" algn="l" rtl="0">
              <a:lnSpc>
                <a:spcPct val="100000"/>
              </a:lnSpc>
              <a:spcBef>
                <a:spcPts val="0"/>
              </a:spcBef>
              <a:spcAft>
                <a:spcPts val="0"/>
              </a:spcAft>
              <a:buClr>
                <a:srgbClr val="FFCC00"/>
              </a:buClr>
              <a:buSzPct val="100000"/>
              <a:buFont typeface="Arial"/>
              <a:buChar char="●"/>
            </a:pPr>
            <a:r>
              <a:rPr lang="en-US" sz="4800" b="0" i="0" u="none">
                <a:solidFill>
                  <a:srgbClr val="000000"/>
                </a:solidFill>
                <a:latin typeface="Times New Roman"/>
                <a:ea typeface="Times New Roman"/>
                <a:cs typeface="Times New Roman"/>
                <a:sym typeface="Times New Roman"/>
              </a:rPr>
              <a:t>Condition coverage-based testing technique:</a:t>
            </a:r>
          </a:p>
          <a:p>
            <a:pPr marL="738187" marR="0" lvl="1" indent="-280987" algn="l" rtl="0">
              <a:lnSpc>
                <a:spcPct val="100000"/>
              </a:lnSpc>
              <a:spcBef>
                <a:spcPts val="1100"/>
              </a:spcBef>
              <a:spcAft>
                <a:spcPts val="0"/>
              </a:spcAft>
              <a:buClr>
                <a:srgbClr val="FFCC00"/>
              </a:buClr>
              <a:buSzPct val="100000"/>
              <a:buFont typeface="Arial"/>
              <a:buChar char="●"/>
            </a:pPr>
            <a:r>
              <a:rPr lang="en-US" sz="4400" b="0" i="0" u="none" strike="noStrike" cap="none">
                <a:solidFill>
                  <a:srgbClr val="000000"/>
                </a:solidFill>
                <a:latin typeface="Times New Roman"/>
                <a:ea typeface="Times New Roman"/>
                <a:cs typeface="Times New Roman"/>
                <a:sym typeface="Times New Roman"/>
              </a:rPr>
              <a:t> practical only if n (the number of component conditions) is small.</a:t>
            </a:r>
          </a:p>
        </p:txBody>
      </p:sp>
    </p:spTree>
  </p:cSld>
  <p:clrMapOvr>
    <a:masterClrMapping/>
  </p:clrMapOvr>
  <p:transition spd="med">
    <p:cut/>
  </p:transition>
</p:sld>
</file>

<file path=ppt/slides/slide3.xml><?xml version="1.0" encoding="utf-8"?>
<p:sld xmlns:a="http://schemas.openxmlformats.org/drawingml/2006/main" xmlns:r="http://schemas.openxmlformats.org/officeDocument/2006/relationships" xmlns:p="http://schemas.openxmlformats.org/presentationml/2006/main">
  <p:cSld>
    <p:bg>
      <p:bgPr>
        <a:blipFill rotWithShape="1">
          <a:blip r:embed="rId3">
            <a:alphaModFix/>
          </a:blip>
          <a:stretch>
            <a:fillRect/>
          </a:stretch>
        </a:blipFill>
        <a:effectLst/>
      </p:bgPr>
    </p:bg>
    <p:spTree>
      <p:nvGrpSpPr>
        <p:cNvPr id="1" name="Shape 62"/>
        <p:cNvGrpSpPr/>
        <p:nvPr/>
      </p:nvGrpSpPr>
      <p:grpSpPr>
        <a:xfrm>
          <a:off x="0" y="0"/>
          <a:ext cx="0" cy="0"/>
          <a:chOff x="0" y="0"/>
          <a:chExt cx="0" cy="0"/>
        </a:xfrm>
      </p:grpSpPr>
      <p:sp>
        <p:nvSpPr>
          <p:cNvPr id="63" name="Shape 63"/>
          <p:cNvSpPr txBox="1">
            <a:spLocks noGrp="1"/>
          </p:cNvSpPr>
          <p:nvPr>
            <p:ph type="sldNum" idx="12"/>
          </p:nvPr>
        </p:nvSpPr>
        <p:spPr>
          <a:xfrm>
            <a:off x="6556375" y="6051550"/>
            <a:ext cx="2128836" cy="471487"/>
          </a:xfrm>
          <a:prstGeom prst="rect">
            <a:avLst/>
          </a:prstGeom>
          <a:noFill/>
          <a:ln>
            <a:noFill/>
          </a:ln>
        </p:spPr>
        <p:txBody>
          <a:bodyPr lIns="0" tIns="0" rIns="0" bIns="0" anchor="t" anchorCtr="0">
            <a:noAutofit/>
          </a:bodyPr>
          <a:lstStyle/>
          <a:p>
            <a:pPr marL="0" marR="0" lvl="0" indent="0" algn="ctr" rtl="0">
              <a:lnSpc>
                <a:spcPct val="93000"/>
              </a:lnSpc>
              <a:spcBef>
                <a:spcPts val="0"/>
              </a:spcBef>
              <a:spcAft>
                <a:spcPts val="0"/>
              </a:spcAft>
              <a:buSzPct val="25000"/>
              <a:buNone/>
            </a:pPr>
            <a:fld id="{00000000-1234-1234-1234-123412341234}" type="slidenum">
              <a:rPr lang="en-US" sz="2700" b="0" i="0" u="none" strike="noStrike" cap="none">
                <a:solidFill>
                  <a:srgbClr val="000080"/>
                </a:solidFill>
                <a:latin typeface="Times New Roman"/>
                <a:ea typeface="Times New Roman"/>
                <a:cs typeface="Times New Roman"/>
                <a:sym typeface="Times New Roman"/>
              </a:rPr>
              <a:pPr marL="0" marR="0" lvl="0" indent="0" algn="ctr" rtl="0">
                <a:lnSpc>
                  <a:spcPct val="93000"/>
                </a:lnSpc>
                <a:spcBef>
                  <a:spcPts val="0"/>
                </a:spcBef>
                <a:spcAft>
                  <a:spcPts val="0"/>
                </a:spcAft>
                <a:buSzPct val="25000"/>
                <a:buNone/>
              </a:pPr>
              <a:t>3</a:t>
            </a:fld>
            <a:endParaRPr lang="en-US" sz="2700" b="0" i="0" u="none" strike="noStrike" cap="none">
              <a:solidFill>
                <a:srgbClr val="000080"/>
              </a:solidFill>
              <a:latin typeface="Times New Roman"/>
              <a:ea typeface="Times New Roman"/>
              <a:cs typeface="Times New Roman"/>
              <a:sym typeface="Times New Roman"/>
            </a:endParaRPr>
          </a:p>
        </p:txBody>
      </p:sp>
      <p:sp>
        <p:nvSpPr>
          <p:cNvPr id="64" name="Shape 64"/>
          <p:cNvSpPr txBox="1">
            <a:spLocks noGrp="1"/>
          </p:cNvSpPr>
          <p:nvPr>
            <p:ph type="title"/>
          </p:nvPr>
        </p:nvSpPr>
        <p:spPr>
          <a:xfrm>
            <a:off x="406400" y="304800"/>
            <a:ext cx="7772400" cy="1143000"/>
          </a:xfrm>
          <a:prstGeom prst="rect">
            <a:avLst/>
          </a:prstGeom>
          <a:noFill/>
          <a:ln>
            <a:noFill/>
          </a:ln>
        </p:spPr>
        <p:txBody>
          <a:bodyPr lIns="90000" tIns="46800" rIns="90000" bIns="46800" anchor="b" anchorCtr="0">
            <a:noAutofit/>
          </a:bodyPr>
          <a:lstStyle/>
          <a:p>
            <a:pPr marL="0" marR="0" lvl="0" indent="0" algn="ctr" rtl="0">
              <a:lnSpc>
                <a:spcPct val="100000"/>
              </a:lnSpc>
              <a:spcBef>
                <a:spcPts val="0"/>
              </a:spcBef>
              <a:spcAft>
                <a:spcPts val="0"/>
              </a:spcAft>
              <a:buClr>
                <a:srgbClr val="000080"/>
              </a:buClr>
              <a:buSzPct val="25000"/>
              <a:buFont typeface="Times New Roman"/>
              <a:buNone/>
            </a:pPr>
            <a:r>
              <a:rPr lang="en-US" sz="4400" b="0" i="0" u="none" strike="noStrike" cap="none">
                <a:solidFill>
                  <a:srgbClr val="000080"/>
                </a:solidFill>
                <a:latin typeface="Times New Roman"/>
                <a:ea typeface="Times New Roman"/>
                <a:cs typeface="Times New Roman"/>
                <a:sym typeface="Times New Roman"/>
              </a:rPr>
              <a:t>How do you test a system?</a:t>
            </a:r>
          </a:p>
        </p:txBody>
      </p:sp>
      <p:sp>
        <p:nvSpPr>
          <p:cNvPr id="65" name="Shape 65"/>
          <p:cNvSpPr txBox="1">
            <a:spLocks noGrp="1"/>
          </p:cNvSpPr>
          <p:nvPr>
            <p:ph type="body" idx="1"/>
          </p:nvPr>
        </p:nvSpPr>
        <p:spPr>
          <a:xfrm>
            <a:off x="457200" y="1752600"/>
            <a:ext cx="8178799" cy="4171950"/>
          </a:xfrm>
          <a:prstGeom prst="rect">
            <a:avLst/>
          </a:prstGeom>
          <a:noFill/>
          <a:ln>
            <a:noFill/>
          </a:ln>
        </p:spPr>
        <p:txBody>
          <a:bodyPr lIns="90000" tIns="46800" rIns="90000" bIns="46800" anchor="t" anchorCtr="0">
            <a:noAutofit/>
          </a:bodyPr>
          <a:lstStyle/>
          <a:p>
            <a:pPr marL="338137" marR="0" lvl="0" indent="-338137" algn="l" rtl="0">
              <a:lnSpc>
                <a:spcPct val="95000"/>
              </a:lnSpc>
              <a:spcBef>
                <a:spcPts val="0"/>
              </a:spcBef>
              <a:spcAft>
                <a:spcPts val="0"/>
              </a:spcAft>
              <a:buClr>
                <a:srgbClr val="FFCC00"/>
              </a:buClr>
              <a:buSzPct val="100000"/>
              <a:buFont typeface="Arial"/>
              <a:buChar char="●"/>
            </a:pPr>
            <a:r>
              <a:rPr lang="en-US" sz="4800" b="0" i="0" u="none" strike="noStrike" cap="none">
                <a:solidFill>
                  <a:srgbClr val="000000"/>
                </a:solidFill>
                <a:latin typeface="Times New Roman"/>
                <a:ea typeface="Times New Roman"/>
                <a:cs typeface="Times New Roman"/>
                <a:sym typeface="Times New Roman"/>
              </a:rPr>
              <a:t>Input test data to the system.</a:t>
            </a:r>
          </a:p>
          <a:p>
            <a:pPr marL="338137" marR="0" lvl="0" indent="-338137" algn="l" rtl="0">
              <a:lnSpc>
                <a:spcPct val="95000"/>
              </a:lnSpc>
              <a:spcBef>
                <a:spcPts val="300"/>
              </a:spcBef>
              <a:spcAft>
                <a:spcPts val="0"/>
              </a:spcAft>
              <a:buClr>
                <a:srgbClr val="FFCC00"/>
              </a:buClr>
              <a:buSzPct val="100000"/>
              <a:buFont typeface="Arial"/>
              <a:buChar char="●"/>
            </a:pPr>
            <a:r>
              <a:rPr lang="en-US" sz="4800" b="0" i="0" u="none" strike="noStrike" cap="none">
                <a:solidFill>
                  <a:srgbClr val="000000"/>
                </a:solidFill>
                <a:latin typeface="Times New Roman"/>
                <a:ea typeface="Times New Roman"/>
                <a:cs typeface="Times New Roman"/>
                <a:sym typeface="Times New Roman"/>
              </a:rPr>
              <a:t>Observe the output:</a:t>
            </a:r>
          </a:p>
          <a:p>
            <a:pPr marL="738187" marR="0" lvl="1" indent="-280987" algn="l" rtl="0">
              <a:lnSpc>
                <a:spcPct val="95000"/>
              </a:lnSpc>
              <a:spcBef>
                <a:spcPts val="200"/>
              </a:spcBef>
              <a:spcAft>
                <a:spcPts val="0"/>
              </a:spcAft>
              <a:buClr>
                <a:srgbClr val="FFCC00"/>
              </a:buClr>
              <a:buSzPct val="100000"/>
              <a:buFont typeface="Arial"/>
              <a:buChar char="●"/>
            </a:pPr>
            <a:r>
              <a:rPr lang="en-US" sz="4400" b="0" i="0" u="none" strike="noStrike" cap="none">
                <a:solidFill>
                  <a:srgbClr val="000000"/>
                </a:solidFill>
                <a:latin typeface="Times New Roman"/>
                <a:ea typeface="Times New Roman"/>
                <a:cs typeface="Times New Roman"/>
                <a:sym typeface="Times New Roman"/>
              </a:rPr>
              <a:t>Check if the system behaved as expected. </a:t>
            </a:r>
          </a:p>
        </p:txBody>
      </p:sp>
    </p:spTree>
  </p:cSld>
  <p:clrMapOvr>
    <a:masterClrMapping/>
  </p:clrMapOvr>
  <p:transition spd="med">
    <p:cut/>
  </p:transition>
</p:sld>
</file>

<file path=ppt/slides/slide30.xml><?xml version="1.0" encoding="utf-8"?>
<p:sld xmlns:a="http://schemas.openxmlformats.org/drawingml/2006/main" xmlns:r="http://schemas.openxmlformats.org/officeDocument/2006/relationships" xmlns:p="http://schemas.openxmlformats.org/presentationml/2006/main">
  <p:cSld>
    <p:bg>
      <p:bgPr>
        <a:blipFill rotWithShape="1">
          <a:blip r:embed="rId3">
            <a:alphaModFix/>
          </a:blip>
          <a:stretch>
            <a:fillRect/>
          </a:stretch>
        </a:blipFill>
        <a:effectLst/>
      </p:bgPr>
    </p:bg>
    <p:spTree>
      <p:nvGrpSpPr>
        <p:cNvPr id="1" name="Shape 264"/>
        <p:cNvGrpSpPr/>
        <p:nvPr/>
      </p:nvGrpSpPr>
      <p:grpSpPr>
        <a:xfrm>
          <a:off x="0" y="0"/>
          <a:ext cx="0" cy="0"/>
          <a:chOff x="0" y="0"/>
          <a:chExt cx="0" cy="0"/>
        </a:xfrm>
      </p:grpSpPr>
      <p:sp>
        <p:nvSpPr>
          <p:cNvPr id="265" name="Shape 265"/>
          <p:cNvSpPr txBox="1">
            <a:spLocks noGrp="1"/>
          </p:cNvSpPr>
          <p:nvPr>
            <p:ph type="sldNum" idx="12"/>
          </p:nvPr>
        </p:nvSpPr>
        <p:spPr>
          <a:xfrm>
            <a:off x="6556375" y="6051550"/>
            <a:ext cx="2128836" cy="471487"/>
          </a:xfrm>
          <a:prstGeom prst="rect">
            <a:avLst/>
          </a:prstGeom>
          <a:noFill/>
          <a:ln>
            <a:noFill/>
          </a:ln>
        </p:spPr>
        <p:txBody>
          <a:bodyPr lIns="0" tIns="0" rIns="0" bIns="0" anchor="t" anchorCtr="0">
            <a:noAutofit/>
          </a:bodyPr>
          <a:lstStyle/>
          <a:p>
            <a:pPr marL="0" marR="0" lvl="0" indent="0" algn="ctr" rtl="0">
              <a:lnSpc>
                <a:spcPct val="93000"/>
              </a:lnSpc>
              <a:spcBef>
                <a:spcPts val="0"/>
              </a:spcBef>
              <a:spcAft>
                <a:spcPts val="0"/>
              </a:spcAft>
              <a:buSzPct val="25000"/>
              <a:buNone/>
            </a:pPr>
            <a:fld id="{00000000-1234-1234-1234-123412341234}" type="slidenum">
              <a:rPr lang="en-US" sz="2700" b="0" i="0" u="none" strike="noStrike" cap="none">
                <a:solidFill>
                  <a:srgbClr val="000080"/>
                </a:solidFill>
                <a:latin typeface="Times New Roman"/>
                <a:ea typeface="Times New Roman"/>
                <a:cs typeface="Times New Roman"/>
                <a:sym typeface="Times New Roman"/>
              </a:rPr>
              <a:pPr marL="0" marR="0" lvl="0" indent="0" algn="ctr" rtl="0">
                <a:lnSpc>
                  <a:spcPct val="93000"/>
                </a:lnSpc>
                <a:spcBef>
                  <a:spcPts val="0"/>
                </a:spcBef>
                <a:spcAft>
                  <a:spcPts val="0"/>
                </a:spcAft>
                <a:buSzPct val="25000"/>
                <a:buNone/>
              </a:pPr>
              <a:t>30</a:t>
            </a:fld>
            <a:endParaRPr lang="en-US" sz="2700" b="0" i="0" u="none" strike="noStrike" cap="none">
              <a:solidFill>
                <a:srgbClr val="000080"/>
              </a:solidFill>
              <a:latin typeface="Times New Roman"/>
              <a:ea typeface="Times New Roman"/>
              <a:cs typeface="Times New Roman"/>
              <a:sym typeface="Times New Roman"/>
            </a:endParaRPr>
          </a:p>
        </p:txBody>
      </p:sp>
      <p:sp>
        <p:nvSpPr>
          <p:cNvPr id="266" name="Shape 266"/>
          <p:cNvSpPr txBox="1">
            <a:spLocks noGrp="1"/>
          </p:cNvSpPr>
          <p:nvPr>
            <p:ph type="title"/>
          </p:nvPr>
        </p:nvSpPr>
        <p:spPr>
          <a:xfrm>
            <a:off x="406400" y="228600"/>
            <a:ext cx="7772400" cy="1143000"/>
          </a:xfrm>
          <a:prstGeom prst="rect">
            <a:avLst/>
          </a:prstGeom>
          <a:noFill/>
          <a:ln>
            <a:noFill/>
          </a:ln>
        </p:spPr>
        <p:txBody>
          <a:bodyPr lIns="90000" tIns="46800" rIns="90000" bIns="46800" anchor="b" anchorCtr="0">
            <a:noAutofit/>
          </a:bodyPr>
          <a:lstStyle/>
          <a:p>
            <a:pPr marL="0" marR="0" lvl="0" indent="0" algn="ctr" rtl="0">
              <a:lnSpc>
                <a:spcPct val="100000"/>
              </a:lnSpc>
              <a:spcBef>
                <a:spcPts val="0"/>
              </a:spcBef>
              <a:spcAft>
                <a:spcPts val="0"/>
              </a:spcAft>
              <a:buClr>
                <a:srgbClr val="000080"/>
              </a:buClr>
              <a:buSzPct val="25000"/>
              <a:buFont typeface="Times New Roman"/>
              <a:buNone/>
            </a:pPr>
            <a:r>
              <a:rPr lang="en-US" sz="5400" b="0" i="0" u="none" strike="noStrike" cap="none">
                <a:solidFill>
                  <a:srgbClr val="000080"/>
                </a:solidFill>
                <a:latin typeface="Times New Roman"/>
                <a:ea typeface="Times New Roman"/>
                <a:cs typeface="Times New Roman"/>
                <a:sym typeface="Times New Roman"/>
              </a:rPr>
              <a:t>Path Coverage</a:t>
            </a:r>
          </a:p>
        </p:txBody>
      </p:sp>
      <p:sp>
        <p:nvSpPr>
          <p:cNvPr id="267" name="Shape 267"/>
          <p:cNvSpPr txBox="1">
            <a:spLocks noGrp="1"/>
          </p:cNvSpPr>
          <p:nvPr>
            <p:ph type="body" idx="1"/>
          </p:nvPr>
        </p:nvSpPr>
        <p:spPr>
          <a:xfrm>
            <a:off x="457200" y="1885950"/>
            <a:ext cx="8178799" cy="4171950"/>
          </a:xfrm>
          <a:prstGeom prst="rect">
            <a:avLst/>
          </a:prstGeom>
          <a:noFill/>
          <a:ln>
            <a:noFill/>
          </a:ln>
        </p:spPr>
        <p:txBody>
          <a:bodyPr lIns="90000" tIns="46800" rIns="90000" bIns="46800" anchor="t" anchorCtr="0">
            <a:noAutofit/>
          </a:bodyPr>
          <a:lstStyle/>
          <a:p>
            <a:pPr marL="338137" marR="0" lvl="0" indent="-338137" algn="l" rtl="0">
              <a:lnSpc>
                <a:spcPct val="100000"/>
              </a:lnSpc>
              <a:spcBef>
                <a:spcPts val="0"/>
              </a:spcBef>
              <a:spcAft>
                <a:spcPts val="0"/>
              </a:spcAft>
              <a:buClr>
                <a:srgbClr val="FFCC00"/>
              </a:buClr>
              <a:buSzPct val="100000"/>
              <a:buFont typeface="Arial"/>
              <a:buChar char="●"/>
            </a:pPr>
            <a:r>
              <a:rPr lang="en-US" sz="4800" b="0" i="0" u="none">
                <a:solidFill>
                  <a:srgbClr val="000000"/>
                </a:solidFill>
                <a:latin typeface="Times New Roman"/>
                <a:ea typeface="Times New Roman"/>
                <a:cs typeface="Times New Roman"/>
                <a:sym typeface="Times New Roman"/>
              </a:rPr>
              <a:t>Design test cases such that:</a:t>
            </a:r>
          </a:p>
          <a:p>
            <a:pPr marL="738187" marR="0" lvl="1" indent="-280987" algn="l" rtl="0">
              <a:lnSpc>
                <a:spcPct val="100000"/>
              </a:lnSpc>
              <a:spcBef>
                <a:spcPts val="1100"/>
              </a:spcBef>
              <a:spcAft>
                <a:spcPts val="0"/>
              </a:spcAft>
              <a:buClr>
                <a:srgbClr val="FFCC00"/>
              </a:buClr>
              <a:buSzPct val="100000"/>
              <a:buFont typeface="Arial"/>
              <a:buChar char="●"/>
            </a:pPr>
            <a:r>
              <a:rPr lang="en-US" sz="4400" b="0" i="0" u="none" strike="noStrike" cap="none">
                <a:solidFill>
                  <a:srgbClr val="000000"/>
                </a:solidFill>
                <a:latin typeface="Times New Roman"/>
                <a:ea typeface="Times New Roman"/>
                <a:cs typeface="Times New Roman"/>
                <a:sym typeface="Times New Roman"/>
              </a:rPr>
              <a:t>all linearly independent paths in the program are executed at least once. </a:t>
            </a:r>
          </a:p>
        </p:txBody>
      </p:sp>
    </p:spTree>
  </p:cSld>
  <p:clrMapOvr>
    <a:masterClrMapping/>
  </p:clrMapOvr>
  <p:transition spd="med">
    <p:cut/>
  </p:transition>
</p:sld>
</file>

<file path=ppt/slides/slide31.xml><?xml version="1.0" encoding="utf-8"?>
<p:sld xmlns:a="http://schemas.openxmlformats.org/drawingml/2006/main" xmlns:r="http://schemas.openxmlformats.org/officeDocument/2006/relationships" xmlns:p="http://schemas.openxmlformats.org/presentationml/2006/main">
  <p:cSld>
    <p:bg>
      <p:bgPr>
        <a:blipFill rotWithShape="1">
          <a:blip r:embed="rId3">
            <a:alphaModFix/>
          </a:blip>
          <a:stretch>
            <a:fillRect/>
          </a:stretch>
        </a:blipFill>
        <a:effectLst/>
      </p:bgPr>
    </p:bg>
    <p:spTree>
      <p:nvGrpSpPr>
        <p:cNvPr id="1" name="Shape 271"/>
        <p:cNvGrpSpPr/>
        <p:nvPr/>
      </p:nvGrpSpPr>
      <p:grpSpPr>
        <a:xfrm>
          <a:off x="0" y="0"/>
          <a:ext cx="0" cy="0"/>
          <a:chOff x="0" y="0"/>
          <a:chExt cx="0" cy="0"/>
        </a:xfrm>
      </p:grpSpPr>
      <p:sp>
        <p:nvSpPr>
          <p:cNvPr id="272" name="Shape 272"/>
          <p:cNvSpPr txBox="1">
            <a:spLocks noGrp="1"/>
          </p:cNvSpPr>
          <p:nvPr>
            <p:ph type="sldNum" idx="12"/>
          </p:nvPr>
        </p:nvSpPr>
        <p:spPr>
          <a:xfrm>
            <a:off x="6556375" y="6051550"/>
            <a:ext cx="2128836" cy="471487"/>
          </a:xfrm>
          <a:prstGeom prst="rect">
            <a:avLst/>
          </a:prstGeom>
          <a:noFill/>
          <a:ln>
            <a:noFill/>
          </a:ln>
        </p:spPr>
        <p:txBody>
          <a:bodyPr lIns="0" tIns="0" rIns="0" bIns="0" anchor="t" anchorCtr="0">
            <a:noAutofit/>
          </a:bodyPr>
          <a:lstStyle/>
          <a:p>
            <a:pPr marL="0" marR="0" lvl="0" indent="0" algn="ctr" rtl="0">
              <a:lnSpc>
                <a:spcPct val="93000"/>
              </a:lnSpc>
              <a:spcBef>
                <a:spcPts val="0"/>
              </a:spcBef>
              <a:spcAft>
                <a:spcPts val="0"/>
              </a:spcAft>
              <a:buSzPct val="25000"/>
              <a:buNone/>
            </a:pPr>
            <a:fld id="{00000000-1234-1234-1234-123412341234}" type="slidenum">
              <a:rPr lang="en-US" sz="2700" b="0" i="0" u="none" strike="noStrike" cap="none">
                <a:solidFill>
                  <a:srgbClr val="000080"/>
                </a:solidFill>
                <a:latin typeface="Times New Roman"/>
                <a:ea typeface="Times New Roman"/>
                <a:cs typeface="Times New Roman"/>
                <a:sym typeface="Times New Roman"/>
              </a:rPr>
              <a:pPr marL="0" marR="0" lvl="0" indent="0" algn="ctr" rtl="0">
                <a:lnSpc>
                  <a:spcPct val="93000"/>
                </a:lnSpc>
                <a:spcBef>
                  <a:spcPts val="0"/>
                </a:spcBef>
                <a:spcAft>
                  <a:spcPts val="0"/>
                </a:spcAft>
                <a:buSzPct val="25000"/>
                <a:buNone/>
              </a:pPr>
              <a:t>31</a:t>
            </a:fld>
            <a:endParaRPr lang="en-US" sz="2700" b="0" i="0" u="none" strike="noStrike" cap="none">
              <a:solidFill>
                <a:srgbClr val="000080"/>
              </a:solidFill>
              <a:latin typeface="Times New Roman"/>
              <a:ea typeface="Times New Roman"/>
              <a:cs typeface="Times New Roman"/>
              <a:sym typeface="Times New Roman"/>
            </a:endParaRPr>
          </a:p>
        </p:txBody>
      </p:sp>
      <p:sp>
        <p:nvSpPr>
          <p:cNvPr id="273" name="Shape 273"/>
          <p:cNvSpPr txBox="1">
            <a:spLocks noGrp="1"/>
          </p:cNvSpPr>
          <p:nvPr>
            <p:ph type="title"/>
          </p:nvPr>
        </p:nvSpPr>
        <p:spPr>
          <a:xfrm>
            <a:off x="406400" y="-33336"/>
            <a:ext cx="7772400" cy="1555750"/>
          </a:xfrm>
          <a:prstGeom prst="rect">
            <a:avLst/>
          </a:prstGeom>
          <a:noFill/>
          <a:ln>
            <a:noFill/>
          </a:ln>
        </p:spPr>
        <p:txBody>
          <a:bodyPr lIns="90000" tIns="46800" rIns="90000" bIns="46800" anchor="b" anchorCtr="0">
            <a:noAutofit/>
          </a:bodyPr>
          <a:lstStyle/>
          <a:p>
            <a:pPr marL="0" marR="0" lvl="0" indent="0" algn="ctr" rtl="0">
              <a:lnSpc>
                <a:spcPct val="100000"/>
              </a:lnSpc>
              <a:spcBef>
                <a:spcPts val="0"/>
              </a:spcBef>
              <a:spcAft>
                <a:spcPts val="0"/>
              </a:spcAft>
              <a:buClr>
                <a:srgbClr val="000080"/>
              </a:buClr>
              <a:buSzPct val="25000"/>
              <a:buFont typeface="Times New Roman"/>
              <a:buNone/>
            </a:pPr>
            <a:r>
              <a:rPr lang="en-US" sz="4800" b="0" i="0" u="none" strike="noStrike" cap="none">
                <a:solidFill>
                  <a:srgbClr val="000080"/>
                </a:solidFill>
                <a:latin typeface="Times New Roman"/>
                <a:ea typeface="Times New Roman"/>
                <a:cs typeface="Times New Roman"/>
                <a:sym typeface="Times New Roman"/>
              </a:rPr>
              <a:t>Path coverage-based testing</a:t>
            </a:r>
          </a:p>
        </p:txBody>
      </p:sp>
      <p:sp>
        <p:nvSpPr>
          <p:cNvPr id="274" name="Shape 274"/>
          <p:cNvSpPr txBox="1">
            <a:spLocks noGrp="1"/>
          </p:cNvSpPr>
          <p:nvPr>
            <p:ph type="body" idx="1"/>
          </p:nvPr>
        </p:nvSpPr>
        <p:spPr>
          <a:xfrm>
            <a:off x="457200" y="1885950"/>
            <a:ext cx="8178799" cy="4171950"/>
          </a:xfrm>
          <a:prstGeom prst="rect">
            <a:avLst/>
          </a:prstGeom>
          <a:noFill/>
          <a:ln>
            <a:noFill/>
          </a:ln>
        </p:spPr>
        <p:txBody>
          <a:bodyPr lIns="90000" tIns="46800" rIns="90000" bIns="46800" anchor="t" anchorCtr="0">
            <a:noAutofit/>
          </a:bodyPr>
          <a:lstStyle/>
          <a:p>
            <a:pPr marL="338137" marR="0" lvl="0" indent="-338137" algn="l" rtl="0">
              <a:lnSpc>
                <a:spcPct val="100000"/>
              </a:lnSpc>
              <a:spcBef>
                <a:spcPts val="0"/>
              </a:spcBef>
              <a:spcAft>
                <a:spcPts val="0"/>
              </a:spcAft>
              <a:buClr>
                <a:srgbClr val="FFCC00"/>
              </a:buClr>
              <a:buSzPct val="100000"/>
              <a:buFont typeface="Arial"/>
              <a:buChar char="●"/>
            </a:pPr>
            <a:r>
              <a:rPr lang="en-US" sz="2600" b="0" i="0" u="none">
                <a:solidFill>
                  <a:srgbClr val="000000"/>
                </a:solidFill>
                <a:latin typeface="Times New Roman"/>
                <a:ea typeface="Times New Roman"/>
                <a:cs typeface="Times New Roman"/>
                <a:sym typeface="Times New Roman"/>
              </a:rPr>
              <a:t>To understand the path coverage-based testing: </a:t>
            </a:r>
          </a:p>
          <a:p>
            <a:pPr marL="738187" marR="0" lvl="1" indent="-280987" algn="l" rtl="0">
              <a:lnSpc>
                <a:spcPct val="100000"/>
              </a:lnSpc>
              <a:spcBef>
                <a:spcPts val="1000"/>
              </a:spcBef>
              <a:spcAft>
                <a:spcPts val="0"/>
              </a:spcAft>
              <a:buClr>
                <a:srgbClr val="FFCC00"/>
              </a:buClr>
              <a:buSzPct val="100000"/>
              <a:buFont typeface="Arial"/>
              <a:buChar char="●"/>
            </a:pPr>
            <a:r>
              <a:rPr lang="en-US" sz="2300" b="0" i="0" u="none" strike="noStrike" cap="none">
                <a:solidFill>
                  <a:srgbClr val="000000"/>
                </a:solidFill>
                <a:latin typeface="Times New Roman"/>
                <a:ea typeface="Times New Roman"/>
                <a:cs typeface="Times New Roman"/>
                <a:sym typeface="Times New Roman"/>
              </a:rPr>
              <a:t>we need to learn how to draw control flow graph of a program.</a:t>
            </a:r>
          </a:p>
        </p:txBody>
      </p:sp>
    </p:spTree>
  </p:cSld>
  <p:clrMapOvr>
    <a:masterClrMapping/>
  </p:clrMapOvr>
  <p:transition spd="med">
    <p:cut/>
  </p:transition>
</p:sld>
</file>

<file path=ppt/slides/slide32.xml><?xml version="1.0" encoding="utf-8"?>
<p:sld xmlns:a="http://schemas.openxmlformats.org/drawingml/2006/main" xmlns:r="http://schemas.openxmlformats.org/officeDocument/2006/relationships" xmlns:p="http://schemas.openxmlformats.org/presentationml/2006/main">
  <p:cSld>
    <p:bg>
      <p:bgPr>
        <a:blipFill rotWithShape="1">
          <a:blip r:embed="rId3">
            <a:alphaModFix/>
          </a:blip>
          <a:stretch>
            <a:fillRect/>
          </a:stretch>
        </a:blipFill>
        <a:effectLst/>
      </p:bgPr>
    </p:bg>
    <p:spTree>
      <p:nvGrpSpPr>
        <p:cNvPr id="1" name="Shape 278"/>
        <p:cNvGrpSpPr/>
        <p:nvPr/>
      </p:nvGrpSpPr>
      <p:grpSpPr>
        <a:xfrm>
          <a:off x="0" y="0"/>
          <a:ext cx="0" cy="0"/>
          <a:chOff x="0" y="0"/>
          <a:chExt cx="0" cy="0"/>
        </a:xfrm>
      </p:grpSpPr>
      <p:sp>
        <p:nvSpPr>
          <p:cNvPr id="279" name="Shape 279"/>
          <p:cNvSpPr txBox="1">
            <a:spLocks noGrp="1"/>
          </p:cNvSpPr>
          <p:nvPr>
            <p:ph type="sldNum" idx="12"/>
          </p:nvPr>
        </p:nvSpPr>
        <p:spPr>
          <a:xfrm>
            <a:off x="6556375" y="6051550"/>
            <a:ext cx="2128836" cy="471487"/>
          </a:xfrm>
          <a:prstGeom prst="rect">
            <a:avLst/>
          </a:prstGeom>
          <a:noFill/>
          <a:ln>
            <a:noFill/>
          </a:ln>
        </p:spPr>
        <p:txBody>
          <a:bodyPr lIns="0" tIns="0" rIns="0" bIns="0" anchor="t" anchorCtr="0">
            <a:noAutofit/>
          </a:bodyPr>
          <a:lstStyle/>
          <a:p>
            <a:pPr marL="0" marR="0" lvl="0" indent="0" algn="ctr" rtl="0">
              <a:lnSpc>
                <a:spcPct val="93000"/>
              </a:lnSpc>
              <a:spcBef>
                <a:spcPts val="0"/>
              </a:spcBef>
              <a:spcAft>
                <a:spcPts val="0"/>
              </a:spcAft>
              <a:buSzPct val="25000"/>
              <a:buNone/>
            </a:pPr>
            <a:fld id="{00000000-1234-1234-1234-123412341234}" type="slidenum">
              <a:rPr lang="en-US" sz="2700" b="0" i="0" u="none" strike="noStrike" cap="none">
                <a:solidFill>
                  <a:srgbClr val="000080"/>
                </a:solidFill>
                <a:latin typeface="Times New Roman"/>
                <a:ea typeface="Times New Roman"/>
                <a:cs typeface="Times New Roman"/>
                <a:sym typeface="Times New Roman"/>
              </a:rPr>
              <a:pPr marL="0" marR="0" lvl="0" indent="0" algn="ctr" rtl="0">
                <a:lnSpc>
                  <a:spcPct val="93000"/>
                </a:lnSpc>
                <a:spcBef>
                  <a:spcPts val="0"/>
                </a:spcBef>
                <a:spcAft>
                  <a:spcPts val="0"/>
                </a:spcAft>
                <a:buSzPct val="25000"/>
                <a:buNone/>
              </a:pPr>
              <a:t>32</a:t>
            </a:fld>
            <a:endParaRPr lang="en-US" sz="2700" b="0" i="0" u="none" strike="noStrike" cap="none">
              <a:solidFill>
                <a:srgbClr val="000080"/>
              </a:solidFill>
              <a:latin typeface="Times New Roman"/>
              <a:ea typeface="Times New Roman"/>
              <a:cs typeface="Times New Roman"/>
              <a:sym typeface="Times New Roman"/>
            </a:endParaRPr>
          </a:p>
        </p:txBody>
      </p:sp>
      <p:sp>
        <p:nvSpPr>
          <p:cNvPr id="280" name="Shape 280"/>
          <p:cNvSpPr txBox="1">
            <a:spLocks noGrp="1"/>
          </p:cNvSpPr>
          <p:nvPr>
            <p:ph type="title"/>
          </p:nvPr>
        </p:nvSpPr>
        <p:spPr>
          <a:xfrm>
            <a:off x="406400" y="179386"/>
            <a:ext cx="7772400" cy="1190624"/>
          </a:xfrm>
          <a:prstGeom prst="rect">
            <a:avLst/>
          </a:prstGeom>
          <a:noFill/>
          <a:ln>
            <a:noFill/>
          </a:ln>
        </p:spPr>
        <p:txBody>
          <a:bodyPr lIns="90000" tIns="46800" rIns="90000" bIns="46800" anchor="b" anchorCtr="0">
            <a:noAutofit/>
          </a:bodyPr>
          <a:lstStyle/>
          <a:p>
            <a:pPr marL="0" marR="0" lvl="0" indent="0" algn="ctr" rtl="0">
              <a:lnSpc>
                <a:spcPct val="100000"/>
              </a:lnSpc>
              <a:spcBef>
                <a:spcPts val="0"/>
              </a:spcBef>
              <a:spcAft>
                <a:spcPts val="0"/>
              </a:spcAft>
              <a:buClr>
                <a:srgbClr val="000080"/>
              </a:buClr>
              <a:buSzPct val="25000"/>
              <a:buFont typeface="Times New Roman"/>
              <a:buNone/>
            </a:pPr>
            <a:r>
              <a:rPr lang="en-US" sz="7200" b="0" i="0" u="none" strike="noStrike" cap="none">
                <a:solidFill>
                  <a:srgbClr val="000080"/>
                </a:solidFill>
                <a:latin typeface="Times New Roman"/>
                <a:ea typeface="Times New Roman"/>
                <a:cs typeface="Times New Roman"/>
                <a:sym typeface="Times New Roman"/>
              </a:rPr>
              <a:t>Path</a:t>
            </a:r>
          </a:p>
        </p:txBody>
      </p:sp>
      <p:sp>
        <p:nvSpPr>
          <p:cNvPr id="281" name="Shape 281"/>
          <p:cNvSpPr txBox="1">
            <a:spLocks noGrp="1"/>
          </p:cNvSpPr>
          <p:nvPr>
            <p:ph type="body" idx="1"/>
          </p:nvPr>
        </p:nvSpPr>
        <p:spPr>
          <a:xfrm>
            <a:off x="457200" y="1885950"/>
            <a:ext cx="8178799" cy="5284787"/>
          </a:xfrm>
          <a:prstGeom prst="rect">
            <a:avLst/>
          </a:prstGeom>
          <a:noFill/>
          <a:ln>
            <a:noFill/>
          </a:ln>
        </p:spPr>
        <p:txBody>
          <a:bodyPr lIns="90000" tIns="46800" rIns="90000" bIns="46800" anchor="t" anchorCtr="0">
            <a:noAutofit/>
          </a:bodyPr>
          <a:lstStyle/>
          <a:p>
            <a:pPr marL="338137" marR="0" lvl="0" indent="-338137" algn="l" rtl="0">
              <a:lnSpc>
                <a:spcPct val="100000"/>
              </a:lnSpc>
              <a:spcBef>
                <a:spcPts val="0"/>
              </a:spcBef>
              <a:spcAft>
                <a:spcPts val="0"/>
              </a:spcAft>
              <a:buClr>
                <a:srgbClr val="FFCC00"/>
              </a:buClr>
              <a:buSzPct val="100000"/>
              <a:buFont typeface="Arial"/>
              <a:buChar char="●"/>
            </a:pPr>
            <a:r>
              <a:rPr lang="en-US" sz="2600" b="0" i="0" u="none">
                <a:solidFill>
                  <a:srgbClr val="000000"/>
                </a:solidFill>
                <a:latin typeface="Times New Roman"/>
                <a:ea typeface="Times New Roman"/>
                <a:cs typeface="Times New Roman"/>
                <a:sym typeface="Times New Roman"/>
              </a:rPr>
              <a:t>A path through a program:</a:t>
            </a:r>
          </a:p>
          <a:p>
            <a:pPr marL="738187" marR="0" lvl="1" indent="-280987" algn="l" rtl="0">
              <a:lnSpc>
                <a:spcPct val="100000"/>
              </a:lnSpc>
              <a:spcBef>
                <a:spcPts val="1000"/>
              </a:spcBef>
              <a:spcAft>
                <a:spcPts val="0"/>
              </a:spcAft>
              <a:buClr>
                <a:srgbClr val="FFCC00"/>
              </a:buClr>
              <a:buSzPct val="100000"/>
              <a:buFont typeface="Arial"/>
              <a:buChar char="●"/>
            </a:pPr>
            <a:r>
              <a:rPr lang="en-US" sz="2300" b="0" i="0" u="none" strike="noStrike" cap="none">
                <a:solidFill>
                  <a:srgbClr val="003366"/>
                </a:solidFill>
                <a:latin typeface="Times New Roman"/>
                <a:ea typeface="Times New Roman"/>
                <a:cs typeface="Times New Roman"/>
                <a:sym typeface="Times New Roman"/>
              </a:rPr>
              <a:t>a node and edge sequence from the starting node to a terminal node of the control flow graph.</a:t>
            </a:r>
          </a:p>
          <a:p>
            <a:pPr marL="738187" marR="0" lvl="1" indent="-280987" algn="l" rtl="0">
              <a:lnSpc>
                <a:spcPct val="100000"/>
              </a:lnSpc>
              <a:spcBef>
                <a:spcPts val="1000"/>
              </a:spcBef>
              <a:spcAft>
                <a:spcPts val="0"/>
              </a:spcAft>
              <a:buClr>
                <a:srgbClr val="FFCC00"/>
              </a:buClr>
              <a:buSzPct val="100000"/>
              <a:buFont typeface="Arial"/>
              <a:buChar char="●"/>
            </a:pPr>
            <a:r>
              <a:rPr lang="en-US" sz="2300" b="0" i="0" u="none" strike="noStrike" cap="none">
                <a:solidFill>
                  <a:srgbClr val="000000"/>
                </a:solidFill>
                <a:latin typeface="Times New Roman"/>
                <a:ea typeface="Times New Roman"/>
                <a:cs typeface="Times New Roman"/>
                <a:sym typeface="Times New Roman"/>
              </a:rPr>
              <a:t> There may be several terminal nodes for  program.</a:t>
            </a:r>
          </a:p>
        </p:txBody>
      </p:sp>
    </p:spTree>
  </p:cSld>
  <p:clrMapOvr>
    <a:masterClrMapping/>
  </p:clrMapOvr>
  <p:transition spd="med">
    <p:cut/>
  </p:transition>
</p:sld>
</file>

<file path=ppt/slides/slide33.xml><?xml version="1.0" encoding="utf-8"?>
<p:sld xmlns:a="http://schemas.openxmlformats.org/drawingml/2006/main" xmlns:r="http://schemas.openxmlformats.org/officeDocument/2006/relationships" xmlns:p="http://schemas.openxmlformats.org/presentationml/2006/main">
  <p:cSld>
    <p:bg>
      <p:bgPr>
        <a:blipFill rotWithShape="1">
          <a:blip r:embed="rId3">
            <a:alphaModFix/>
          </a:blip>
          <a:stretch>
            <a:fillRect/>
          </a:stretch>
        </a:blipFill>
        <a:effectLst/>
      </p:bgPr>
    </p:bg>
    <p:spTree>
      <p:nvGrpSpPr>
        <p:cNvPr id="1" name="Shape 285"/>
        <p:cNvGrpSpPr/>
        <p:nvPr/>
      </p:nvGrpSpPr>
      <p:grpSpPr>
        <a:xfrm>
          <a:off x="0" y="0"/>
          <a:ext cx="0" cy="0"/>
          <a:chOff x="0" y="0"/>
          <a:chExt cx="0" cy="0"/>
        </a:xfrm>
      </p:grpSpPr>
      <p:sp>
        <p:nvSpPr>
          <p:cNvPr id="286" name="Shape 286"/>
          <p:cNvSpPr txBox="1">
            <a:spLocks noGrp="1"/>
          </p:cNvSpPr>
          <p:nvPr>
            <p:ph type="sldNum" idx="12"/>
          </p:nvPr>
        </p:nvSpPr>
        <p:spPr>
          <a:xfrm>
            <a:off x="6556375" y="6051550"/>
            <a:ext cx="2128836" cy="471487"/>
          </a:xfrm>
          <a:prstGeom prst="rect">
            <a:avLst/>
          </a:prstGeom>
          <a:noFill/>
          <a:ln>
            <a:noFill/>
          </a:ln>
        </p:spPr>
        <p:txBody>
          <a:bodyPr lIns="0" tIns="0" rIns="0" bIns="0" anchor="t" anchorCtr="0">
            <a:noAutofit/>
          </a:bodyPr>
          <a:lstStyle/>
          <a:p>
            <a:pPr marL="0" marR="0" lvl="0" indent="0" algn="ctr" rtl="0">
              <a:lnSpc>
                <a:spcPct val="93000"/>
              </a:lnSpc>
              <a:spcBef>
                <a:spcPts val="0"/>
              </a:spcBef>
              <a:spcAft>
                <a:spcPts val="0"/>
              </a:spcAft>
              <a:buSzPct val="25000"/>
              <a:buNone/>
            </a:pPr>
            <a:fld id="{00000000-1234-1234-1234-123412341234}" type="slidenum">
              <a:rPr lang="en-US" sz="2700" b="0" i="0" u="none" strike="noStrike" cap="none">
                <a:solidFill>
                  <a:srgbClr val="000080"/>
                </a:solidFill>
                <a:latin typeface="Times New Roman"/>
                <a:ea typeface="Times New Roman"/>
                <a:cs typeface="Times New Roman"/>
                <a:sym typeface="Times New Roman"/>
              </a:rPr>
              <a:pPr marL="0" marR="0" lvl="0" indent="0" algn="ctr" rtl="0">
                <a:lnSpc>
                  <a:spcPct val="93000"/>
                </a:lnSpc>
                <a:spcBef>
                  <a:spcPts val="0"/>
                </a:spcBef>
                <a:spcAft>
                  <a:spcPts val="0"/>
                </a:spcAft>
                <a:buSzPct val="25000"/>
                <a:buNone/>
              </a:pPr>
              <a:t>33</a:t>
            </a:fld>
            <a:endParaRPr lang="en-US" sz="2700" b="0" i="0" u="none" strike="noStrike" cap="none">
              <a:solidFill>
                <a:srgbClr val="000080"/>
              </a:solidFill>
              <a:latin typeface="Times New Roman"/>
              <a:ea typeface="Times New Roman"/>
              <a:cs typeface="Times New Roman"/>
              <a:sym typeface="Times New Roman"/>
            </a:endParaRPr>
          </a:p>
        </p:txBody>
      </p:sp>
      <p:sp>
        <p:nvSpPr>
          <p:cNvPr id="287" name="Shape 287"/>
          <p:cNvSpPr txBox="1">
            <a:spLocks noGrp="1"/>
          </p:cNvSpPr>
          <p:nvPr>
            <p:ph type="title"/>
          </p:nvPr>
        </p:nvSpPr>
        <p:spPr>
          <a:xfrm>
            <a:off x="406400" y="228600"/>
            <a:ext cx="7772400" cy="1143000"/>
          </a:xfrm>
          <a:prstGeom prst="rect">
            <a:avLst/>
          </a:prstGeom>
          <a:noFill/>
          <a:ln>
            <a:noFill/>
          </a:ln>
        </p:spPr>
        <p:txBody>
          <a:bodyPr lIns="90000" tIns="46800" rIns="90000" bIns="46800" anchor="b" anchorCtr="0">
            <a:noAutofit/>
          </a:bodyPr>
          <a:lstStyle/>
          <a:p>
            <a:pPr marL="0" marR="0" lvl="0" indent="0" algn="ctr" rtl="0">
              <a:lnSpc>
                <a:spcPct val="100000"/>
              </a:lnSpc>
              <a:spcBef>
                <a:spcPts val="0"/>
              </a:spcBef>
              <a:spcAft>
                <a:spcPts val="0"/>
              </a:spcAft>
              <a:buClr>
                <a:srgbClr val="000080"/>
              </a:buClr>
              <a:buSzPct val="25000"/>
              <a:buFont typeface="Times New Roman"/>
              <a:buNone/>
            </a:pPr>
            <a:r>
              <a:rPr lang="en-US" sz="5400" b="0" i="0" u="none" strike="noStrike" cap="none">
                <a:solidFill>
                  <a:srgbClr val="000080"/>
                </a:solidFill>
                <a:latin typeface="Times New Roman"/>
                <a:ea typeface="Times New Roman"/>
                <a:cs typeface="Times New Roman"/>
                <a:sym typeface="Times New Roman"/>
              </a:rPr>
              <a:t>Independent path</a:t>
            </a:r>
          </a:p>
        </p:txBody>
      </p:sp>
      <p:sp>
        <p:nvSpPr>
          <p:cNvPr id="288" name="Shape 288"/>
          <p:cNvSpPr txBox="1">
            <a:spLocks noGrp="1"/>
          </p:cNvSpPr>
          <p:nvPr>
            <p:ph type="body" idx="1"/>
          </p:nvPr>
        </p:nvSpPr>
        <p:spPr>
          <a:xfrm>
            <a:off x="457200" y="1885950"/>
            <a:ext cx="8178799" cy="4171950"/>
          </a:xfrm>
          <a:prstGeom prst="rect">
            <a:avLst/>
          </a:prstGeom>
          <a:noFill/>
          <a:ln>
            <a:noFill/>
          </a:ln>
        </p:spPr>
        <p:txBody>
          <a:bodyPr lIns="90000" tIns="46800" rIns="90000" bIns="46800" anchor="t" anchorCtr="0">
            <a:noAutofit/>
          </a:bodyPr>
          <a:lstStyle/>
          <a:p>
            <a:pPr marL="338137" marR="0" lvl="0" indent="-338137" algn="l" rtl="0">
              <a:lnSpc>
                <a:spcPct val="100000"/>
              </a:lnSpc>
              <a:spcBef>
                <a:spcPts val="0"/>
              </a:spcBef>
              <a:spcAft>
                <a:spcPts val="0"/>
              </a:spcAft>
              <a:buClr>
                <a:srgbClr val="FFCC00"/>
              </a:buClr>
              <a:buSzPct val="100000"/>
              <a:buFont typeface="Arial"/>
              <a:buChar char="●"/>
            </a:pPr>
            <a:r>
              <a:rPr lang="en-US" sz="2600" b="0" i="0" u="none">
                <a:solidFill>
                  <a:srgbClr val="000000"/>
                </a:solidFill>
                <a:latin typeface="Times New Roman"/>
                <a:ea typeface="Times New Roman"/>
                <a:cs typeface="Times New Roman"/>
                <a:sym typeface="Times New Roman"/>
              </a:rPr>
              <a:t>Any path through the program:</a:t>
            </a:r>
          </a:p>
          <a:p>
            <a:pPr marL="738187" marR="0" lvl="1" indent="-280987" algn="l" rtl="0">
              <a:lnSpc>
                <a:spcPct val="100000"/>
              </a:lnSpc>
              <a:spcBef>
                <a:spcPts val="1000"/>
              </a:spcBef>
              <a:spcAft>
                <a:spcPts val="0"/>
              </a:spcAft>
              <a:buClr>
                <a:srgbClr val="FFCC00"/>
              </a:buClr>
              <a:buSzPct val="100000"/>
              <a:buFont typeface="Arial"/>
              <a:buChar char="●"/>
            </a:pPr>
            <a:r>
              <a:rPr lang="en-US" sz="2300" b="0" i="0" u="none" strike="noStrike" cap="none">
                <a:solidFill>
                  <a:srgbClr val="0000CC"/>
                </a:solidFill>
                <a:latin typeface="Times New Roman"/>
                <a:ea typeface="Times New Roman"/>
                <a:cs typeface="Times New Roman"/>
                <a:sym typeface="Times New Roman"/>
              </a:rPr>
              <a:t>introducing at least one new node:</a:t>
            </a:r>
          </a:p>
          <a:p>
            <a:pPr marL="1143000" marR="0" lvl="2" indent="-228600" algn="l" rtl="0">
              <a:lnSpc>
                <a:spcPct val="100000"/>
              </a:lnSpc>
              <a:spcBef>
                <a:spcPts val="900"/>
              </a:spcBef>
              <a:spcAft>
                <a:spcPts val="0"/>
              </a:spcAft>
              <a:buClr>
                <a:srgbClr val="FFCC00"/>
              </a:buClr>
              <a:buSzPct val="100000"/>
              <a:buFont typeface="Arial"/>
              <a:buChar char="●"/>
            </a:pPr>
            <a:r>
              <a:rPr lang="en-US" sz="2000" b="0" i="0" u="none" strike="noStrike" cap="none">
                <a:solidFill>
                  <a:srgbClr val="0000CC"/>
                </a:solidFill>
                <a:latin typeface="Times New Roman"/>
                <a:ea typeface="Times New Roman"/>
                <a:cs typeface="Times New Roman"/>
                <a:sym typeface="Times New Roman"/>
              </a:rPr>
              <a:t>that is not included in any other  independent paths.</a:t>
            </a:r>
            <a:r>
              <a:rPr lang="en-US" sz="2000" b="0" i="0" u="none" strike="noStrike" cap="none">
                <a:solidFill>
                  <a:srgbClr val="000000"/>
                </a:solidFill>
                <a:latin typeface="Times New Roman"/>
                <a:ea typeface="Times New Roman"/>
                <a:cs typeface="Times New Roman"/>
                <a:sym typeface="Times New Roman"/>
              </a:rPr>
              <a:t>  </a:t>
            </a:r>
          </a:p>
        </p:txBody>
      </p:sp>
    </p:spTree>
  </p:cSld>
  <p:clrMapOvr>
    <a:masterClrMapping/>
  </p:clrMapOvr>
  <p:transition spd="med">
    <p:cut/>
  </p:transition>
</p:sld>
</file>

<file path=ppt/slides/slide34.xml><?xml version="1.0" encoding="utf-8"?>
<p:sld xmlns:a="http://schemas.openxmlformats.org/drawingml/2006/main" xmlns:r="http://schemas.openxmlformats.org/officeDocument/2006/relationships" xmlns:p="http://schemas.openxmlformats.org/presentationml/2006/main">
  <p:cSld>
    <p:bg>
      <p:bgPr>
        <a:blipFill rotWithShape="1">
          <a:blip r:embed="rId3">
            <a:alphaModFix/>
          </a:blip>
          <a:stretch>
            <a:fillRect/>
          </a:stretch>
        </a:blipFill>
        <a:effectLst/>
      </p:bgPr>
    </p:bg>
    <p:spTree>
      <p:nvGrpSpPr>
        <p:cNvPr id="1" name="Shape 292"/>
        <p:cNvGrpSpPr/>
        <p:nvPr/>
      </p:nvGrpSpPr>
      <p:grpSpPr>
        <a:xfrm>
          <a:off x="0" y="0"/>
          <a:ext cx="0" cy="0"/>
          <a:chOff x="0" y="0"/>
          <a:chExt cx="0" cy="0"/>
        </a:xfrm>
      </p:grpSpPr>
      <p:sp>
        <p:nvSpPr>
          <p:cNvPr id="293" name="Shape 293"/>
          <p:cNvSpPr txBox="1">
            <a:spLocks noGrp="1"/>
          </p:cNvSpPr>
          <p:nvPr>
            <p:ph type="sldNum" idx="12"/>
          </p:nvPr>
        </p:nvSpPr>
        <p:spPr>
          <a:xfrm>
            <a:off x="6556375" y="6051550"/>
            <a:ext cx="2128836" cy="471487"/>
          </a:xfrm>
          <a:prstGeom prst="rect">
            <a:avLst/>
          </a:prstGeom>
          <a:noFill/>
          <a:ln>
            <a:noFill/>
          </a:ln>
        </p:spPr>
        <p:txBody>
          <a:bodyPr lIns="0" tIns="0" rIns="0" bIns="0" anchor="t" anchorCtr="0">
            <a:noAutofit/>
          </a:bodyPr>
          <a:lstStyle/>
          <a:p>
            <a:pPr marL="0" marR="0" lvl="0" indent="0" algn="ctr" rtl="0">
              <a:lnSpc>
                <a:spcPct val="93000"/>
              </a:lnSpc>
              <a:spcBef>
                <a:spcPts val="0"/>
              </a:spcBef>
              <a:spcAft>
                <a:spcPts val="0"/>
              </a:spcAft>
              <a:buSzPct val="25000"/>
              <a:buNone/>
            </a:pPr>
            <a:fld id="{00000000-1234-1234-1234-123412341234}" type="slidenum">
              <a:rPr lang="en-US" sz="2700" b="0" i="0" u="none" strike="noStrike" cap="none">
                <a:solidFill>
                  <a:srgbClr val="000080"/>
                </a:solidFill>
                <a:latin typeface="Times New Roman"/>
                <a:ea typeface="Times New Roman"/>
                <a:cs typeface="Times New Roman"/>
                <a:sym typeface="Times New Roman"/>
              </a:rPr>
              <a:pPr marL="0" marR="0" lvl="0" indent="0" algn="ctr" rtl="0">
                <a:lnSpc>
                  <a:spcPct val="93000"/>
                </a:lnSpc>
                <a:spcBef>
                  <a:spcPts val="0"/>
                </a:spcBef>
                <a:spcAft>
                  <a:spcPts val="0"/>
                </a:spcAft>
                <a:buSzPct val="25000"/>
                <a:buNone/>
              </a:pPr>
              <a:t>34</a:t>
            </a:fld>
            <a:endParaRPr lang="en-US" sz="2700" b="0" i="0" u="none" strike="noStrike" cap="none">
              <a:solidFill>
                <a:srgbClr val="000080"/>
              </a:solidFill>
              <a:latin typeface="Times New Roman"/>
              <a:ea typeface="Times New Roman"/>
              <a:cs typeface="Times New Roman"/>
              <a:sym typeface="Times New Roman"/>
            </a:endParaRPr>
          </a:p>
        </p:txBody>
      </p:sp>
      <p:sp>
        <p:nvSpPr>
          <p:cNvPr id="294" name="Shape 294"/>
          <p:cNvSpPr txBox="1">
            <a:spLocks noGrp="1"/>
          </p:cNvSpPr>
          <p:nvPr>
            <p:ph type="title"/>
          </p:nvPr>
        </p:nvSpPr>
        <p:spPr>
          <a:xfrm>
            <a:off x="406400" y="228600"/>
            <a:ext cx="7772400" cy="1143000"/>
          </a:xfrm>
          <a:prstGeom prst="rect">
            <a:avLst/>
          </a:prstGeom>
          <a:noFill/>
          <a:ln>
            <a:noFill/>
          </a:ln>
        </p:spPr>
        <p:txBody>
          <a:bodyPr lIns="90000" tIns="46800" rIns="90000" bIns="46800" anchor="b" anchorCtr="0">
            <a:noAutofit/>
          </a:bodyPr>
          <a:lstStyle/>
          <a:p>
            <a:pPr marL="0" marR="0" lvl="0" indent="0" algn="ctr" rtl="0">
              <a:lnSpc>
                <a:spcPct val="100000"/>
              </a:lnSpc>
              <a:spcBef>
                <a:spcPts val="0"/>
              </a:spcBef>
              <a:spcAft>
                <a:spcPts val="0"/>
              </a:spcAft>
              <a:buClr>
                <a:srgbClr val="000080"/>
              </a:buClr>
              <a:buSzPct val="25000"/>
              <a:buFont typeface="Times New Roman"/>
              <a:buNone/>
            </a:pPr>
            <a:r>
              <a:rPr lang="en-US" sz="5400" b="0" i="0" u="none" strike="noStrike" cap="none">
                <a:solidFill>
                  <a:srgbClr val="000080"/>
                </a:solidFill>
                <a:latin typeface="Times New Roman"/>
                <a:ea typeface="Times New Roman"/>
                <a:cs typeface="Times New Roman"/>
                <a:sym typeface="Times New Roman"/>
              </a:rPr>
              <a:t>Independent path</a:t>
            </a:r>
          </a:p>
        </p:txBody>
      </p:sp>
      <p:sp>
        <p:nvSpPr>
          <p:cNvPr id="295" name="Shape 295"/>
          <p:cNvSpPr txBox="1">
            <a:spLocks noGrp="1"/>
          </p:cNvSpPr>
          <p:nvPr>
            <p:ph type="body" idx="1"/>
          </p:nvPr>
        </p:nvSpPr>
        <p:spPr>
          <a:xfrm>
            <a:off x="457200" y="1885950"/>
            <a:ext cx="8178799" cy="4411661"/>
          </a:xfrm>
          <a:prstGeom prst="rect">
            <a:avLst/>
          </a:prstGeom>
          <a:noFill/>
          <a:ln>
            <a:noFill/>
          </a:ln>
        </p:spPr>
        <p:txBody>
          <a:bodyPr lIns="90000" tIns="46800" rIns="90000" bIns="46800" anchor="t" anchorCtr="0">
            <a:noAutofit/>
          </a:bodyPr>
          <a:lstStyle/>
          <a:p>
            <a:pPr marL="338137" marR="0" lvl="0" indent="-338137" algn="l" rtl="0">
              <a:lnSpc>
                <a:spcPct val="100000"/>
              </a:lnSpc>
              <a:spcBef>
                <a:spcPts val="0"/>
              </a:spcBef>
              <a:spcAft>
                <a:spcPts val="0"/>
              </a:spcAft>
              <a:buClr>
                <a:srgbClr val="FFCC00"/>
              </a:buClr>
              <a:buSzPct val="100000"/>
              <a:buFont typeface="Arial"/>
              <a:buChar char="●"/>
            </a:pPr>
            <a:r>
              <a:rPr lang="en-US" sz="2400" b="0" i="0" u="none">
                <a:solidFill>
                  <a:srgbClr val="000000"/>
                </a:solidFill>
                <a:latin typeface="Times New Roman"/>
                <a:ea typeface="Times New Roman"/>
                <a:cs typeface="Times New Roman"/>
                <a:sym typeface="Times New Roman"/>
              </a:rPr>
              <a:t>It is straight forward: </a:t>
            </a:r>
          </a:p>
          <a:p>
            <a:pPr marL="738187" marR="0" lvl="1" indent="-280987" algn="l" rtl="0">
              <a:lnSpc>
                <a:spcPct val="100000"/>
              </a:lnSpc>
              <a:spcBef>
                <a:spcPts val="900"/>
              </a:spcBef>
              <a:spcAft>
                <a:spcPts val="0"/>
              </a:spcAft>
              <a:buClr>
                <a:srgbClr val="FFCC00"/>
              </a:buClr>
              <a:buSzPct val="100000"/>
              <a:buFont typeface="Arial"/>
              <a:buChar char="●"/>
            </a:pPr>
            <a:r>
              <a:rPr lang="en-US" sz="3600" b="0" i="0" u="none" strike="noStrike" cap="none">
                <a:solidFill>
                  <a:srgbClr val="000000"/>
                </a:solidFill>
                <a:latin typeface="Times New Roman"/>
                <a:ea typeface="Times New Roman"/>
                <a:cs typeface="Times New Roman"/>
                <a:sym typeface="Times New Roman"/>
              </a:rPr>
              <a:t>to identify linearly independent paths of simple programs.</a:t>
            </a:r>
          </a:p>
          <a:p>
            <a:pPr marL="338137" marR="0" lvl="0" indent="-338137" algn="l" rtl="0">
              <a:lnSpc>
                <a:spcPct val="100000"/>
              </a:lnSpc>
              <a:spcBef>
                <a:spcPts val="1000"/>
              </a:spcBef>
              <a:spcAft>
                <a:spcPts val="0"/>
              </a:spcAft>
              <a:buClr>
                <a:srgbClr val="FFCC00"/>
              </a:buClr>
              <a:buSzPct val="100000"/>
              <a:buFont typeface="Arial"/>
              <a:buChar char="●"/>
            </a:pPr>
            <a:r>
              <a:rPr lang="en-US" sz="2400" b="0" i="0" u="none">
                <a:solidFill>
                  <a:srgbClr val="000000"/>
                </a:solidFill>
                <a:latin typeface="Times New Roman"/>
                <a:ea typeface="Times New Roman"/>
                <a:cs typeface="Times New Roman"/>
                <a:sym typeface="Times New Roman"/>
              </a:rPr>
              <a:t>For complicated programs:</a:t>
            </a:r>
          </a:p>
          <a:p>
            <a:pPr marL="738187" marR="0" lvl="1" indent="-280987" algn="l" rtl="0">
              <a:lnSpc>
                <a:spcPct val="100000"/>
              </a:lnSpc>
              <a:spcBef>
                <a:spcPts val="900"/>
              </a:spcBef>
              <a:spcAft>
                <a:spcPts val="0"/>
              </a:spcAft>
              <a:buClr>
                <a:srgbClr val="FFCC00"/>
              </a:buClr>
              <a:buSzPct val="100000"/>
              <a:buFont typeface="Arial"/>
              <a:buChar char="●"/>
            </a:pPr>
            <a:r>
              <a:rPr lang="en-US" sz="3600" b="0" i="0" u="none" strike="noStrike" cap="none">
                <a:solidFill>
                  <a:srgbClr val="000000"/>
                </a:solidFill>
                <a:latin typeface="Times New Roman"/>
                <a:ea typeface="Times New Roman"/>
                <a:cs typeface="Times New Roman"/>
                <a:sym typeface="Times New Roman"/>
              </a:rPr>
              <a:t>it is not so easy to determine the number of independent paths. </a:t>
            </a:r>
          </a:p>
        </p:txBody>
      </p:sp>
    </p:spTree>
  </p:cSld>
  <p:clrMapOvr>
    <a:masterClrMapping/>
  </p:clrMapOvr>
  <p:transition spd="med">
    <p:cu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95">
                                            <p:txEl>
                                              <p:pRg st="0" end="0"/>
                                            </p:txEl>
                                          </p:spTgt>
                                        </p:tgtEl>
                                        <p:attrNameLst>
                                          <p:attrName>style.visibility</p:attrName>
                                        </p:attrNameLst>
                                      </p:cBhvr>
                                      <p:to>
                                        <p:strVal val="visible"/>
                                      </p:to>
                                    </p:set>
                                    <p:animEffect transition="in" filter="fade">
                                      <p:cBhvr>
                                        <p:cTn id="7" dur="500"/>
                                        <p:tgtEl>
                                          <p:spTgt spid="29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295">
                                            <p:txEl>
                                              <p:pRg st="1" end="1"/>
                                            </p:txEl>
                                          </p:spTgt>
                                        </p:tgtEl>
                                        <p:attrNameLst>
                                          <p:attrName>style.visibility</p:attrName>
                                        </p:attrNameLst>
                                      </p:cBhvr>
                                      <p:to>
                                        <p:strVal val="visible"/>
                                      </p:to>
                                    </p:set>
                                    <p:animEffect transition="in" filter="fade">
                                      <p:cBhvr>
                                        <p:cTn id="12" dur="500"/>
                                        <p:tgtEl>
                                          <p:spTgt spid="29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295">
                                            <p:txEl>
                                              <p:pRg st="2" end="2"/>
                                            </p:txEl>
                                          </p:spTgt>
                                        </p:tgtEl>
                                        <p:attrNameLst>
                                          <p:attrName>style.visibility</p:attrName>
                                        </p:attrNameLst>
                                      </p:cBhvr>
                                      <p:to>
                                        <p:strVal val="visible"/>
                                      </p:to>
                                    </p:set>
                                    <p:animEffect transition="in" filter="fade">
                                      <p:cBhvr>
                                        <p:cTn id="17" dur="500"/>
                                        <p:tgtEl>
                                          <p:spTgt spid="295">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295">
                                            <p:txEl>
                                              <p:pRg st="3" end="3"/>
                                            </p:txEl>
                                          </p:spTgt>
                                        </p:tgtEl>
                                        <p:attrNameLst>
                                          <p:attrName>style.visibility</p:attrName>
                                        </p:attrNameLst>
                                      </p:cBhvr>
                                      <p:to>
                                        <p:strVal val="visible"/>
                                      </p:to>
                                    </p:set>
                                    <p:animEffect transition="in" filter="fade">
                                      <p:cBhvr>
                                        <p:cTn id="22" dur="500"/>
                                        <p:tgtEl>
                                          <p:spTgt spid="29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5.xml><?xml version="1.0" encoding="utf-8"?>
<p:sld xmlns:a="http://schemas.openxmlformats.org/drawingml/2006/main" xmlns:r="http://schemas.openxmlformats.org/officeDocument/2006/relationships" xmlns:p="http://schemas.openxmlformats.org/presentationml/2006/main">
  <p:cSld>
    <p:bg>
      <p:bgPr>
        <a:blipFill rotWithShape="1">
          <a:blip r:embed="rId3">
            <a:alphaModFix/>
          </a:blip>
          <a:stretch>
            <a:fillRect/>
          </a:stretch>
        </a:blipFill>
        <a:effectLst/>
      </p:bgPr>
    </p:bg>
    <p:spTree>
      <p:nvGrpSpPr>
        <p:cNvPr id="1" name="Shape 299"/>
        <p:cNvGrpSpPr/>
        <p:nvPr/>
      </p:nvGrpSpPr>
      <p:grpSpPr>
        <a:xfrm>
          <a:off x="0" y="0"/>
          <a:ext cx="0" cy="0"/>
          <a:chOff x="0" y="0"/>
          <a:chExt cx="0" cy="0"/>
        </a:xfrm>
      </p:grpSpPr>
      <p:sp>
        <p:nvSpPr>
          <p:cNvPr id="300" name="Shape 300"/>
          <p:cNvSpPr txBox="1">
            <a:spLocks noGrp="1"/>
          </p:cNvSpPr>
          <p:nvPr>
            <p:ph type="sldNum" idx="12"/>
          </p:nvPr>
        </p:nvSpPr>
        <p:spPr>
          <a:xfrm>
            <a:off x="6556375" y="6051550"/>
            <a:ext cx="2128836" cy="471487"/>
          </a:xfrm>
          <a:prstGeom prst="rect">
            <a:avLst/>
          </a:prstGeom>
          <a:noFill/>
          <a:ln>
            <a:noFill/>
          </a:ln>
        </p:spPr>
        <p:txBody>
          <a:bodyPr lIns="0" tIns="0" rIns="0" bIns="0" anchor="t" anchorCtr="0">
            <a:noAutofit/>
          </a:bodyPr>
          <a:lstStyle/>
          <a:p>
            <a:pPr marL="0" marR="0" lvl="0" indent="0" algn="ctr" rtl="0">
              <a:lnSpc>
                <a:spcPct val="93000"/>
              </a:lnSpc>
              <a:spcBef>
                <a:spcPts val="0"/>
              </a:spcBef>
              <a:spcAft>
                <a:spcPts val="0"/>
              </a:spcAft>
              <a:buSzPct val="25000"/>
              <a:buNone/>
            </a:pPr>
            <a:fld id="{00000000-1234-1234-1234-123412341234}" type="slidenum">
              <a:rPr lang="en-US" sz="2700" b="0" i="0" u="none" strike="noStrike" cap="none">
                <a:solidFill>
                  <a:srgbClr val="000080"/>
                </a:solidFill>
                <a:latin typeface="Times New Roman"/>
                <a:ea typeface="Times New Roman"/>
                <a:cs typeface="Times New Roman"/>
                <a:sym typeface="Times New Roman"/>
              </a:rPr>
              <a:pPr marL="0" marR="0" lvl="0" indent="0" algn="ctr" rtl="0">
                <a:lnSpc>
                  <a:spcPct val="93000"/>
                </a:lnSpc>
                <a:spcBef>
                  <a:spcPts val="0"/>
                </a:spcBef>
                <a:spcAft>
                  <a:spcPts val="0"/>
                </a:spcAft>
                <a:buSzPct val="25000"/>
                <a:buNone/>
              </a:pPr>
              <a:t>35</a:t>
            </a:fld>
            <a:endParaRPr lang="en-US" sz="2700" b="0" i="0" u="none" strike="noStrike" cap="none">
              <a:solidFill>
                <a:srgbClr val="000080"/>
              </a:solidFill>
              <a:latin typeface="Times New Roman"/>
              <a:ea typeface="Times New Roman"/>
              <a:cs typeface="Times New Roman"/>
              <a:sym typeface="Times New Roman"/>
            </a:endParaRPr>
          </a:p>
        </p:txBody>
      </p:sp>
      <p:sp>
        <p:nvSpPr>
          <p:cNvPr id="301" name="Shape 301"/>
          <p:cNvSpPr txBox="1">
            <a:spLocks noGrp="1"/>
          </p:cNvSpPr>
          <p:nvPr>
            <p:ph type="title"/>
          </p:nvPr>
        </p:nvSpPr>
        <p:spPr>
          <a:xfrm>
            <a:off x="406400" y="-33336"/>
            <a:ext cx="7772400" cy="1555750"/>
          </a:xfrm>
          <a:prstGeom prst="rect">
            <a:avLst/>
          </a:prstGeom>
          <a:noFill/>
          <a:ln>
            <a:noFill/>
          </a:ln>
        </p:spPr>
        <p:txBody>
          <a:bodyPr lIns="90000" tIns="46800" rIns="90000" bIns="46800" anchor="b" anchorCtr="0">
            <a:noAutofit/>
          </a:bodyPr>
          <a:lstStyle/>
          <a:p>
            <a:pPr marL="0" marR="0" lvl="0" indent="0" algn="ctr" rtl="0">
              <a:lnSpc>
                <a:spcPct val="100000"/>
              </a:lnSpc>
              <a:spcBef>
                <a:spcPts val="0"/>
              </a:spcBef>
              <a:spcAft>
                <a:spcPts val="0"/>
              </a:spcAft>
              <a:buClr>
                <a:srgbClr val="000080"/>
              </a:buClr>
              <a:buSzPct val="25000"/>
              <a:buFont typeface="Times New Roman"/>
              <a:buNone/>
            </a:pPr>
            <a:r>
              <a:rPr lang="en-US" sz="4800" b="0" i="0" u="none" strike="noStrike" cap="none">
                <a:solidFill>
                  <a:srgbClr val="000080"/>
                </a:solidFill>
                <a:latin typeface="Times New Roman"/>
                <a:ea typeface="Times New Roman"/>
                <a:cs typeface="Times New Roman"/>
                <a:sym typeface="Times New Roman"/>
              </a:rPr>
              <a:t>McCabe's cyclomatic metric </a:t>
            </a:r>
          </a:p>
        </p:txBody>
      </p:sp>
      <p:sp>
        <p:nvSpPr>
          <p:cNvPr id="302" name="Shape 302"/>
          <p:cNvSpPr txBox="1">
            <a:spLocks noGrp="1"/>
          </p:cNvSpPr>
          <p:nvPr>
            <p:ph type="body" idx="1"/>
          </p:nvPr>
        </p:nvSpPr>
        <p:spPr>
          <a:xfrm>
            <a:off x="457200" y="1885950"/>
            <a:ext cx="8178799" cy="5045074"/>
          </a:xfrm>
          <a:prstGeom prst="rect">
            <a:avLst/>
          </a:prstGeom>
          <a:noFill/>
          <a:ln>
            <a:noFill/>
          </a:ln>
        </p:spPr>
        <p:txBody>
          <a:bodyPr lIns="90000" tIns="46800" rIns="90000" bIns="46800" anchor="t" anchorCtr="0">
            <a:noAutofit/>
          </a:bodyPr>
          <a:lstStyle/>
          <a:p>
            <a:pPr marL="338137" marR="0" lvl="0" indent="-338137" algn="l" rtl="0">
              <a:lnSpc>
                <a:spcPct val="95000"/>
              </a:lnSpc>
              <a:spcBef>
                <a:spcPts val="0"/>
              </a:spcBef>
              <a:spcAft>
                <a:spcPts val="0"/>
              </a:spcAft>
              <a:buClr>
                <a:srgbClr val="FFCC00"/>
              </a:buClr>
              <a:buSzPct val="100000"/>
              <a:buFont typeface="Arial"/>
              <a:buChar char="●"/>
            </a:pPr>
            <a:r>
              <a:rPr lang="en-US" sz="2400" b="0" i="0" u="none">
                <a:solidFill>
                  <a:srgbClr val="000000"/>
                </a:solidFill>
                <a:latin typeface="Times New Roman"/>
                <a:ea typeface="Times New Roman"/>
                <a:cs typeface="Times New Roman"/>
                <a:sym typeface="Times New Roman"/>
              </a:rPr>
              <a:t>An upper bound: </a:t>
            </a:r>
          </a:p>
          <a:p>
            <a:pPr marL="738187" marR="0" lvl="1" indent="-280987" algn="l" rtl="0">
              <a:lnSpc>
                <a:spcPct val="95000"/>
              </a:lnSpc>
              <a:spcBef>
                <a:spcPts val="200"/>
              </a:spcBef>
              <a:spcAft>
                <a:spcPts val="0"/>
              </a:spcAft>
              <a:buClr>
                <a:srgbClr val="FFCC00"/>
              </a:buClr>
              <a:buSzPct val="100000"/>
              <a:buFont typeface="Arial"/>
              <a:buChar char="●"/>
            </a:pPr>
            <a:r>
              <a:rPr lang="en-US" sz="3600" b="0" i="0" u="none" strike="noStrike" cap="none">
                <a:solidFill>
                  <a:srgbClr val="000000"/>
                </a:solidFill>
                <a:latin typeface="Times New Roman"/>
                <a:ea typeface="Times New Roman"/>
                <a:cs typeface="Times New Roman"/>
                <a:sym typeface="Times New Roman"/>
              </a:rPr>
              <a:t>for the number of linearly independent paths of a program </a:t>
            </a:r>
          </a:p>
          <a:p>
            <a:pPr marL="338137" marR="0" lvl="0" indent="-338137" algn="l" rtl="0">
              <a:lnSpc>
                <a:spcPct val="95000"/>
              </a:lnSpc>
              <a:spcBef>
                <a:spcPts val="200"/>
              </a:spcBef>
              <a:spcAft>
                <a:spcPts val="0"/>
              </a:spcAft>
              <a:buClr>
                <a:srgbClr val="FFCC00"/>
              </a:buClr>
              <a:buSzPct val="100000"/>
              <a:buFont typeface="Arial"/>
              <a:buChar char="●"/>
            </a:pPr>
            <a:r>
              <a:rPr lang="en-US" sz="2400" b="0" i="0" u="none">
                <a:solidFill>
                  <a:srgbClr val="000000"/>
                </a:solidFill>
                <a:latin typeface="Times New Roman"/>
                <a:ea typeface="Times New Roman"/>
                <a:cs typeface="Times New Roman"/>
                <a:sym typeface="Times New Roman"/>
              </a:rPr>
              <a:t>Provides a practical way of determining: </a:t>
            </a:r>
          </a:p>
          <a:p>
            <a:pPr marL="738187" marR="0" lvl="1" indent="-280987" algn="l" rtl="0">
              <a:lnSpc>
                <a:spcPct val="95000"/>
              </a:lnSpc>
              <a:spcBef>
                <a:spcPts val="200"/>
              </a:spcBef>
              <a:spcAft>
                <a:spcPts val="0"/>
              </a:spcAft>
              <a:buClr>
                <a:srgbClr val="FFCC00"/>
              </a:buClr>
              <a:buSzPct val="100000"/>
              <a:buFont typeface="Arial"/>
              <a:buChar char="●"/>
            </a:pPr>
            <a:r>
              <a:rPr lang="en-US" sz="3600" b="0" i="0" u="none" strike="noStrike" cap="none">
                <a:solidFill>
                  <a:srgbClr val="000000"/>
                </a:solidFill>
                <a:latin typeface="Times New Roman"/>
                <a:ea typeface="Times New Roman"/>
                <a:cs typeface="Times New Roman"/>
                <a:sym typeface="Times New Roman"/>
              </a:rPr>
              <a:t>the maximum number of linearly independent paths in a program.</a:t>
            </a:r>
          </a:p>
        </p:txBody>
      </p:sp>
    </p:spTree>
  </p:cSld>
  <p:clrMapOvr>
    <a:masterClrMapping/>
  </p:clrMapOvr>
  <p:transition spd="med">
    <p:cut/>
  </p:transition>
</p:sld>
</file>

<file path=ppt/slides/slide36.xml><?xml version="1.0" encoding="utf-8"?>
<p:sld xmlns:a="http://schemas.openxmlformats.org/drawingml/2006/main" xmlns:r="http://schemas.openxmlformats.org/officeDocument/2006/relationships" xmlns:p="http://schemas.openxmlformats.org/presentationml/2006/main">
  <p:cSld>
    <p:bg>
      <p:bgPr>
        <a:blipFill rotWithShape="1">
          <a:blip r:embed="rId3">
            <a:alphaModFix/>
          </a:blip>
          <a:stretch>
            <a:fillRect/>
          </a:stretch>
        </a:blipFill>
        <a:effectLst/>
      </p:bgPr>
    </p:bg>
    <p:spTree>
      <p:nvGrpSpPr>
        <p:cNvPr id="1" name="Shape 306"/>
        <p:cNvGrpSpPr/>
        <p:nvPr/>
      </p:nvGrpSpPr>
      <p:grpSpPr>
        <a:xfrm>
          <a:off x="0" y="0"/>
          <a:ext cx="0" cy="0"/>
          <a:chOff x="0" y="0"/>
          <a:chExt cx="0" cy="0"/>
        </a:xfrm>
      </p:grpSpPr>
      <p:sp>
        <p:nvSpPr>
          <p:cNvPr id="307" name="Shape 307"/>
          <p:cNvSpPr txBox="1">
            <a:spLocks noGrp="1"/>
          </p:cNvSpPr>
          <p:nvPr>
            <p:ph type="sldNum" idx="12"/>
          </p:nvPr>
        </p:nvSpPr>
        <p:spPr>
          <a:xfrm>
            <a:off x="6556375" y="6051550"/>
            <a:ext cx="2128836" cy="471487"/>
          </a:xfrm>
          <a:prstGeom prst="rect">
            <a:avLst/>
          </a:prstGeom>
          <a:noFill/>
          <a:ln>
            <a:noFill/>
          </a:ln>
        </p:spPr>
        <p:txBody>
          <a:bodyPr lIns="0" tIns="0" rIns="0" bIns="0" anchor="t" anchorCtr="0">
            <a:noAutofit/>
          </a:bodyPr>
          <a:lstStyle/>
          <a:p>
            <a:pPr marL="0" marR="0" lvl="0" indent="0" algn="ctr" rtl="0">
              <a:lnSpc>
                <a:spcPct val="93000"/>
              </a:lnSpc>
              <a:spcBef>
                <a:spcPts val="0"/>
              </a:spcBef>
              <a:spcAft>
                <a:spcPts val="0"/>
              </a:spcAft>
              <a:buSzPct val="25000"/>
              <a:buNone/>
            </a:pPr>
            <a:fld id="{00000000-1234-1234-1234-123412341234}" type="slidenum">
              <a:rPr lang="en-US" sz="2700" b="0" i="0" u="none" strike="noStrike" cap="none">
                <a:solidFill>
                  <a:srgbClr val="000080"/>
                </a:solidFill>
                <a:latin typeface="Times New Roman"/>
                <a:ea typeface="Times New Roman"/>
                <a:cs typeface="Times New Roman"/>
                <a:sym typeface="Times New Roman"/>
              </a:rPr>
              <a:pPr marL="0" marR="0" lvl="0" indent="0" algn="ctr" rtl="0">
                <a:lnSpc>
                  <a:spcPct val="93000"/>
                </a:lnSpc>
                <a:spcBef>
                  <a:spcPts val="0"/>
                </a:spcBef>
                <a:spcAft>
                  <a:spcPts val="0"/>
                </a:spcAft>
                <a:buSzPct val="25000"/>
                <a:buNone/>
              </a:pPr>
              <a:t>36</a:t>
            </a:fld>
            <a:endParaRPr lang="en-US" sz="2700" b="0" i="0" u="none" strike="noStrike" cap="none">
              <a:solidFill>
                <a:srgbClr val="000080"/>
              </a:solidFill>
              <a:latin typeface="Times New Roman"/>
              <a:ea typeface="Times New Roman"/>
              <a:cs typeface="Times New Roman"/>
              <a:sym typeface="Times New Roman"/>
            </a:endParaRPr>
          </a:p>
        </p:txBody>
      </p:sp>
      <p:sp>
        <p:nvSpPr>
          <p:cNvPr id="308" name="Shape 308"/>
          <p:cNvSpPr txBox="1">
            <a:spLocks noGrp="1"/>
          </p:cNvSpPr>
          <p:nvPr>
            <p:ph type="title"/>
          </p:nvPr>
        </p:nvSpPr>
        <p:spPr>
          <a:xfrm>
            <a:off x="406400" y="-33336"/>
            <a:ext cx="7772400" cy="1555750"/>
          </a:xfrm>
          <a:prstGeom prst="rect">
            <a:avLst/>
          </a:prstGeom>
          <a:noFill/>
          <a:ln>
            <a:noFill/>
          </a:ln>
        </p:spPr>
        <p:txBody>
          <a:bodyPr lIns="90000" tIns="46800" rIns="90000" bIns="46800" anchor="b" anchorCtr="0">
            <a:noAutofit/>
          </a:bodyPr>
          <a:lstStyle/>
          <a:p>
            <a:pPr marL="0" marR="0" lvl="0" indent="0" algn="ctr" rtl="0">
              <a:lnSpc>
                <a:spcPct val="100000"/>
              </a:lnSpc>
              <a:spcBef>
                <a:spcPts val="0"/>
              </a:spcBef>
              <a:spcAft>
                <a:spcPts val="0"/>
              </a:spcAft>
              <a:buClr>
                <a:srgbClr val="000080"/>
              </a:buClr>
              <a:buSzPct val="25000"/>
              <a:buFont typeface="Times New Roman"/>
              <a:buNone/>
            </a:pPr>
            <a:r>
              <a:rPr lang="en-US" sz="4800" b="0" i="0" u="none" strike="noStrike" cap="none">
                <a:solidFill>
                  <a:srgbClr val="000080"/>
                </a:solidFill>
                <a:latin typeface="Times New Roman"/>
                <a:ea typeface="Times New Roman"/>
                <a:cs typeface="Times New Roman"/>
                <a:sym typeface="Times New Roman"/>
              </a:rPr>
              <a:t>McCabe's cyclomatic metric </a:t>
            </a:r>
          </a:p>
        </p:txBody>
      </p:sp>
      <p:sp>
        <p:nvSpPr>
          <p:cNvPr id="309" name="Shape 309"/>
          <p:cNvSpPr txBox="1">
            <a:spLocks noGrp="1"/>
          </p:cNvSpPr>
          <p:nvPr>
            <p:ph type="body" idx="1"/>
          </p:nvPr>
        </p:nvSpPr>
        <p:spPr>
          <a:xfrm>
            <a:off x="457200" y="1885950"/>
            <a:ext cx="8178799" cy="5386387"/>
          </a:xfrm>
          <a:prstGeom prst="rect">
            <a:avLst/>
          </a:prstGeom>
          <a:noFill/>
          <a:ln>
            <a:noFill/>
          </a:ln>
        </p:spPr>
        <p:txBody>
          <a:bodyPr lIns="90000" tIns="46800" rIns="90000" bIns="46800" anchor="t" anchorCtr="0">
            <a:noAutofit/>
          </a:bodyPr>
          <a:lstStyle/>
          <a:p>
            <a:pPr marL="338137" marR="0" lvl="0" indent="-338137" algn="l" rtl="0">
              <a:lnSpc>
                <a:spcPct val="100000"/>
              </a:lnSpc>
              <a:spcBef>
                <a:spcPts val="0"/>
              </a:spcBef>
              <a:spcAft>
                <a:spcPts val="0"/>
              </a:spcAft>
              <a:buClr>
                <a:srgbClr val="FFCC00"/>
              </a:buClr>
              <a:buSzPct val="100000"/>
              <a:buFont typeface="Arial"/>
              <a:buChar char="●"/>
            </a:pPr>
            <a:r>
              <a:rPr lang="en-US" sz="2600" b="0" i="0" u="none">
                <a:solidFill>
                  <a:srgbClr val="000000"/>
                </a:solidFill>
                <a:latin typeface="Times New Roman"/>
                <a:ea typeface="Times New Roman"/>
                <a:cs typeface="Times New Roman"/>
                <a:sym typeface="Times New Roman"/>
              </a:rPr>
              <a:t>Given a control flow graph G,</a:t>
            </a:r>
            <a:br>
              <a:rPr lang="en-US" sz="2600" b="0" i="0" u="none">
                <a:solidFill>
                  <a:srgbClr val="000000"/>
                </a:solidFill>
                <a:latin typeface="Times New Roman"/>
                <a:ea typeface="Times New Roman"/>
                <a:cs typeface="Times New Roman"/>
                <a:sym typeface="Times New Roman"/>
              </a:rPr>
            </a:br>
            <a:r>
              <a:rPr lang="en-US" sz="2600" b="0" i="0" u="none">
                <a:solidFill>
                  <a:srgbClr val="000000"/>
                </a:solidFill>
                <a:latin typeface="Times New Roman"/>
                <a:ea typeface="Times New Roman"/>
                <a:cs typeface="Times New Roman"/>
                <a:sym typeface="Times New Roman"/>
              </a:rPr>
              <a:t>cyclomatic complexity V(G): </a:t>
            </a:r>
          </a:p>
          <a:p>
            <a:pPr marL="738187" marR="0" lvl="1" indent="-280987" algn="l" rtl="0">
              <a:lnSpc>
                <a:spcPct val="100000"/>
              </a:lnSpc>
              <a:spcBef>
                <a:spcPts val="1000"/>
              </a:spcBef>
              <a:spcAft>
                <a:spcPts val="0"/>
              </a:spcAft>
              <a:buClr>
                <a:srgbClr val="FFCC00"/>
              </a:buClr>
              <a:buSzPct val="100000"/>
              <a:buFont typeface="Arial"/>
              <a:buChar char="●"/>
            </a:pPr>
            <a:r>
              <a:rPr lang="en-US" sz="2300" b="0" i="0" u="none" strike="noStrike" cap="none">
                <a:solidFill>
                  <a:srgbClr val="000000"/>
                </a:solidFill>
                <a:latin typeface="Times New Roman"/>
                <a:ea typeface="Times New Roman"/>
                <a:cs typeface="Times New Roman"/>
                <a:sym typeface="Times New Roman"/>
              </a:rPr>
              <a:t> V(G)= E-N+2</a:t>
            </a:r>
          </a:p>
          <a:p>
            <a:pPr marL="1143000" marR="0" lvl="2" indent="-228600" algn="l" rtl="0">
              <a:lnSpc>
                <a:spcPct val="100000"/>
              </a:lnSpc>
              <a:spcBef>
                <a:spcPts val="900"/>
              </a:spcBef>
              <a:spcAft>
                <a:spcPts val="0"/>
              </a:spcAft>
              <a:buClr>
                <a:srgbClr val="FFCC00"/>
              </a:buClr>
              <a:buSzPct val="100000"/>
              <a:buFont typeface="Arial"/>
              <a:buChar char="●"/>
            </a:pPr>
            <a:r>
              <a:rPr lang="en-US" sz="2000" b="0" i="0" u="none" strike="noStrike" cap="none">
                <a:solidFill>
                  <a:srgbClr val="000000"/>
                </a:solidFill>
                <a:latin typeface="Times New Roman"/>
                <a:ea typeface="Times New Roman"/>
                <a:cs typeface="Times New Roman"/>
                <a:sym typeface="Times New Roman"/>
              </a:rPr>
              <a:t>N is the number of  nodes in G</a:t>
            </a:r>
          </a:p>
          <a:p>
            <a:pPr marL="1143000" marR="0" lvl="2" indent="-228600" algn="l" rtl="0">
              <a:lnSpc>
                <a:spcPct val="100000"/>
              </a:lnSpc>
              <a:spcBef>
                <a:spcPts val="900"/>
              </a:spcBef>
              <a:spcAft>
                <a:spcPts val="0"/>
              </a:spcAft>
              <a:buClr>
                <a:srgbClr val="FFCC00"/>
              </a:buClr>
              <a:buSzPct val="100000"/>
              <a:buFont typeface="Arial"/>
              <a:buChar char="●"/>
            </a:pPr>
            <a:r>
              <a:rPr lang="en-US" sz="2000" b="0" i="0" u="none" strike="noStrike" cap="none">
                <a:solidFill>
                  <a:srgbClr val="000000"/>
                </a:solidFill>
                <a:latin typeface="Times New Roman"/>
                <a:ea typeface="Times New Roman"/>
                <a:cs typeface="Times New Roman"/>
                <a:sym typeface="Times New Roman"/>
              </a:rPr>
              <a:t>E is the number of edges in G</a:t>
            </a:r>
          </a:p>
        </p:txBody>
      </p:sp>
    </p:spTree>
  </p:cSld>
  <p:clrMapOvr>
    <a:masterClrMapping/>
  </p:clrMapOvr>
  <p:transition spd="med">
    <p:cut/>
  </p:transition>
</p:sld>
</file>

<file path=ppt/slides/slide37.xml><?xml version="1.0" encoding="utf-8"?>
<p:sld xmlns:a="http://schemas.openxmlformats.org/drawingml/2006/main" xmlns:r="http://schemas.openxmlformats.org/officeDocument/2006/relationships" xmlns:p="http://schemas.openxmlformats.org/presentationml/2006/main">
  <p:cSld>
    <p:bg>
      <p:bgPr>
        <a:blipFill rotWithShape="1">
          <a:blip r:embed="rId3">
            <a:alphaModFix/>
          </a:blip>
          <a:stretch>
            <a:fillRect/>
          </a:stretch>
        </a:blipFill>
        <a:effectLst/>
      </p:bgPr>
    </p:bg>
    <p:spTree>
      <p:nvGrpSpPr>
        <p:cNvPr id="1" name="Shape 313"/>
        <p:cNvGrpSpPr/>
        <p:nvPr/>
      </p:nvGrpSpPr>
      <p:grpSpPr>
        <a:xfrm>
          <a:off x="0" y="0"/>
          <a:ext cx="0" cy="0"/>
          <a:chOff x="0" y="0"/>
          <a:chExt cx="0" cy="0"/>
        </a:xfrm>
      </p:grpSpPr>
      <p:sp>
        <p:nvSpPr>
          <p:cNvPr id="314" name="Shape 314"/>
          <p:cNvSpPr txBox="1">
            <a:spLocks noGrp="1"/>
          </p:cNvSpPr>
          <p:nvPr>
            <p:ph type="sldNum" idx="12"/>
          </p:nvPr>
        </p:nvSpPr>
        <p:spPr>
          <a:xfrm>
            <a:off x="6556375" y="6051550"/>
            <a:ext cx="2128836" cy="471487"/>
          </a:xfrm>
          <a:prstGeom prst="rect">
            <a:avLst/>
          </a:prstGeom>
          <a:noFill/>
          <a:ln>
            <a:noFill/>
          </a:ln>
        </p:spPr>
        <p:txBody>
          <a:bodyPr lIns="0" tIns="0" rIns="0" bIns="0" anchor="t" anchorCtr="0">
            <a:noAutofit/>
          </a:bodyPr>
          <a:lstStyle/>
          <a:p>
            <a:pPr marL="0" marR="0" lvl="0" indent="0" algn="ctr" rtl="0">
              <a:lnSpc>
                <a:spcPct val="93000"/>
              </a:lnSpc>
              <a:spcBef>
                <a:spcPts val="0"/>
              </a:spcBef>
              <a:spcAft>
                <a:spcPts val="0"/>
              </a:spcAft>
              <a:buSzPct val="25000"/>
              <a:buNone/>
            </a:pPr>
            <a:fld id="{00000000-1234-1234-1234-123412341234}" type="slidenum">
              <a:rPr lang="en-US" sz="2700" b="0" i="0" u="none" strike="noStrike" cap="none">
                <a:solidFill>
                  <a:srgbClr val="000080"/>
                </a:solidFill>
                <a:latin typeface="Times New Roman"/>
                <a:ea typeface="Times New Roman"/>
                <a:cs typeface="Times New Roman"/>
                <a:sym typeface="Times New Roman"/>
              </a:rPr>
              <a:pPr marL="0" marR="0" lvl="0" indent="0" algn="ctr" rtl="0">
                <a:lnSpc>
                  <a:spcPct val="93000"/>
                </a:lnSpc>
                <a:spcBef>
                  <a:spcPts val="0"/>
                </a:spcBef>
                <a:spcAft>
                  <a:spcPts val="0"/>
                </a:spcAft>
                <a:buSzPct val="25000"/>
                <a:buNone/>
              </a:pPr>
              <a:t>37</a:t>
            </a:fld>
            <a:endParaRPr lang="en-US" sz="2700" b="0" i="0" u="none" strike="noStrike" cap="none">
              <a:solidFill>
                <a:srgbClr val="000080"/>
              </a:solidFill>
              <a:latin typeface="Times New Roman"/>
              <a:ea typeface="Times New Roman"/>
              <a:cs typeface="Times New Roman"/>
              <a:sym typeface="Times New Roman"/>
            </a:endParaRPr>
          </a:p>
        </p:txBody>
      </p:sp>
      <p:sp>
        <p:nvSpPr>
          <p:cNvPr id="315" name="Shape 315"/>
          <p:cNvSpPr txBox="1">
            <a:spLocks noGrp="1"/>
          </p:cNvSpPr>
          <p:nvPr>
            <p:ph type="title"/>
          </p:nvPr>
        </p:nvSpPr>
        <p:spPr>
          <a:xfrm>
            <a:off x="406400" y="-33336"/>
            <a:ext cx="7772400" cy="1555750"/>
          </a:xfrm>
          <a:prstGeom prst="rect">
            <a:avLst/>
          </a:prstGeom>
          <a:noFill/>
          <a:ln>
            <a:noFill/>
          </a:ln>
        </p:spPr>
        <p:txBody>
          <a:bodyPr lIns="90000" tIns="46800" rIns="90000" bIns="46800" anchor="b" anchorCtr="0">
            <a:noAutofit/>
          </a:bodyPr>
          <a:lstStyle/>
          <a:p>
            <a:pPr marL="0" marR="0" lvl="0" indent="0" algn="ctr" rtl="0">
              <a:lnSpc>
                <a:spcPct val="100000"/>
              </a:lnSpc>
              <a:spcBef>
                <a:spcPts val="0"/>
              </a:spcBef>
              <a:spcAft>
                <a:spcPts val="0"/>
              </a:spcAft>
              <a:buClr>
                <a:srgbClr val="000080"/>
              </a:buClr>
              <a:buSzPct val="25000"/>
              <a:buFont typeface="Times New Roman"/>
              <a:buNone/>
            </a:pPr>
            <a:r>
              <a:rPr lang="en-US" sz="4800" b="0" i="0" u="none" strike="noStrike" cap="none">
                <a:solidFill>
                  <a:srgbClr val="000080"/>
                </a:solidFill>
                <a:latin typeface="Times New Roman"/>
                <a:ea typeface="Times New Roman"/>
                <a:cs typeface="Times New Roman"/>
                <a:sym typeface="Times New Roman"/>
              </a:rPr>
              <a:t>Example Control Flow Graph </a:t>
            </a:r>
          </a:p>
        </p:txBody>
      </p:sp>
      <p:sp>
        <p:nvSpPr>
          <p:cNvPr id="316" name="Shape 316"/>
          <p:cNvSpPr/>
          <p:nvPr/>
        </p:nvSpPr>
        <p:spPr>
          <a:xfrm>
            <a:off x="3352800" y="1676400"/>
            <a:ext cx="457200" cy="457200"/>
          </a:xfrm>
          <a:prstGeom prst="ellipse">
            <a:avLst/>
          </a:prstGeom>
          <a:solidFill>
            <a:srgbClr val="FF6600"/>
          </a:solidFill>
          <a:ln w="9525" cap="flat" cmpd="sng">
            <a:solidFill>
              <a:srgbClr val="000000"/>
            </a:solidFill>
            <a:prstDash val="solid"/>
            <a:miter/>
            <a:headEnd type="none" w="med" len="med"/>
            <a:tailEnd type="none" w="med" len="med"/>
          </a:ln>
        </p:spPr>
        <p:txBody>
          <a:bodyPr lIns="90000" tIns="46800" rIns="90000" bIns="46800" anchor="ctr" anchorCtr="0">
            <a:noAutofit/>
          </a:bodyPr>
          <a:lstStyle/>
          <a:p>
            <a:pPr marL="0" marR="0" lvl="0" indent="0" algn="ctr" rtl="0">
              <a:lnSpc>
                <a:spcPct val="100000"/>
              </a:lnSpc>
              <a:spcBef>
                <a:spcPts val="0"/>
              </a:spcBef>
              <a:spcAft>
                <a:spcPts val="0"/>
              </a:spcAft>
              <a:buClr>
                <a:srgbClr val="0033CC"/>
              </a:buClr>
              <a:buSzPct val="25000"/>
              <a:buFont typeface="Times New Roman"/>
              <a:buNone/>
            </a:pPr>
            <a:r>
              <a:rPr lang="en-US" sz="2800" b="1" i="0" u="none">
                <a:solidFill>
                  <a:srgbClr val="0033CC"/>
                </a:solidFill>
                <a:latin typeface="Times New Roman"/>
                <a:ea typeface="Times New Roman"/>
                <a:cs typeface="Times New Roman"/>
                <a:sym typeface="Times New Roman"/>
              </a:rPr>
              <a:t>1</a:t>
            </a:r>
          </a:p>
        </p:txBody>
      </p:sp>
      <p:sp>
        <p:nvSpPr>
          <p:cNvPr id="317" name="Shape 317"/>
          <p:cNvSpPr/>
          <p:nvPr/>
        </p:nvSpPr>
        <p:spPr>
          <a:xfrm>
            <a:off x="3352800" y="2362200"/>
            <a:ext cx="457200" cy="457200"/>
          </a:xfrm>
          <a:prstGeom prst="ellipse">
            <a:avLst/>
          </a:prstGeom>
          <a:solidFill>
            <a:srgbClr val="FF6600"/>
          </a:solidFill>
          <a:ln w="9525" cap="flat" cmpd="sng">
            <a:solidFill>
              <a:srgbClr val="000000"/>
            </a:solidFill>
            <a:prstDash val="solid"/>
            <a:miter/>
            <a:headEnd type="none" w="med" len="med"/>
            <a:tailEnd type="none" w="med" len="med"/>
          </a:ln>
        </p:spPr>
        <p:txBody>
          <a:bodyPr lIns="90000" tIns="46800" rIns="90000" bIns="46800" anchor="ctr" anchorCtr="0">
            <a:noAutofit/>
          </a:bodyPr>
          <a:lstStyle/>
          <a:p>
            <a:pPr marL="0" marR="0" lvl="0" indent="0" algn="ctr" rtl="0">
              <a:lnSpc>
                <a:spcPct val="100000"/>
              </a:lnSpc>
              <a:spcBef>
                <a:spcPts val="0"/>
              </a:spcBef>
              <a:spcAft>
                <a:spcPts val="0"/>
              </a:spcAft>
              <a:buClr>
                <a:srgbClr val="0033CC"/>
              </a:buClr>
              <a:buSzPct val="25000"/>
              <a:buFont typeface="Times New Roman"/>
              <a:buNone/>
            </a:pPr>
            <a:r>
              <a:rPr lang="en-US" sz="2800" b="1" i="0" u="none">
                <a:solidFill>
                  <a:srgbClr val="0033CC"/>
                </a:solidFill>
                <a:latin typeface="Times New Roman"/>
                <a:ea typeface="Times New Roman"/>
                <a:cs typeface="Times New Roman"/>
                <a:sym typeface="Times New Roman"/>
              </a:rPr>
              <a:t>2</a:t>
            </a:r>
          </a:p>
        </p:txBody>
      </p:sp>
      <p:sp>
        <p:nvSpPr>
          <p:cNvPr id="318" name="Shape 318"/>
          <p:cNvSpPr/>
          <p:nvPr/>
        </p:nvSpPr>
        <p:spPr>
          <a:xfrm>
            <a:off x="2743200" y="3048000"/>
            <a:ext cx="457200" cy="457200"/>
          </a:xfrm>
          <a:prstGeom prst="ellipse">
            <a:avLst/>
          </a:prstGeom>
          <a:solidFill>
            <a:srgbClr val="FF6600"/>
          </a:solidFill>
          <a:ln w="9525" cap="flat" cmpd="sng">
            <a:solidFill>
              <a:srgbClr val="000000"/>
            </a:solidFill>
            <a:prstDash val="solid"/>
            <a:miter/>
            <a:headEnd type="none" w="med" len="med"/>
            <a:tailEnd type="none" w="med" len="med"/>
          </a:ln>
        </p:spPr>
        <p:txBody>
          <a:bodyPr lIns="90000" tIns="46800" rIns="90000" bIns="46800" anchor="ctr" anchorCtr="0">
            <a:noAutofit/>
          </a:bodyPr>
          <a:lstStyle/>
          <a:p>
            <a:pPr marL="0" marR="0" lvl="0" indent="0" algn="ctr" rtl="0">
              <a:lnSpc>
                <a:spcPct val="100000"/>
              </a:lnSpc>
              <a:spcBef>
                <a:spcPts val="0"/>
              </a:spcBef>
              <a:spcAft>
                <a:spcPts val="0"/>
              </a:spcAft>
              <a:buClr>
                <a:srgbClr val="0033CC"/>
              </a:buClr>
              <a:buSzPct val="25000"/>
              <a:buFont typeface="Times New Roman"/>
              <a:buNone/>
            </a:pPr>
            <a:r>
              <a:rPr lang="en-US" sz="2800" b="1" i="0" u="none">
                <a:solidFill>
                  <a:srgbClr val="0033CC"/>
                </a:solidFill>
                <a:latin typeface="Times New Roman"/>
                <a:ea typeface="Times New Roman"/>
                <a:cs typeface="Times New Roman"/>
                <a:sym typeface="Times New Roman"/>
              </a:rPr>
              <a:t>3</a:t>
            </a:r>
          </a:p>
        </p:txBody>
      </p:sp>
      <p:sp>
        <p:nvSpPr>
          <p:cNvPr id="319" name="Shape 319"/>
          <p:cNvSpPr/>
          <p:nvPr/>
        </p:nvSpPr>
        <p:spPr>
          <a:xfrm>
            <a:off x="3886200" y="3048000"/>
            <a:ext cx="457200" cy="457200"/>
          </a:xfrm>
          <a:prstGeom prst="ellipse">
            <a:avLst/>
          </a:prstGeom>
          <a:solidFill>
            <a:srgbClr val="FF6600"/>
          </a:solidFill>
          <a:ln w="9525" cap="flat" cmpd="sng">
            <a:solidFill>
              <a:srgbClr val="000000"/>
            </a:solidFill>
            <a:prstDash val="solid"/>
            <a:miter/>
            <a:headEnd type="none" w="med" len="med"/>
            <a:tailEnd type="none" w="med" len="med"/>
          </a:ln>
        </p:spPr>
        <p:txBody>
          <a:bodyPr lIns="90000" tIns="46800" rIns="90000" bIns="46800" anchor="ctr" anchorCtr="0">
            <a:noAutofit/>
          </a:bodyPr>
          <a:lstStyle/>
          <a:p>
            <a:pPr marL="0" marR="0" lvl="0" indent="0" algn="ctr" rtl="0">
              <a:lnSpc>
                <a:spcPct val="100000"/>
              </a:lnSpc>
              <a:spcBef>
                <a:spcPts val="0"/>
              </a:spcBef>
              <a:spcAft>
                <a:spcPts val="0"/>
              </a:spcAft>
              <a:buClr>
                <a:srgbClr val="0033CC"/>
              </a:buClr>
              <a:buSzPct val="25000"/>
              <a:buFont typeface="Times New Roman"/>
              <a:buNone/>
            </a:pPr>
            <a:r>
              <a:rPr lang="en-US" sz="2800" b="1" i="0" u="none">
                <a:solidFill>
                  <a:srgbClr val="0033CC"/>
                </a:solidFill>
                <a:latin typeface="Times New Roman"/>
                <a:ea typeface="Times New Roman"/>
                <a:cs typeface="Times New Roman"/>
                <a:sym typeface="Times New Roman"/>
              </a:rPr>
              <a:t>4</a:t>
            </a:r>
          </a:p>
        </p:txBody>
      </p:sp>
      <p:sp>
        <p:nvSpPr>
          <p:cNvPr id="320" name="Shape 320"/>
          <p:cNvSpPr/>
          <p:nvPr/>
        </p:nvSpPr>
        <p:spPr>
          <a:xfrm>
            <a:off x="3352800" y="3657600"/>
            <a:ext cx="457200" cy="457200"/>
          </a:xfrm>
          <a:prstGeom prst="ellipse">
            <a:avLst/>
          </a:prstGeom>
          <a:solidFill>
            <a:srgbClr val="FF6600"/>
          </a:solidFill>
          <a:ln w="9525" cap="flat" cmpd="sng">
            <a:solidFill>
              <a:srgbClr val="000000"/>
            </a:solidFill>
            <a:prstDash val="solid"/>
            <a:miter/>
            <a:headEnd type="none" w="med" len="med"/>
            <a:tailEnd type="none" w="med" len="med"/>
          </a:ln>
        </p:spPr>
        <p:txBody>
          <a:bodyPr lIns="90000" tIns="46800" rIns="90000" bIns="46800" anchor="ctr" anchorCtr="0">
            <a:noAutofit/>
          </a:bodyPr>
          <a:lstStyle/>
          <a:p>
            <a:pPr marL="0" marR="0" lvl="0" indent="0" algn="ctr" rtl="0">
              <a:lnSpc>
                <a:spcPct val="100000"/>
              </a:lnSpc>
              <a:spcBef>
                <a:spcPts val="0"/>
              </a:spcBef>
              <a:spcAft>
                <a:spcPts val="0"/>
              </a:spcAft>
              <a:buClr>
                <a:srgbClr val="0033CC"/>
              </a:buClr>
              <a:buSzPct val="25000"/>
              <a:buFont typeface="Times New Roman"/>
              <a:buNone/>
            </a:pPr>
            <a:r>
              <a:rPr lang="en-US" sz="2800" b="1" i="0" u="none">
                <a:solidFill>
                  <a:srgbClr val="0033CC"/>
                </a:solidFill>
                <a:latin typeface="Times New Roman"/>
                <a:ea typeface="Times New Roman"/>
                <a:cs typeface="Times New Roman"/>
                <a:sym typeface="Times New Roman"/>
              </a:rPr>
              <a:t>5</a:t>
            </a:r>
          </a:p>
        </p:txBody>
      </p:sp>
      <p:sp>
        <p:nvSpPr>
          <p:cNvPr id="321" name="Shape 321"/>
          <p:cNvSpPr/>
          <p:nvPr/>
        </p:nvSpPr>
        <p:spPr>
          <a:xfrm>
            <a:off x="3352800" y="4343400"/>
            <a:ext cx="457200" cy="457200"/>
          </a:xfrm>
          <a:prstGeom prst="ellipse">
            <a:avLst/>
          </a:prstGeom>
          <a:solidFill>
            <a:srgbClr val="FF6600"/>
          </a:solidFill>
          <a:ln w="9525" cap="flat" cmpd="sng">
            <a:solidFill>
              <a:srgbClr val="000000"/>
            </a:solidFill>
            <a:prstDash val="solid"/>
            <a:miter/>
            <a:headEnd type="none" w="med" len="med"/>
            <a:tailEnd type="none" w="med" len="med"/>
          </a:ln>
        </p:spPr>
        <p:txBody>
          <a:bodyPr lIns="90000" tIns="46800" rIns="90000" bIns="46800" anchor="ctr" anchorCtr="0">
            <a:noAutofit/>
          </a:bodyPr>
          <a:lstStyle/>
          <a:p>
            <a:pPr marL="0" marR="0" lvl="0" indent="0" algn="ctr" rtl="0">
              <a:lnSpc>
                <a:spcPct val="100000"/>
              </a:lnSpc>
              <a:spcBef>
                <a:spcPts val="0"/>
              </a:spcBef>
              <a:spcAft>
                <a:spcPts val="0"/>
              </a:spcAft>
              <a:buClr>
                <a:srgbClr val="0033CC"/>
              </a:buClr>
              <a:buSzPct val="25000"/>
              <a:buFont typeface="Times New Roman"/>
              <a:buNone/>
            </a:pPr>
            <a:r>
              <a:rPr lang="en-US" sz="2800" b="1" i="0" u="none">
                <a:solidFill>
                  <a:srgbClr val="0033CC"/>
                </a:solidFill>
                <a:latin typeface="Times New Roman"/>
                <a:ea typeface="Times New Roman"/>
                <a:cs typeface="Times New Roman"/>
                <a:sym typeface="Times New Roman"/>
              </a:rPr>
              <a:t>6</a:t>
            </a:r>
          </a:p>
        </p:txBody>
      </p:sp>
      <p:cxnSp>
        <p:nvCxnSpPr>
          <p:cNvPr id="322" name="Shape 322"/>
          <p:cNvCxnSpPr/>
          <p:nvPr/>
        </p:nvCxnSpPr>
        <p:spPr>
          <a:xfrm>
            <a:off x="3581400" y="2057400"/>
            <a:ext cx="1587" cy="304799"/>
          </a:xfrm>
          <a:prstGeom prst="straightConnector1">
            <a:avLst/>
          </a:prstGeom>
          <a:noFill/>
          <a:ln w="38150" cap="flat" cmpd="sng">
            <a:solidFill>
              <a:srgbClr val="000000"/>
            </a:solidFill>
            <a:prstDash val="solid"/>
            <a:miter/>
            <a:headEnd type="none" w="med" len="med"/>
            <a:tailEnd type="triangle" w="lg" len="lg"/>
          </a:ln>
        </p:spPr>
      </p:cxnSp>
      <p:cxnSp>
        <p:nvCxnSpPr>
          <p:cNvPr id="323" name="Shape 323"/>
          <p:cNvCxnSpPr/>
          <p:nvPr/>
        </p:nvCxnSpPr>
        <p:spPr>
          <a:xfrm flipH="1">
            <a:off x="3119437" y="2743200"/>
            <a:ext cx="314324" cy="381000"/>
          </a:xfrm>
          <a:prstGeom prst="straightConnector1">
            <a:avLst/>
          </a:prstGeom>
          <a:noFill/>
          <a:ln w="38150" cap="flat" cmpd="sng">
            <a:solidFill>
              <a:srgbClr val="000000"/>
            </a:solidFill>
            <a:prstDash val="solid"/>
            <a:miter/>
            <a:headEnd type="none" w="med" len="med"/>
            <a:tailEnd type="triangle" w="lg" len="lg"/>
          </a:ln>
        </p:spPr>
      </p:cxnSp>
      <p:cxnSp>
        <p:nvCxnSpPr>
          <p:cNvPr id="324" name="Shape 324"/>
          <p:cNvCxnSpPr/>
          <p:nvPr/>
        </p:nvCxnSpPr>
        <p:spPr>
          <a:xfrm>
            <a:off x="3733800" y="2743200"/>
            <a:ext cx="304799" cy="304799"/>
          </a:xfrm>
          <a:prstGeom prst="straightConnector1">
            <a:avLst/>
          </a:prstGeom>
          <a:noFill/>
          <a:ln w="38150" cap="flat" cmpd="sng">
            <a:solidFill>
              <a:srgbClr val="000000"/>
            </a:solidFill>
            <a:prstDash val="solid"/>
            <a:miter/>
            <a:headEnd type="none" w="med" len="med"/>
            <a:tailEnd type="triangle" w="lg" len="lg"/>
          </a:ln>
        </p:spPr>
      </p:cxnSp>
      <p:cxnSp>
        <p:nvCxnSpPr>
          <p:cNvPr id="325" name="Shape 325"/>
          <p:cNvCxnSpPr/>
          <p:nvPr/>
        </p:nvCxnSpPr>
        <p:spPr>
          <a:xfrm>
            <a:off x="3048000" y="3505200"/>
            <a:ext cx="304799" cy="304799"/>
          </a:xfrm>
          <a:prstGeom prst="straightConnector1">
            <a:avLst/>
          </a:prstGeom>
          <a:noFill/>
          <a:ln w="38150" cap="flat" cmpd="sng">
            <a:solidFill>
              <a:srgbClr val="000000"/>
            </a:solidFill>
            <a:prstDash val="solid"/>
            <a:miter/>
            <a:headEnd type="none" w="med" len="med"/>
            <a:tailEnd type="triangle" w="lg" len="lg"/>
          </a:ln>
        </p:spPr>
      </p:cxnSp>
      <p:cxnSp>
        <p:nvCxnSpPr>
          <p:cNvPr id="326" name="Shape 326"/>
          <p:cNvCxnSpPr/>
          <p:nvPr/>
        </p:nvCxnSpPr>
        <p:spPr>
          <a:xfrm flipH="1">
            <a:off x="3805237" y="3505200"/>
            <a:ext cx="314324" cy="381000"/>
          </a:xfrm>
          <a:prstGeom prst="straightConnector1">
            <a:avLst/>
          </a:prstGeom>
          <a:noFill/>
          <a:ln w="38150" cap="flat" cmpd="sng">
            <a:solidFill>
              <a:srgbClr val="000000"/>
            </a:solidFill>
            <a:prstDash val="solid"/>
            <a:miter/>
            <a:headEnd type="none" w="med" len="med"/>
            <a:tailEnd type="triangle" w="lg" len="lg"/>
          </a:ln>
        </p:spPr>
      </p:cxnSp>
      <p:cxnSp>
        <p:nvCxnSpPr>
          <p:cNvPr id="327" name="Shape 327"/>
          <p:cNvCxnSpPr/>
          <p:nvPr/>
        </p:nvCxnSpPr>
        <p:spPr>
          <a:xfrm flipH="1">
            <a:off x="2357437" y="3962400"/>
            <a:ext cx="1000125" cy="1587"/>
          </a:xfrm>
          <a:prstGeom prst="straightConnector1">
            <a:avLst/>
          </a:prstGeom>
          <a:noFill/>
          <a:ln w="38150" cap="flat" cmpd="sng">
            <a:solidFill>
              <a:srgbClr val="000000"/>
            </a:solidFill>
            <a:prstDash val="solid"/>
            <a:miter/>
            <a:headEnd type="none" w="med" len="med"/>
            <a:tailEnd type="triangle" w="lg" len="lg"/>
          </a:ln>
        </p:spPr>
      </p:cxnSp>
      <p:cxnSp>
        <p:nvCxnSpPr>
          <p:cNvPr id="328" name="Shape 328"/>
          <p:cNvCxnSpPr/>
          <p:nvPr/>
        </p:nvCxnSpPr>
        <p:spPr>
          <a:xfrm rot="10800000" flipH="1">
            <a:off x="2362200" y="1900237"/>
            <a:ext cx="1587" cy="2066924"/>
          </a:xfrm>
          <a:prstGeom prst="straightConnector1">
            <a:avLst/>
          </a:prstGeom>
          <a:noFill/>
          <a:ln w="38150" cap="flat" cmpd="sng">
            <a:solidFill>
              <a:srgbClr val="000000"/>
            </a:solidFill>
            <a:prstDash val="solid"/>
            <a:miter/>
            <a:headEnd type="none" w="med" len="med"/>
            <a:tailEnd type="triangle" w="lg" len="lg"/>
          </a:ln>
        </p:spPr>
      </p:cxnSp>
      <p:cxnSp>
        <p:nvCxnSpPr>
          <p:cNvPr id="329" name="Shape 329"/>
          <p:cNvCxnSpPr/>
          <p:nvPr/>
        </p:nvCxnSpPr>
        <p:spPr>
          <a:xfrm>
            <a:off x="2362200" y="1905000"/>
            <a:ext cx="990599" cy="1587"/>
          </a:xfrm>
          <a:prstGeom prst="straightConnector1">
            <a:avLst/>
          </a:prstGeom>
          <a:noFill/>
          <a:ln w="38150" cap="flat" cmpd="sng">
            <a:solidFill>
              <a:srgbClr val="000000"/>
            </a:solidFill>
            <a:prstDash val="solid"/>
            <a:miter/>
            <a:headEnd type="none" w="med" len="med"/>
            <a:tailEnd type="triangle" w="lg" len="lg"/>
          </a:ln>
        </p:spPr>
      </p:cxnSp>
      <p:sp>
        <p:nvSpPr>
          <p:cNvPr id="330" name="Shape 330"/>
          <p:cNvSpPr/>
          <p:nvPr/>
        </p:nvSpPr>
        <p:spPr>
          <a:xfrm>
            <a:off x="3810000" y="1752600"/>
            <a:ext cx="1130299" cy="2743199"/>
          </a:xfrm>
          <a:custGeom>
            <a:avLst/>
            <a:gdLst/>
            <a:ahLst/>
            <a:cxnLst/>
            <a:rect l="0" t="0" r="0" b="0"/>
            <a:pathLst>
              <a:path w="120000" h="120000" extrusionOk="0">
                <a:moveTo>
                  <a:pt x="0" y="8888"/>
                </a:moveTo>
                <a:cubicBezTo>
                  <a:pt x="35730" y="4444"/>
                  <a:pt x="71460" y="0"/>
                  <a:pt x="88988" y="13333"/>
                </a:cubicBezTo>
                <a:cubicBezTo>
                  <a:pt x="106516" y="26666"/>
                  <a:pt x="120000" y="71111"/>
                  <a:pt x="105168" y="88888"/>
                </a:cubicBezTo>
                <a:cubicBezTo>
                  <a:pt x="90337" y="106666"/>
                  <a:pt x="45168" y="113333"/>
                  <a:pt x="0" y="120000"/>
                </a:cubicBezTo>
              </a:path>
            </a:pathLst>
          </a:custGeom>
          <a:noFill/>
          <a:ln w="38150" cap="flat" cmpd="sng">
            <a:solidFill>
              <a:srgbClr val="000000"/>
            </a:solidFill>
            <a:prstDash val="solid"/>
            <a:round/>
            <a:headEnd type="none" w="med" len="med"/>
            <a:tailEnd type="none" w="med" len="med"/>
          </a:ln>
        </p:spPr>
        <p:txBody>
          <a:bodyPr lIns="91425" tIns="45700" rIns="91425" bIns="45700" anchor="ctr" anchorCtr="0">
            <a:noAutofit/>
          </a:bodyPr>
          <a:lstStyle/>
          <a:p>
            <a:pPr marL="0" marR="0" lvl="0" indent="0" algn="l" rtl="0">
              <a:lnSpc>
                <a:spcPct val="100000"/>
              </a:lnSpc>
              <a:spcBef>
                <a:spcPts val="0"/>
              </a:spcBef>
              <a:spcAft>
                <a:spcPts val="0"/>
              </a:spcAft>
              <a:buNone/>
            </a:pPr>
            <a:endParaRPr sz="2400" b="0" i="0" u="none">
              <a:solidFill>
                <a:srgbClr val="000000"/>
              </a:solidFill>
              <a:latin typeface="Times New Roman"/>
              <a:ea typeface="Times New Roman"/>
              <a:cs typeface="Times New Roman"/>
              <a:sym typeface="Times New Roman"/>
            </a:endParaRPr>
          </a:p>
        </p:txBody>
      </p:sp>
    </p:spTree>
  </p:cSld>
  <p:clrMapOvr>
    <a:masterClrMapping/>
  </p:clrMapOvr>
  <p:transition spd="med">
    <p:cut/>
  </p:transition>
</p:sld>
</file>

<file path=ppt/slides/slide38.xml><?xml version="1.0" encoding="utf-8"?>
<p:sld xmlns:a="http://schemas.openxmlformats.org/drawingml/2006/main" xmlns:r="http://schemas.openxmlformats.org/officeDocument/2006/relationships" xmlns:p="http://schemas.openxmlformats.org/presentationml/2006/main">
  <p:cSld>
    <p:bg>
      <p:bgPr>
        <a:blipFill rotWithShape="1">
          <a:blip r:embed="rId3">
            <a:alphaModFix/>
          </a:blip>
          <a:stretch>
            <a:fillRect/>
          </a:stretch>
        </a:blipFill>
        <a:effectLst/>
      </p:bgPr>
    </p:bg>
    <p:spTree>
      <p:nvGrpSpPr>
        <p:cNvPr id="1" name="Shape 334"/>
        <p:cNvGrpSpPr/>
        <p:nvPr/>
      </p:nvGrpSpPr>
      <p:grpSpPr>
        <a:xfrm>
          <a:off x="0" y="0"/>
          <a:ext cx="0" cy="0"/>
          <a:chOff x="0" y="0"/>
          <a:chExt cx="0" cy="0"/>
        </a:xfrm>
      </p:grpSpPr>
      <p:sp>
        <p:nvSpPr>
          <p:cNvPr id="335" name="Shape 335"/>
          <p:cNvSpPr txBox="1">
            <a:spLocks noGrp="1"/>
          </p:cNvSpPr>
          <p:nvPr>
            <p:ph type="sldNum" idx="12"/>
          </p:nvPr>
        </p:nvSpPr>
        <p:spPr>
          <a:xfrm>
            <a:off x="6556375" y="6051550"/>
            <a:ext cx="2128836" cy="471487"/>
          </a:xfrm>
          <a:prstGeom prst="rect">
            <a:avLst/>
          </a:prstGeom>
          <a:noFill/>
          <a:ln>
            <a:noFill/>
          </a:ln>
        </p:spPr>
        <p:txBody>
          <a:bodyPr lIns="0" tIns="0" rIns="0" bIns="0" anchor="t" anchorCtr="0">
            <a:noAutofit/>
          </a:bodyPr>
          <a:lstStyle/>
          <a:p>
            <a:pPr marL="0" marR="0" lvl="0" indent="0" algn="ctr" rtl="0">
              <a:lnSpc>
                <a:spcPct val="93000"/>
              </a:lnSpc>
              <a:spcBef>
                <a:spcPts val="0"/>
              </a:spcBef>
              <a:spcAft>
                <a:spcPts val="0"/>
              </a:spcAft>
              <a:buSzPct val="25000"/>
              <a:buNone/>
            </a:pPr>
            <a:fld id="{00000000-1234-1234-1234-123412341234}" type="slidenum">
              <a:rPr lang="en-US" sz="2700" b="0" i="0" u="none" strike="noStrike" cap="none">
                <a:solidFill>
                  <a:srgbClr val="000080"/>
                </a:solidFill>
                <a:latin typeface="Times New Roman"/>
                <a:ea typeface="Times New Roman"/>
                <a:cs typeface="Times New Roman"/>
                <a:sym typeface="Times New Roman"/>
              </a:rPr>
              <a:pPr marL="0" marR="0" lvl="0" indent="0" algn="ctr" rtl="0">
                <a:lnSpc>
                  <a:spcPct val="93000"/>
                </a:lnSpc>
                <a:spcBef>
                  <a:spcPts val="0"/>
                </a:spcBef>
                <a:spcAft>
                  <a:spcPts val="0"/>
                </a:spcAft>
                <a:buSzPct val="25000"/>
                <a:buNone/>
              </a:pPr>
              <a:t>38</a:t>
            </a:fld>
            <a:endParaRPr lang="en-US" sz="2700" b="0" i="0" u="none" strike="noStrike" cap="none">
              <a:solidFill>
                <a:srgbClr val="000080"/>
              </a:solidFill>
              <a:latin typeface="Times New Roman"/>
              <a:ea typeface="Times New Roman"/>
              <a:cs typeface="Times New Roman"/>
              <a:sym typeface="Times New Roman"/>
            </a:endParaRPr>
          </a:p>
        </p:txBody>
      </p:sp>
      <p:sp>
        <p:nvSpPr>
          <p:cNvPr id="336" name="Shape 336"/>
          <p:cNvSpPr txBox="1">
            <a:spLocks noGrp="1"/>
          </p:cNvSpPr>
          <p:nvPr>
            <p:ph type="title"/>
          </p:nvPr>
        </p:nvSpPr>
        <p:spPr>
          <a:xfrm>
            <a:off x="406400" y="228600"/>
            <a:ext cx="7772400" cy="1143000"/>
          </a:xfrm>
          <a:prstGeom prst="rect">
            <a:avLst/>
          </a:prstGeom>
          <a:noFill/>
          <a:ln>
            <a:noFill/>
          </a:ln>
        </p:spPr>
        <p:txBody>
          <a:bodyPr lIns="90000" tIns="46800" rIns="90000" bIns="46800" anchor="b" anchorCtr="0">
            <a:noAutofit/>
          </a:bodyPr>
          <a:lstStyle/>
          <a:p>
            <a:pPr marL="0" marR="0" lvl="0" indent="0" algn="ctr" rtl="0">
              <a:lnSpc>
                <a:spcPct val="100000"/>
              </a:lnSpc>
              <a:spcBef>
                <a:spcPts val="0"/>
              </a:spcBef>
              <a:spcAft>
                <a:spcPts val="0"/>
              </a:spcAft>
              <a:buClr>
                <a:srgbClr val="000080"/>
              </a:buClr>
              <a:buSzPct val="25000"/>
              <a:buFont typeface="Times New Roman"/>
              <a:buNone/>
            </a:pPr>
            <a:r>
              <a:rPr lang="en-US" sz="6000" b="0" i="0" u="none" strike="noStrike" cap="none">
                <a:solidFill>
                  <a:srgbClr val="000080"/>
                </a:solidFill>
                <a:latin typeface="Times New Roman"/>
                <a:ea typeface="Times New Roman"/>
                <a:cs typeface="Times New Roman"/>
                <a:sym typeface="Times New Roman"/>
              </a:rPr>
              <a:t>Example</a:t>
            </a:r>
          </a:p>
        </p:txBody>
      </p:sp>
      <p:sp>
        <p:nvSpPr>
          <p:cNvPr id="337" name="Shape 337"/>
          <p:cNvSpPr txBox="1">
            <a:spLocks noGrp="1"/>
          </p:cNvSpPr>
          <p:nvPr>
            <p:ph type="body" idx="1"/>
          </p:nvPr>
        </p:nvSpPr>
        <p:spPr>
          <a:xfrm>
            <a:off x="457200" y="1885950"/>
            <a:ext cx="8178799" cy="4171950"/>
          </a:xfrm>
          <a:prstGeom prst="rect">
            <a:avLst/>
          </a:prstGeom>
          <a:noFill/>
          <a:ln>
            <a:noFill/>
          </a:ln>
        </p:spPr>
        <p:txBody>
          <a:bodyPr lIns="90000" tIns="46800" rIns="90000" bIns="46800" anchor="t" anchorCtr="0">
            <a:noAutofit/>
          </a:bodyPr>
          <a:lstStyle/>
          <a:p>
            <a:pPr marL="338137" marR="0" lvl="0" indent="-338137" algn="l" rtl="0">
              <a:lnSpc>
                <a:spcPct val="100000"/>
              </a:lnSpc>
              <a:spcBef>
                <a:spcPts val="0"/>
              </a:spcBef>
              <a:spcAft>
                <a:spcPts val="0"/>
              </a:spcAft>
              <a:buClr>
                <a:srgbClr val="FFCC00"/>
              </a:buClr>
              <a:buSzPct val="100000"/>
              <a:buFont typeface="Arial"/>
              <a:buChar char="●"/>
            </a:pPr>
            <a:r>
              <a:rPr lang="en-US" sz="4800" b="0" i="0" u="none">
                <a:solidFill>
                  <a:srgbClr val="000000"/>
                </a:solidFill>
                <a:latin typeface="Times New Roman"/>
                <a:ea typeface="Times New Roman"/>
                <a:cs typeface="Times New Roman"/>
                <a:sym typeface="Times New Roman"/>
              </a:rPr>
              <a:t>Cyclomatic complexity = </a:t>
            </a:r>
            <a:br>
              <a:rPr lang="en-US" sz="4800" b="0" i="0" u="none">
                <a:solidFill>
                  <a:srgbClr val="000000"/>
                </a:solidFill>
                <a:latin typeface="Times New Roman"/>
                <a:ea typeface="Times New Roman"/>
                <a:cs typeface="Times New Roman"/>
                <a:sym typeface="Times New Roman"/>
              </a:rPr>
            </a:br>
            <a:r>
              <a:rPr lang="en-US" sz="4800" b="0" i="0" u="none">
                <a:solidFill>
                  <a:srgbClr val="000000"/>
                </a:solidFill>
                <a:latin typeface="Times New Roman"/>
                <a:ea typeface="Times New Roman"/>
                <a:cs typeface="Times New Roman"/>
                <a:sym typeface="Times New Roman"/>
              </a:rPr>
              <a:t>7-6+2 = 3.</a:t>
            </a:r>
          </a:p>
          <a:p>
            <a:pPr marL="342900" marR="0" lvl="0" indent="-342900" algn="l" rtl="0">
              <a:lnSpc>
                <a:spcPct val="93000"/>
              </a:lnSpc>
              <a:spcBef>
                <a:spcPts val="0"/>
              </a:spcBef>
              <a:spcAft>
                <a:spcPts val="0"/>
              </a:spcAft>
              <a:buSzPct val="25000"/>
              <a:buNone/>
            </a:pPr>
            <a:endParaRPr sz="4800" b="0" i="0" u="none">
              <a:solidFill>
                <a:srgbClr val="000000"/>
              </a:solidFill>
              <a:latin typeface="Times New Roman"/>
              <a:ea typeface="Times New Roman"/>
              <a:cs typeface="Times New Roman"/>
              <a:sym typeface="Times New Roman"/>
            </a:endParaRPr>
          </a:p>
        </p:txBody>
      </p:sp>
    </p:spTree>
  </p:cSld>
  <p:clrMapOvr>
    <a:masterClrMapping/>
  </p:clrMapOvr>
  <p:transition spd="med">
    <p:cut/>
  </p:transition>
</p:sld>
</file>

<file path=ppt/slides/slide39.xml><?xml version="1.0" encoding="utf-8"?>
<p:sld xmlns:a="http://schemas.openxmlformats.org/drawingml/2006/main" xmlns:r="http://schemas.openxmlformats.org/officeDocument/2006/relationships" xmlns:p="http://schemas.openxmlformats.org/presentationml/2006/main">
  <p:cSld>
    <p:bg>
      <p:bgPr>
        <a:blipFill rotWithShape="1">
          <a:blip r:embed="rId3">
            <a:alphaModFix/>
          </a:blip>
          <a:stretch>
            <a:fillRect/>
          </a:stretch>
        </a:blipFill>
        <a:effectLst/>
      </p:bgPr>
    </p:bg>
    <p:spTree>
      <p:nvGrpSpPr>
        <p:cNvPr id="1" name="Shape 341"/>
        <p:cNvGrpSpPr/>
        <p:nvPr/>
      </p:nvGrpSpPr>
      <p:grpSpPr>
        <a:xfrm>
          <a:off x="0" y="0"/>
          <a:ext cx="0" cy="0"/>
          <a:chOff x="0" y="0"/>
          <a:chExt cx="0" cy="0"/>
        </a:xfrm>
      </p:grpSpPr>
      <p:sp>
        <p:nvSpPr>
          <p:cNvPr id="342" name="Shape 342"/>
          <p:cNvSpPr txBox="1">
            <a:spLocks noGrp="1"/>
          </p:cNvSpPr>
          <p:nvPr>
            <p:ph type="sldNum" idx="12"/>
          </p:nvPr>
        </p:nvSpPr>
        <p:spPr>
          <a:xfrm>
            <a:off x="6556375" y="6051550"/>
            <a:ext cx="2128836" cy="471487"/>
          </a:xfrm>
          <a:prstGeom prst="rect">
            <a:avLst/>
          </a:prstGeom>
          <a:noFill/>
          <a:ln>
            <a:noFill/>
          </a:ln>
        </p:spPr>
        <p:txBody>
          <a:bodyPr lIns="0" tIns="0" rIns="0" bIns="0" anchor="t" anchorCtr="0">
            <a:noAutofit/>
          </a:bodyPr>
          <a:lstStyle/>
          <a:p>
            <a:pPr marL="0" marR="0" lvl="0" indent="0" algn="ctr" rtl="0">
              <a:lnSpc>
                <a:spcPct val="93000"/>
              </a:lnSpc>
              <a:spcBef>
                <a:spcPts val="0"/>
              </a:spcBef>
              <a:spcAft>
                <a:spcPts val="0"/>
              </a:spcAft>
              <a:buSzPct val="25000"/>
              <a:buNone/>
            </a:pPr>
            <a:fld id="{00000000-1234-1234-1234-123412341234}" type="slidenum">
              <a:rPr lang="en-US" sz="2700" b="0" i="0" u="none" strike="noStrike" cap="none">
                <a:solidFill>
                  <a:srgbClr val="000080"/>
                </a:solidFill>
                <a:latin typeface="Times New Roman"/>
                <a:ea typeface="Times New Roman"/>
                <a:cs typeface="Times New Roman"/>
                <a:sym typeface="Times New Roman"/>
              </a:rPr>
              <a:pPr marL="0" marR="0" lvl="0" indent="0" algn="ctr" rtl="0">
                <a:lnSpc>
                  <a:spcPct val="93000"/>
                </a:lnSpc>
                <a:spcBef>
                  <a:spcPts val="0"/>
                </a:spcBef>
                <a:spcAft>
                  <a:spcPts val="0"/>
                </a:spcAft>
                <a:buSzPct val="25000"/>
                <a:buNone/>
              </a:pPr>
              <a:t>39</a:t>
            </a:fld>
            <a:endParaRPr lang="en-US" sz="2700" b="0" i="0" u="none" strike="noStrike" cap="none">
              <a:solidFill>
                <a:srgbClr val="000080"/>
              </a:solidFill>
              <a:latin typeface="Times New Roman"/>
              <a:ea typeface="Times New Roman"/>
              <a:cs typeface="Times New Roman"/>
              <a:sym typeface="Times New Roman"/>
            </a:endParaRPr>
          </a:p>
        </p:txBody>
      </p:sp>
      <p:sp>
        <p:nvSpPr>
          <p:cNvPr id="343" name="Shape 343"/>
          <p:cNvSpPr txBox="1">
            <a:spLocks noGrp="1"/>
          </p:cNvSpPr>
          <p:nvPr>
            <p:ph type="title"/>
          </p:nvPr>
        </p:nvSpPr>
        <p:spPr>
          <a:xfrm>
            <a:off x="406400" y="228600"/>
            <a:ext cx="7772400" cy="1143000"/>
          </a:xfrm>
          <a:prstGeom prst="rect">
            <a:avLst/>
          </a:prstGeom>
          <a:noFill/>
          <a:ln>
            <a:noFill/>
          </a:ln>
        </p:spPr>
        <p:txBody>
          <a:bodyPr lIns="90000" tIns="46800" rIns="90000" bIns="46800" anchor="b" anchorCtr="0">
            <a:noAutofit/>
          </a:bodyPr>
          <a:lstStyle/>
          <a:p>
            <a:pPr marL="0" marR="0" lvl="0" indent="0" algn="ctr" rtl="0">
              <a:lnSpc>
                <a:spcPct val="100000"/>
              </a:lnSpc>
              <a:spcBef>
                <a:spcPts val="0"/>
              </a:spcBef>
              <a:spcAft>
                <a:spcPts val="0"/>
              </a:spcAft>
              <a:buClr>
                <a:srgbClr val="000080"/>
              </a:buClr>
              <a:buSzPct val="25000"/>
              <a:buFont typeface="Times New Roman"/>
              <a:buNone/>
            </a:pPr>
            <a:r>
              <a:rPr lang="en-US" sz="4400" b="0" i="0" u="none" strike="noStrike" cap="none">
                <a:solidFill>
                  <a:srgbClr val="000080"/>
                </a:solidFill>
                <a:latin typeface="Times New Roman"/>
                <a:ea typeface="Times New Roman"/>
                <a:cs typeface="Times New Roman"/>
                <a:sym typeface="Times New Roman"/>
              </a:rPr>
              <a:t>Cyclomatic complexity</a:t>
            </a:r>
          </a:p>
        </p:txBody>
      </p:sp>
      <p:sp>
        <p:nvSpPr>
          <p:cNvPr id="344" name="Shape 344"/>
          <p:cNvSpPr txBox="1">
            <a:spLocks noGrp="1"/>
          </p:cNvSpPr>
          <p:nvPr>
            <p:ph type="body" idx="1"/>
          </p:nvPr>
        </p:nvSpPr>
        <p:spPr>
          <a:xfrm>
            <a:off x="457200" y="1885950"/>
            <a:ext cx="8178799" cy="4171950"/>
          </a:xfrm>
          <a:prstGeom prst="rect">
            <a:avLst/>
          </a:prstGeom>
          <a:noFill/>
          <a:ln>
            <a:noFill/>
          </a:ln>
        </p:spPr>
        <p:txBody>
          <a:bodyPr lIns="90000" tIns="46800" rIns="90000" bIns="46800" anchor="t" anchorCtr="0">
            <a:noAutofit/>
          </a:bodyPr>
          <a:lstStyle/>
          <a:p>
            <a:pPr marL="338137" marR="0" lvl="0" indent="-338137" algn="l" rtl="0">
              <a:lnSpc>
                <a:spcPct val="100000"/>
              </a:lnSpc>
              <a:spcBef>
                <a:spcPts val="0"/>
              </a:spcBef>
              <a:spcAft>
                <a:spcPts val="0"/>
              </a:spcAft>
              <a:buClr>
                <a:srgbClr val="FFCC00"/>
              </a:buClr>
              <a:buSzPct val="100000"/>
              <a:buFont typeface="Arial"/>
              <a:buChar char="●"/>
            </a:pPr>
            <a:r>
              <a:rPr lang="en-US" sz="3600" b="0" i="0" u="none">
                <a:solidFill>
                  <a:srgbClr val="000000"/>
                </a:solidFill>
                <a:latin typeface="Times New Roman"/>
                <a:ea typeface="Times New Roman"/>
                <a:cs typeface="Times New Roman"/>
                <a:sym typeface="Times New Roman"/>
              </a:rPr>
              <a:t>Another way of computing cyclomatic complexity: </a:t>
            </a:r>
          </a:p>
          <a:p>
            <a:pPr marL="738187" marR="0" lvl="1" indent="-280987" algn="l" rtl="0">
              <a:lnSpc>
                <a:spcPct val="100000"/>
              </a:lnSpc>
              <a:spcBef>
                <a:spcPts val="800"/>
              </a:spcBef>
              <a:spcAft>
                <a:spcPts val="0"/>
              </a:spcAft>
              <a:buClr>
                <a:srgbClr val="FFCC00"/>
              </a:buClr>
              <a:buSzPct val="100000"/>
              <a:buFont typeface="Arial"/>
              <a:buChar char="●"/>
            </a:pPr>
            <a:r>
              <a:rPr lang="en-US" sz="2400" b="0" i="0" u="none" strike="noStrike" cap="none">
                <a:solidFill>
                  <a:srgbClr val="000000"/>
                </a:solidFill>
                <a:latin typeface="Times New Roman"/>
                <a:ea typeface="Times New Roman"/>
                <a:cs typeface="Times New Roman"/>
                <a:sym typeface="Times New Roman"/>
              </a:rPr>
              <a:t>inspect control flow graph</a:t>
            </a:r>
          </a:p>
          <a:p>
            <a:pPr marL="738187" marR="0" lvl="1" indent="-280987" algn="l" rtl="0">
              <a:lnSpc>
                <a:spcPct val="100000"/>
              </a:lnSpc>
              <a:spcBef>
                <a:spcPts val="800"/>
              </a:spcBef>
              <a:spcAft>
                <a:spcPts val="0"/>
              </a:spcAft>
              <a:buClr>
                <a:srgbClr val="FFCC00"/>
              </a:buClr>
              <a:buSzPct val="100000"/>
              <a:buFont typeface="Arial"/>
              <a:buChar char="●"/>
            </a:pPr>
            <a:r>
              <a:rPr lang="en-US" sz="2400" b="0" i="0" u="none" strike="noStrike" cap="none">
                <a:solidFill>
                  <a:srgbClr val="000000"/>
                </a:solidFill>
                <a:latin typeface="Times New Roman"/>
                <a:ea typeface="Times New Roman"/>
                <a:cs typeface="Times New Roman"/>
                <a:sym typeface="Times New Roman"/>
              </a:rPr>
              <a:t>determine number of bounded areas in the graph</a:t>
            </a:r>
          </a:p>
          <a:p>
            <a:pPr marL="338137" marR="0" lvl="0" indent="-338137" algn="l" rtl="0">
              <a:lnSpc>
                <a:spcPct val="100000"/>
              </a:lnSpc>
              <a:spcBef>
                <a:spcPts val="900"/>
              </a:spcBef>
              <a:spcAft>
                <a:spcPts val="0"/>
              </a:spcAft>
              <a:buClr>
                <a:srgbClr val="FFCC00"/>
              </a:buClr>
              <a:buSzPct val="100000"/>
              <a:buFont typeface="Arial"/>
              <a:buChar char="●"/>
            </a:pPr>
            <a:r>
              <a:rPr lang="en-US" sz="3600" b="0" i="0" u="none">
                <a:solidFill>
                  <a:srgbClr val="000000"/>
                </a:solidFill>
                <a:latin typeface="Times New Roman"/>
                <a:ea typeface="Times New Roman"/>
                <a:cs typeface="Times New Roman"/>
                <a:sym typeface="Times New Roman"/>
              </a:rPr>
              <a:t>V(G) = Total number of bounded areas + 1</a:t>
            </a:r>
          </a:p>
        </p:txBody>
      </p:sp>
    </p:spTree>
  </p:cSld>
  <p:clrMapOvr>
    <a:masterClrMapping/>
  </p:clrMapOvr>
  <p:transition spd="med">
    <p:cut/>
  </p:transition>
</p:sld>
</file>

<file path=ppt/slides/slide4.xml><?xml version="1.0" encoding="utf-8"?>
<p:sld xmlns:a="http://schemas.openxmlformats.org/drawingml/2006/main" xmlns:r="http://schemas.openxmlformats.org/officeDocument/2006/relationships" xmlns:p="http://schemas.openxmlformats.org/presentationml/2006/main">
  <p:cSld>
    <p:bg>
      <p:bgPr>
        <a:blipFill rotWithShape="1">
          <a:blip r:embed="rId3">
            <a:alphaModFix/>
          </a:blip>
          <a:stretch>
            <a:fillRect/>
          </a:stretch>
        </a:blipFill>
        <a:effectLst/>
      </p:bgPr>
    </p:bg>
    <p:spTree>
      <p:nvGrpSpPr>
        <p:cNvPr id="1" name="Shape 69"/>
        <p:cNvGrpSpPr/>
        <p:nvPr/>
      </p:nvGrpSpPr>
      <p:grpSpPr>
        <a:xfrm>
          <a:off x="0" y="0"/>
          <a:ext cx="0" cy="0"/>
          <a:chOff x="0" y="0"/>
          <a:chExt cx="0" cy="0"/>
        </a:xfrm>
      </p:grpSpPr>
      <p:sp>
        <p:nvSpPr>
          <p:cNvPr id="70" name="Shape 70"/>
          <p:cNvSpPr txBox="1">
            <a:spLocks noGrp="1"/>
          </p:cNvSpPr>
          <p:nvPr>
            <p:ph type="sldNum" idx="12"/>
          </p:nvPr>
        </p:nvSpPr>
        <p:spPr>
          <a:xfrm>
            <a:off x="6556375" y="6051550"/>
            <a:ext cx="2128836" cy="471487"/>
          </a:xfrm>
          <a:prstGeom prst="rect">
            <a:avLst/>
          </a:prstGeom>
          <a:noFill/>
          <a:ln>
            <a:noFill/>
          </a:ln>
        </p:spPr>
        <p:txBody>
          <a:bodyPr lIns="0" tIns="0" rIns="0" bIns="0" anchor="t" anchorCtr="0">
            <a:noAutofit/>
          </a:bodyPr>
          <a:lstStyle/>
          <a:p>
            <a:pPr marL="0" marR="0" lvl="0" indent="0" algn="ctr" rtl="0">
              <a:lnSpc>
                <a:spcPct val="93000"/>
              </a:lnSpc>
              <a:spcBef>
                <a:spcPts val="0"/>
              </a:spcBef>
              <a:spcAft>
                <a:spcPts val="0"/>
              </a:spcAft>
              <a:buSzPct val="25000"/>
              <a:buNone/>
            </a:pPr>
            <a:fld id="{00000000-1234-1234-1234-123412341234}" type="slidenum">
              <a:rPr lang="en-US" sz="2700" b="0" i="0" u="none" strike="noStrike" cap="none">
                <a:solidFill>
                  <a:srgbClr val="000080"/>
                </a:solidFill>
                <a:latin typeface="Times New Roman"/>
                <a:ea typeface="Times New Roman"/>
                <a:cs typeface="Times New Roman"/>
                <a:sym typeface="Times New Roman"/>
              </a:rPr>
              <a:pPr marL="0" marR="0" lvl="0" indent="0" algn="ctr" rtl="0">
                <a:lnSpc>
                  <a:spcPct val="93000"/>
                </a:lnSpc>
                <a:spcBef>
                  <a:spcPts val="0"/>
                </a:spcBef>
                <a:spcAft>
                  <a:spcPts val="0"/>
                </a:spcAft>
                <a:buSzPct val="25000"/>
                <a:buNone/>
              </a:pPr>
              <a:t>4</a:t>
            </a:fld>
            <a:endParaRPr lang="en-US" sz="2700" b="0" i="0" u="none" strike="noStrike" cap="none">
              <a:solidFill>
                <a:srgbClr val="000080"/>
              </a:solidFill>
              <a:latin typeface="Times New Roman"/>
              <a:ea typeface="Times New Roman"/>
              <a:cs typeface="Times New Roman"/>
              <a:sym typeface="Times New Roman"/>
            </a:endParaRPr>
          </a:p>
        </p:txBody>
      </p:sp>
      <p:sp>
        <p:nvSpPr>
          <p:cNvPr id="71" name="Shape 71"/>
          <p:cNvSpPr txBox="1">
            <a:spLocks noGrp="1"/>
          </p:cNvSpPr>
          <p:nvPr>
            <p:ph type="title"/>
          </p:nvPr>
        </p:nvSpPr>
        <p:spPr>
          <a:xfrm>
            <a:off x="406400" y="228600"/>
            <a:ext cx="7772400" cy="1143000"/>
          </a:xfrm>
          <a:prstGeom prst="rect">
            <a:avLst/>
          </a:prstGeom>
          <a:noFill/>
          <a:ln>
            <a:noFill/>
          </a:ln>
        </p:spPr>
        <p:txBody>
          <a:bodyPr lIns="90000" tIns="46800" rIns="90000" bIns="46800" anchor="b" anchorCtr="0">
            <a:noAutofit/>
          </a:bodyPr>
          <a:lstStyle/>
          <a:p>
            <a:pPr marL="0" marR="0" lvl="0" indent="0" algn="ctr" rtl="0">
              <a:lnSpc>
                <a:spcPct val="100000"/>
              </a:lnSpc>
              <a:spcBef>
                <a:spcPts val="0"/>
              </a:spcBef>
              <a:spcAft>
                <a:spcPts val="0"/>
              </a:spcAft>
              <a:buClr>
                <a:srgbClr val="000080"/>
              </a:buClr>
              <a:buSzPct val="25000"/>
              <a:buFont typeface="Times New Roman"/>
              <a:buNone/>
            </a:pPr>
            <a:r>
              <a:rPr lang="en-US" sz="4400" b="0" i="0" u="none" strike="noStrike" cap="none">
                <a:solidFill>
                  <a:srgbClr val="000080"/>
                </a:solidFill>
                <a:latin typeface="Times New Roman"/>
                <a:ea typeface="Times New Roman"/>
                <a:cs typeface="Times New Roman"/>
                <a:sym typeface="Times New Roman"/>
              </a:rPr>
              <a:t>How do you test a system?</a:t>
            </a:r>
          </a:p>
        </p:txBody>
      </p:sp>
      <p:sp>
        <p:nvSpPr>
          <p:cNvPr id="72" name="Shape 72"/>
          <p:cNvSpPr/>
          <p:nvPr/>
        </p:nvSpPr>
        <p:spPr>
          <a:xfrm>
            <a:off x="2971800" y="1828800"/>
            <a:ext cx="1981199" cy="2743199"/>
          </a:xfrm>
          <a:prstGeom prst="rect">
            <a:avLst/>
          </a:prstGeom>
          <a:solidFill>
            <a:srgbClr val="FFCC00"/>
          </a:solidFill>
          <a:ln w="9525" cap="flat" cmpd="sng">
            <a:solidFill>
              <a:srgbClr val="000000"/>
            </a:solidFill>
            <a:prstDash val="solid"/>
            <a:miter/>
            <a:headEnd type="none" w="med" len="med"/>
            <a:tailEnd type="none" w="med" len="med"/>
          </a:ln>
        </p:spPr>
        <p:txBody>
          <a:bodyPr lIns="91425" tIns="45700" rIns="91425" bIns="45700" anchor="ctr" anchorCtr="0">
            <a:noAutofit/>
          </a:bodyPr>
          <a:lstStyle/>
          <a:p>
            <a:pPr marL="0" marR="0" lvl="0" indent="0" algn="l" rtl="0">
              <a:lnSpc>
                <a:spcPct val="100000"/>
              </a:lnSpc>
              <a:spcBef>
                <a:spcPts val="0"/>
              </a:spcBef>
              <a:spcAft>
                <a:spcPts val="0"/>
              </a:spcAft>
              <a:buNone/>
            </a:pPr>
            <a:endParaRPr sz="2400" b="0" i="0" u="none">
              <a:solidFill>
                <a:srgbClr val="000000"/>
              </a:solidFill>
              <a:latin typeface="Times New Roman"/>
              <a:ea typeface="Times New Roman"/>
              <a:cs typeface="Times New Roman"/>
              <a:sym typeface="Times New Roman"/>
            </a:endParaRPr>
          </a:p>
        </p:txBody>
      </p:sp>
      <p:cxnSp>
        <p:nvCxnSpPr>
          <p:cNvPr id="73" name="Shape 73"/>
          <p:cNvCxnSpPr/>
          <p:nvPr/>
        </p:nvCxnSpPr>
        <p:spPr>
          <a:xfrm>
            <a:off x="1447800" y="2133600"/>
            <a:ext cx="1524000" cy="1587"/>
          </a:xfrm>
          <a:prstGeom prst="straightConnector1">
            <a:avLst/>
          </a:prstGeom>
          <a:noFill/>
          <a:ln w="28425" cap="flat" cmpd="sng">
            <a:solidFill>
              <a:srgbClr val="000000"/>
            </a:solidFill>
            <a:prstDash val="solid"/>
            <a:miter/>
            <a:headEnd type="none" w="med" len="med"/>
            <a:tailEnd type="triangle" w="lg" len="lg"/>
          </a:ln>
        </p:spPr>
      </p:cxnSp>
      <p:cxnSp>
        <p:nvCxnSpPr>
          <p:cNvPr id="74" name="Shape 74"/>
          <p:cNvCxnSpPr/>
          <p:nvPr/>
        </p:nvCxnSpPr>
        <p:spPr>
          <a:xfrm>
            <a:off x="1447800" y="2438400"/>
            <a:ext cx="1524000" cy="1587"/>
          </a:xfrm>
          <a:prstGeom prst="straightConnector1">
            <a:avLst/>
          </a:prstGeom>
          <a:noFill/>
          <a:ln w="28425" cap="flat" cmpd="sng">
            <a:solidFill>
              <a:srgbClr val="000000"/>
            </a:solidFill>
            <a:prstDash val="solid"/>
            <a:miter/>
            <a:headEnd type="none" w="med" len="med"/>
            <a:tailEnd type="triangle" w="lg" len="lg"/>
          </a:ln>
        </p:spPr>
      </p:cxnSp>
      <p:cxnSp>
        <p:nvCxnSpPr>
          <p:cNvPr id="75" name="Shape 75"/>
          <p:cNvCxnSpPr/>
          <p:nvPr/>
        </p:nvCxnSpPr>
        <p:spPr>
          <a:xfrm>
            <a:off x="1447800" y="2743200"/>
            <a:ext cx="1524000" cy="1587"/>
          </a:xfrm>
          <a:prstGeom prst="straightConnector1">
            <a:avLst/>
          </a:prstGeom>
          <a:noFill/>
          <a:ln w="28425" cap="flat" cmpd="sng">
            <a:solidFill>
              <a:srgbClr val="000000"/>
            </a:solidFill>
            <a:prstDash val="solid"/>
            <a:miter/>
            <a:headEnd type="none" w="med" len="med"/>
            <a:tailEnd type="triangle" w="lg" len="lg"/>
          </a:ln>
        </p:spPr>
      </p:cxnSp>
      <p:cxnSp>
        <p:nvCxnSpPr>
          <p:cNvPr id="76" name="Shape 76"/>
          <p:cNvCxnSpPr/>
          <p:nvPr/>
        </p:nvCxnSpPr>
        <p:spPr>
          <a:xfrm>
            <a:off x="1447800" y="3048000"/>
            <a:ext cx="1524000" cy="1587"/>
          </a:xfrm>
          <a:prstGeom prst="straightConnector1">
            <a:avLst/>
          </a:prstGeom>
          <a:noFill/>
          <a:ln w="28425" cap="flat" cmpd="sng">
            <a:solidFill>
              <a:srgbClr val="000000"/>
            </a:solidFill>
            <a:prstDash val="solid"/>
            <a:miter/>
            <a:headEnd type="none" w="med" len="med"/>
            <a:tailEnd type="triangle" w="lg" len="lg"/>
          </a:ln>
        </p:spPr>
      </p:cxnSp>
      <p:cxnSp>
        <p:nvCxnSpPr>
          <p:cNvPr id="77" name="Shape 77"/>
          <p:cNvCxnSpPr/>
          <p:nvPr/>
        </p:nvCxnSpPr>
        <p:spPr>
          <a:xfrm>
            <a:off x="5029200" y="2971800"/>
            <a:ext cx="1524000" cy="1587"/>
          </a:xfrm>
          <a:prstGeom prst="straightConnector1">
            <a:avLst/>
          </a:prstGeom>
          <a:noFill/>
          <a:ln w="28425" cap="flat" cmpd="sng">
            <a:solidFill>
              <a:srgbClr val="000000"/>
            </a:solidFill>
            <a:prstDash val="solid"/>
            <a:miter/>
            <a:headEnd type="none" w="med" len="med"/>
            <a:tailEnd type="triangle" w="lg" len="lg"/>
          </a:ln>
        </p:spPr>
      </p:cxnSp>
      <p:cxnSp>
        <p:nvCxnSpPr>
          <p:cNvPr id="78" name="Shape 78"/>
          <p:cNvCxnSpPr/>
          <p:nvPr/>
        </p:nvCxnSpPr>
        <p:spPr>
          <a:xfrm>
            <a:off x="5029200" y="3276600"/>
            <a:ext cx="1524000" cy="1587"/>
          </a:xfrm>
          <a:prstGeom prst="straightConnector1">
            <a:avLst/>
          </a:prstGeom>
          <a:noFill/>
          <a:ln w="28425" cap="flat" cmpd="sng">
            <a:solidFill>
              <a:srgbClr val="000000"/>
            </a:solidFill>
            <a:prstDash val="solid"/>
            <a:miter/>
            <a:headEnd type="none" w="med" len="med"/>
            <a:tailEnd type="triangle" w="lg" len="lg"/>
          </a:ln>
        </p:spPr>
      </p:cxnSp>
      <p:cxnSp>
        <p:nvCxnSpPr>
          <p:cNvPr id="79" name="Shape 79"/>
          <p:cNvCxnSpPr/>
          <p:nvPr/>
        </p:nvCxnSpPr>
        <p:spPr>
          <a:xfrm>
            <a:off x="5029200" y="3581400"/>
            <a:ext cx="1524000" cy="1587"/>
          </a:xfrm>
          <a:prstGeom prst="straightConnector1">
            <a:avLst/>
          </a:prstGeom>
          <a:noFill/>
          <a:ln w="28425" cap="flat" cmpd="sng">
            <a:solidFill>
              <a:srgbClr val="000000"/>
            </a:solidFill>
            <a:prstDash val="solid"/>
            <a:miter/>
            <a:headEnd type="none" w="med" len="med"/>
            <a:tailEnd type="triangle" w="lg" len="lg"/>
          </a:ln>
        </p:spPr>
      </p:cxnSp>
      <p:cxnSp>
        <p:nvCxnSpPr>
          <p:cNvPr id="80" name="Shape 80"/>
          <p:cNvCxnSpPr/>
          <p:nvPr/>
        </p:nvCxnSpPr>
        <p:spPr>
          <a:xfrm>
            <a:off x="5029200" y="3886200"/>
            <a:ext cx="1524000" cy="1587"/>
          </a:xfrm>
          <a:prstGeom prst="straightConnector1">
            <a:avLst/>
          </a:prstGeom>
          <a:noFill/>
          <a:ln w="28425" cap="flat" cmpd="sng">
            <a:solidFill>
              <a:srgbClr val="000000"/>
            </a:solidFill>
            <a:prstDash val="solid"/>
            <a:miter/>
            <a:headEnd type="none" w="med" len="med"/>
            <a:tailEnd type="triangle" w="lg" len="lg"/>
          </a:ln>
        </p:spPr>
      </p:cxnSp>
      <p:sp>
        <p:nvSpPr>
          <p:cNvPr id="81" name="Shape 81"/>
          <p:cNvSpPr/>
          <p:nvPr/>
        </p:nvSpPr>
        <p:spPr>
          <a:xfrm rot="5400000">
            <a:off x="1566861" y="2552700"/>
            <a:ext cx="1219200" cy="228600"/>
          </a:xfrm>
          <a:prstGeom prst="rect">
            <a:avLst/>
          </a:prstGeom>
        </p:spPr>
        <p:txBody>
          <a:bodyPr>
            <a:prstTxWarp prst="textPlain">
              <a:avLst/>
            </a:prstTxWarp>
          </a:bodyPr>
          <a:lstStyle/>
          <a:p>
            <a:pPr lvl="0" algn="l"/>
            <a:r>
              <a:rPr b="0" i="1">
                <a:ln w="28425" cap="flat" cmpd="sng">
                  <a:solidFill>
                    <a:srgbClr val="333333"/>
                  </a:solidFill>
                  <a:prstDash val="solid"/>
                  <a:miter/>
                  <a:headEnd type="none" w="med" len="med"/>
                  <a:tailEnd type="none" w="med" len="med"/>
                </a:ln>
                <a:solidFill>
                  <a:srgbClr val="3399FF"/>
                </a:solidFill>
                <a:latin typeface="Arial"/>
              </a:rPr>
              <a:t>Input</a:t>
            </a:r>
          </a:p>
        </p:txBody>
      </p:sp>
      <p:sp>
        <p:nvSpPr>
          <p:cNvPr id="82" name="Shape 82"/>
          <p:cNvSpPr/>
          <p:nvPr/>
        </p:nvSpPr>
        <p:spPr>
          <a:xfrm rot="5400000">
            <a:off x="5053012" y="3295649"/>
            <a:ext cx="1219199" cy="266699"/>
          </a:xfrm>
          <a:prstGeom prst="rect">
            <a:avLst/>
          </a:prstGeom>
        </p:spPr>
        <p:txBody>
          <a:bodyPr>
            <a:prstTxWarp prst="textPlain">
              <a:avLst/>
            </a:prstTxWarp>
          </a:bodyPr>
          <a:lstStyle/>
          <a:p>
            <a:pPr lvl="0" algn="l"/>
            <a:r>
              <a:rPr b="0" i="1">
                <a:ln w="28425" cap="flat" cmpd="sng">
                  <a:solidFill>
                    <a:srgbClr val="000000"/>
                  </a:solidFill>
                  <a:prstDash val="solid"/>
                  <a:miter/>
                  <a:headEnd type="none" w="med" len="med"/>
                  <a:tailEnd type="none" w="med" len="med"/>
                </a:ln>
                <a:solidFill>
                  <a:srgbClr val="3399FF"/>
                </a:solidFill>
                <a:latin typeface="Arial"/>
              </a:rPr>
              <a:t>Output</a:t>
            </a:r>
          </a:p>
        </p:txBody>
      </p:sp>
      <p:sp>
        <p:nvSpPr>
          <p:cNvPr id="83" name="Shape 83"/>
          <p:cNvSpPr/>
          <p:nvPr/>
        </p:nvSpPr>
        <p:spPr>
          <a:xfrm rot="5400000">
            <a:off x="2862262" y="3009900"/>
            <a:ext cx="2209800" cy="304799"/>
          </a:xfrm>
          <a:prstGeom prst="rect">
            <a:avLst/>
          </a:prstGeom>
        </p:spPr>
        <p:txBody>
          <a:bodyPr>
            <a:prstTxWarp prst="textPlain">
              <a:avLst/>
            </a:prstTxWarp>
          </a:bodyPr>
          <a:lstStyle/>
          <a:p>
            <a:pPr lvl="0" algn="l"/>
            <a:r>
              <a:rPr b="0" i="1">
                <a:ln w="9525" cap="flat" cmpd="sng">
                  <a:solidFill>
                    <a:srgbClr val="000000"/>
                  </a:solidFill>
                  <a:prstDash val="solid"/>
                  <a:miter/>
                  <a:headEnd type="none" w="med" len="med"/>
                  <a:tailEnd type="none" w="med" len="med"/>
                </a:ln>
                <a:solidFill>
                  <a:srgbClr val="000000"/>
                </a:solidFill>
                <a:latin typeface="Arial"/>
              </a:rPr>
              <a:t>System</a:t>
            </a:r>
          </a:p>
        </p:txBody>
      </p:sp>
      <p:pic>
        <p:nvPicPr>
          <p:cNvPr id="84" name="Shape 84"/>
          <p:cNvPicPr preferRelativeResize="0"/>
          <p:nvPr/>
        </p:nvPicPr>
        <p:blipFill rotWithShape="1">
          <a:blip r:embed="rId4">
            <a:alphaModFix/>
          </a:blip>
          <a:srcRect/>
          <a:stretch/>
        </p:blipFill>
        <p:spPr>
          <a:xfrm>
            <a:off x="990600" y="2908300"/>
            <a:ext cx="990599" cy="1816099"/>
          </a:xfrm>
          <a:prstGeom prst="rect">
            <a:avLst/>
          </a:prstGeom>
          <a:noFill/>
          <a:ln>
            <a:noFill/>
          </a:ln>
        </p:spPr>
      </p:pic>
      <p:pic>
        <p:nvPicPr>
          <p:cNvPr id="85" name="Shape 85"/>
          <p:cNvPicPr preferRelativeResize="0"/>
          <p:nvPr/>
        </p:nvPicPr>
        <p:blipFill rotWithShape="1">
          <a:blip r:embed="rId5">
            <a:alphaModFix/>
          </a:blip>
          <a:srcRect/>
          <a:stretch/>
        </p:blipFill>
        <p:spPr>
          <a:xfrm>
            <a:off x="6615111" y="2362200"/>
            <a:ext cx="928686" cy="1998661"/>
          </a:xfrm>
          <a:prstGeom prst="rect">
            <a:avLst/>
          </a:prstGeom>
          <a:noFill/>
          <a:ln>
            <a:noFill/>
          </a:ln>
        </p:spPr>
      </p:pic>
    </p:spTree>
  </p:cSld>
  <p:clrMapOvr>
    <a:masterClrMapping/>
  </p:clrMapOvr>
  <p:transition spd="med">
    <p:cut/>
  </p:transition>
</p:sld>
</file>

<file path=ppt/slides/slide40.xml><?xml version="1.0" encoding="utf-8"?>
<p:sld xmlns:a="http://schemas.openxmlformats.org/drawingml/2006/main" xmlns:r="http://schemas.openxmlformats.org/officeDocument/2006/relationships" xmlns:p="http://schemas.openxmlformats.org/presentationml/2006/main">
  <p:cSld>
    <p:bg>
      <p:bgPr>
        <a:blipFill rotWithShape="1">
          <a:blip r:embed="rId3">
            <a:alphaModFix/>
          </a:blip>
          <a:stretch>
            <a:fillRect/>
          </a:stretch>
        </a:blipFill>
        <a:effectLst/>
      </p:bgPr>
    </p:bg>
    <p:spTree>
      <p:nvGrpSpPr>
        <p:cNvPr id="1" name="Shape 348"/>
        <p:cNvGrpSpPr/>
        <p:nvPr/>
      </p:nvGrpSpPr>
      <p:grpSpPr>
        <a:xfrm>
          <a:off x="0" y="0"/>
          <a:ext cx="0" cy="0"/>
          <a:chOff x="0" y="0"/>
          <a:chExt cx="0" cy="0"/>
        </a:xfrm>
      </p:grpSpPr>
      <p:sp>
        <p:nvSpPr>
          <p:cNvPr id="349" name="Shape 349"/>
          <p:cNvSpPr txBox="1">
            <a:spLocks noGrp="1"/>
          </p:cNvSpPr>
          <p:nvPr>
            <p:ph type="sldNum" idx="12"/>
          </p:nvPr>
        </p:nvSpPr>
        <p:spPr>
          <a:xfrm>
            <a:off x="6556375" y="6051550"/>
            <a:ext cx="2128836" cy="471487"/>
          </a:xfrm>
          <a:prstGeom prst="rect">
            <a:avLst/>
          </a:prstGeom>
          <a:noFill/>
          <a:ln>
            <a:noFill/>
          </a:ln>
        </p:spPr>
        <p:txBody>
          <a:bodyPr lIns="0" tIns="0" rIns="0" bIns="0" anchor="t" anchorCtr="0">
            <a:noAutofit/>
          </a:bodyPr>
          <a:lstStyle/>
          <a:p>
            <a:pPr marL="0" marR="0" lvl="0" indent="0" algn="ctr" rtl="0">
              <a:lnSpc>
                <a:spcPct val="93000"/>
              </a:lnSpc>
              <a:spcBef>
                <a:spcPts val="0"/>
              </a:spcBef>
              <a:spcAft>
                <a:spcPts val="0"/>
              </a:spcAft>
              <a:buSzPct val="25000"/>
              <a:buNone/>
            </a:pPr>
            <a:fld id="{00000000-1234-1234-1234-123412341234}" type="slidenum">
              <a:rPr lang="en-US" sz="2700" b="0" i="0" u="none" strike="noStrike" cap="none">
                <a:solidFill>
                  <a:srgbClr val="000080"/>
                </a:solidFill>
                <a:latin typeface="Times New Roman"/>
                <a:ea typeface="Times New Roman"/>
                <a:cs typeface="Times New Roman"/>
                <a:sym typeface="Times New Roman"/>
              </a:rPr>
              <a:pPr marL="0" marR="0" lvl="0" indent="0" algn="ctr" rtl="0">
                <a:lnSpc>
                  <a:spcPct val="93000"/>
                </a:lnSpc>
                <a:spcBef>
                  <a:spcPts val="0"/>
                </a:spcBef>
                <a:spcAft>
                  <a:spcPts val="0"/>
                </a:spcAft>
                <a:buSzPct val="25000"/>
                <a:buNone/>
              </a:pPr>
              <a:t>40</a:t>
            </a:fld>
            <a:endParaRPr lang="en-US" sz="2700" b="0" i="0" u="none" strike="noStrike" cap="none">
              <a:solidFill>
                <a:srgbClr val="000080"/>
              </a:solidFill>
              <a:latin typeface="Times New Roman"/>
              <a:ea typeface="Times New Roman"/>
              <a:cs typeface="Times New Roman"/>
              <a:sym typeface="Times New Roman"/>
            </a:endParaRPr>
          </a:p>
        </p:txBody>
      </p:sp>
      <p:sp>
        <p:nvSpPr>
          <p:cNvPr id="350" name="Shape 350"/>
          <p:cNvSpPr txBox="1">
            <a:spLocks noGrp="1"/>
          </p:cNvSpPr>
          <p:nvPr>
            <p:ph type="title"/>
          </p:nvPr>
        </p:nvSpPr>
        <p:spPr>
          <a:xfrm>
            <a:off x="406400" y="228600"/>
            <a:ext cx="7772400" cy="1143000"/>
          </a:xfrm>
          <a:prstGeom prst="rect">
            <a:avLst/>
          </a:prstGeom>
          <a:noFill/>
          <a:ln>
            <a:noFill/>
          </a:ln>
        </p:spPr>
        <p:txBody>
          <a:bodyPr lIns="90000" tIns="46800" rIns="90000" bIns="46800" anchor="b" anchorCtr="0">
            <a:noAutofit/>
          </a:bodyPr>
          <a:lstStyle/>
          <a:p>
            <a:pPr marL="0" marR="0" lvl="0" indent="0" algn="ctr" rtl="0">
              <a:lnSpc>
                <a:spcPct val="100000"/>
              </a:lnSpc>
              <a:spcBef>
                <a:spcPts val="0"/>
              </a:spcBef>
              <a:spcAft>
                <a:spcPts val="0"/>
              </a:spcAft>
              <a:buClr>
                <a:srgbClr val="000080"/>
              </a:buClr>
              <a:buSzPct val="25000"/>
              <a:buFont typeface="Times New Roman"/>
              <a:buNone/>
            </a:pPr>
            <a:r>
              <a:rPr lang="en-US" sz="6000" b="0" i="0" u="none" strike="noStrike" cap="none">
                <a:solidFill>
                  <a:srgbClr val="000080"/>
                </a:solidFill>
                <a:latin typeface="Times New Roman"/>
                <a:ea typeface="Times New Roman"/>
                <a:cs typeface="Times New Roman"/>
                <a:sym typeface="Times New Roman"/>
              </a:rPr>
              <a:t>Bounded area</a:t>
            </a:r>
          </a:p>
        </p:txBody>
      </p:sp>
      <p:sp>
        <p:nvSpPr>
          <p:cNvPr id="351" name="Shape 351"/>
          <p:cNvSpPr txBox="1">
            <a:spLocks noGrp="1"/>
          </p:cNvSpPr>
          <p:nvPr>
            <p:ph type="body" idx="1"/>
          </p:nvPr>
        </p:nvSpPr>
        <p:spPr>
          <a:xfrm>
            <a:off x="457200" y="1885950"/>
            <a:ext cx="8178799" cy="4171950"/>
          </a:xfrm>
          <a:prstGeom prst="rect">
            <a:avLst/>
          </a:prstGeom>
          <a:noFill/>
          <a:ln>
            <a:noFill/>
          </a:ln>
        </p:spPr>
        <p:txBody>
          <a:bodyPr lIns="90000" tIns="46800" rIns="90000" bIns="46800" anchor="t" anchorCtr="0">
            <a:noAutofit/>
          </a:bodyPr>
          <a:lstStyle/>
          <a:p>
            <a:pPr marL="338137" marR="0" lvl="0" indent="-338137" algn="l" rtl="0">
              <a:lnSpc>
                <a:spcPct val="100000"/>
              </a:lnSpc>
              <a:spcBef>
                <a:spcPts val="0"/>
              </a:spcBef>
              <a:spcAft>
                <a:spcPts val="0"/>
              </a:spcAft>
              <a:buClr>
                <a:srgbClr val="FFCC00"/>
              </a:buClr>
              <a:buSzPct val="100000"/>
              <a:buFont typeface="Arial"/>
              <a:buChar char="●"/>
            </a:pPr>
            <a:r>
              <a:rPr lang="en-US" sz="4800" b="0" i="0" u="none">
                <a:solidFill>
                  <a:srgbClr val="000000"/>
                </a:solidFill>
                <a:latin typeface="Times New Roman"/>
                <a:ea typeface="Times New Roman"/>
                <a:cs typeface="Times New Roman"/>
                <a:sym typeface="Times New Roman"/>
              </a:rPr>
              <a:t>Any  region enclosed by a nodes and edge sequence. </a:t>
            </a:r>
          </a:p>
          <a:p>
            <a:pPr marL="342900" marR="0" lvl="0" indent="-342900" algn="l" rtl="0">
              <a:lnSpc>
                <a:spcPct val="93000"/>
              </a:lnSpc>
              <a:spcBef>
                <a:spcPts val="0"/>
              </a:spcBef>
              <a:spcAft>
                <a:spcPts val="0"/>
              </a:spcAft>
              <a:buSzPct val="25000"/>
              <a:buNone/>
            </a:pPr>
            <a:endParaRPr sz="4800" b="0" i="0" u="none">
              <a:solidFill>
                <a:srgbClr val="000000"/>
              </a:solidFill>
              <a:latin typeface="Times New Roman"/>
              <a:ea typeface="Times New Roman"/>
              <a:cs typeface="Times New Roman"/>
              <a:sym typeface="Times New Roman"/>
            </a:endParaRPr>
          </a:p>
        </p:txBody>
      </p:sp>
    </p:spTree>
  </p:cSld>
  <p:clrMapOvr>
    <a:masterClrMapping/>
  </p:clrMapOvr>
  <p:transition spd="med">
    <p:cut/>
  </p:transition>
</p:sld>
</file>

<file path=ppt/slides/slide41.xml><?xml version="1.0" encoding="utf-8"?>
<p:sld xmlns:a="http://schemas.openxmlformats.org/drawingml/2006/main" xmlns:r="http://schemas.openxmlformats.org/officeDocument/2006/relationships" xmlns:p="http://schemas.openxmlformats.org/presentationml/2006/main">
  <p:cSld>
    <p:bg>
      <p:bgPr>
        <a:blipFill rotWithShape="1">
          <a:blip r:embed="rId3">
            <a:alphaModFix/>
          </a:blip>
          <a:stretch>
            <a:fillRect/>
          </a:stretch>
        </a:blipFill>
        <a:effectLst/>
      </p:bgPr>
    </p:bg>
    <p:spTree>
      <p:nvGrpSpPr>
        <p:cNvPr id="1" name="Shape 355"/>
        <p:cNvGrpSpPr/>
        <p:nvPr/>
      </p:nvGrpSpPr>
      <p:grpSpPr>
        <a:xfrm>
          <a:off x="0" y="0"/>
          <a:ext cx="0" cy="0"/>
          <a:chOff x="0" y="0"/>
          <a:chExt cx="0" cy="0"/>
        </a:xfrm>
      </p:grpSpPr>
      <p:sp>
        <p:nvSpPr>
          <p:cNvPr id="356" name="Shape 356"/>
          <p:cNvSpPr txBox="1">
            <a:spLocks noGrp="1"/>
          </p:cNvSpPr>
          <p:nvPr>
            <p:ph type="sldNum" idx="12"/>
          </p:nvPr>
        </p:nvSpPr>
        <p:spPr>
          <a:xfrm>
            <a:off x="6556375" y="6051550"/>
            <a:ext cx="2128836" cy="471487"/>
          </a:xfrm>
          <a:prstGeom prst="rect">
            <a:avLst/>
          </a:prstGeom>
          <a:noFill/>
          <a:ln>
            <a:noFill/>
          </a:ln>
        </p:spPr>
        <p:txBody>
          <a:bodyPr lIns="0" tIns="0" rIns="0" bIns="0" anchor="t" anchorCtr="0">
            <a:noAutofit/>
          </a:bodyPr>
          <a:lstStyle/>
          <a:p>
            <a:pPr marL="0" marR="0" lvl="0" indent="0" algn="ctr" rtl="0">
              <a:lnSpc>
                <a:spcPct val="93000"/>
              </a:lnSpc>
              <a:spcBef>
                <a:spcPts val="0"/>
              </a:spcBef>
              <a:spcAft>
                <a:spcPts val="0"/>
              </a:spcAft>
              <a:buSzPct val="25000"/>
              <a:buNone/>
            </a:pPr>
            <a:fld id="{00000000-1234-1234-1234-123412341234}" type="slidenum">
              <a:rPr lang="en-US" sz="2700" b="0" i="0" u="none" strike="noStrike" cap="none">
                <a:solidFill>
                  <a:srgbClr val="000080"/>
                </a:solidFill>
                <a:latin typeface="Times New Roman"/>
                <a:ea typeface="Times New Roman"/>
                <a:cs typeface="Times New Roman"/>
                <a:sym typeface="Times New Roman"/>
              </a:rPr>
              <a:pPr marL="0" marR="0" lvl="0" indent="0" algn="ctr" rtl="0">
                <a:lnSpc>
                  <a:spcPct val="93000"/>
                </a:lnSpc>
                <a:spcBef>
                  <a:spcPts val="0"/>
                </a:spcBef>
                <a:spcAft>
                  <a:spcPts val="0"/>
                </a:spcAft>
                <a:buSzPct val="25000"/>
                <a:buNone/>
              </a:pPr>
              <a:t>41</a:t>
            </a:fld>
            <a:endParaRPr lang="en-US" sz="2700" b="0" i="0" u="none" strike="noStrike" cap="none">
              <a:solidFill>
                <a:srgbClr val="000080"/>
              </a:solidFill>
              <a:latin typeface="Times New Roman"/>
              <a:ea typeface="Times New Roman"/>
              <a:cs typeface="Times New Roman"/>
              <a:sym typeface="Times New Roman"/>
            </a:endParaRPr>
          </a:p>
        </p:txBody>
      </p:sp>
      <p:sp>
        <p:nvSpPr>
          <p:cNvPr id="357" name="Shape 357"/>
          <p:cNvSpPr txBox="1">
            <a:spLocks noGrp="1"/>
          </p:cNvSpPr>
          <p:nvPr>
            <p:ph type="title"/>
          </p:nvPr>
        </p:nvSpPr>
        <p:spPr>
          <a:xfrm>
            <a:off x="406400" y="-33336"/>
            <a:ext cx="7772400" cy="1555750"/>
          </a:xfrm>
          <a:prstGeom prst="rect">
            <a:avLst/>
          </a:prstGeom>
          <a:noFill/>
          <a:ln>
            <a:noFill/>
          </a:ln>
        </p:spPr>
        <p:txBody>
          <a:bodyPr lIns="90000" tIns="46800" rIns="90000" bIns="46800" anchor="b" anchorCtr="0">
            <a:noAutofit/>
          </a:bodyPr>
          <a:lstStyle/>
          <a:p>
            <a:pPr marL="0" marR="0" lvl="0" indent="0" algn="ctr" rtl="0">
              <a:lnSpc>
                <a:spcPct val="100000"/>
              </a:lnSpc>
              <a:spcBef>
                <a:spcPts val="0"/>
              </a:spcBef>
              <a:spcAft>
                <a:spcPts val="0"/>
              </a:spcAft>
              <a:buClr>
                <a:srgbClr val="000080"/>
              </a:buClr>
              <a:buSzPct val="25000"/>
              <a:buFont typeface="Times New Roman"/>
              <a:buNone/>
            </a:pPr>
            <a:r>
              <a:rPr lang="en-US" sz="4800" b="0" i="0" u="none" strike="noStrike" cap="none">
                <a:solidFill>
                  <a:srgbClr val="000080"/>
                </a:solidFill>
                <a:latin typeface="Times New Roman"/>
                <a:ea typeface="Times New Roman"/>
                <a:cs typeface="Times New Roman"/>
                <a:sym typeface="Times New Roman"/>
              </a:rPr>
              <a:t>Example Control Flow Graph</a:t>
            </a:r>
          </a:p>
        </p:txBody>
      </p:sp>
      <p:sp>
        <p:nvSpPr>
          <p:cNvPr id="358" name="Shape 358"/>
          <p:cNvSpPr/>
          <p:nvPr/>
        </p:nvSpPr>
        <p:spPr>
          <a:xfrm>
            <a:off x="3352800" y="1676400"/>
            <a:ext cx="457200" cy="457200"/>
          </a:xfrm>
          <a:prstGeom prst="ellipse">
            <a:avLst/>
          </a:prstGeom>
          <a:solidFill>
            <a:srgbClr val="3399FF"/>
          </a:solidFill>
          <a:ln w="9525" cap="flat" cmpd="sng">
            <a:solidFill>
              <a:srgbClr val="000000"/>
            </a:solidFill>
            <a:prstDash val="solid"/>
            <a:miter/>
            <a:headEnd type="none" w="med" len="med"/>
            <a:tailEnd type="none" w="med" len="med"/>
          </a:ln>
        </p:spPr>
        <p:txBody>
          <a:bodyPr lIns="90000" tIns="46800" rIns="90000" bIns="46800" anchor="ctr" anchorCtr="0">
            <a:noAutofit/>
          </a:bodyPr>
          <a:lstStyle/>
          <a:p>
            <a:pPr marL="0" marR="0" lvl="0" indent="0" algn="ctr" rtl="0">
              <a:lnSpc>
                <a:spcPct val="100000"/>
              </a:lnSpc>
              <a:spcBef>
                <a:spcPts val="0"/>
              </a:spcBef>
              <a:spcAft>
                <a:spcPts val="0"/>
              </a:spcAft>
              <a:buClr>
                <a:srgbClr val="000000"/>
              </a:buClr>
              <a:buSzPct val="25000"/>
              <a:buFont typeface="Times New Roman"/>
              <a:buNone/>
            </a:pPr>
            <a:r>
              <a:rPr lang="en-US" sz="2400" b="1" i="0" u="none">
                <a:solidFill>
                  <a:srgbClr val="000000"/>
                </a:solidFill>
                <a:latin typeface="Times New Roman"/>
                <a:ea typeface="Times New Roman"/>
                <a:cs typeface="Times New Roman"/>
                <a:sym typeface="Times New Roman"/>
              </a:rPr>
              <a:t>1</a:t>
            </a:r>
          </a:p>
        </p:txBody>
      </p:sp>
      <p:sp>
        <p:nvSpPr>
          <p:cNvPr id="359" name="Shape 359"/>
          <p:cNvSpPr/>
          <p:nvPr/>
        </p:nvSpPr>
        <p:spPr>
          <a:xfrm>
            <a:off x="3352800" y="2362200"/>
            <a:ext cx="457200" cy="457200"/>
          </a:xfrm>
          <a:prstGeom prst="ellipse">
            <a:avLst/>
          </a:prstGeom>
          <a:solidFill>
            <a:srgbClr val="3399FF"/>
          </a:solidFill>
          <a:ln w="9525" cap="flat" cmpd="sng">
            <a:solidFill>
              <a:srgbClr val="000000"/>
            </a:solidFill>
            <a:prstDash val="solid"/>
            <a:miter/>
            <a:headEnd type="none" w="med" len="med"/>
            <a:tailEnd type="none" w="med" len="med"/>
          </a:ln>
        </p:spPr>
        <p:txBody>
          <a:bodyPr lIns="90000" tIns="46800" rIns="90000" bIns="46800" anchor="ctr" anchorCtr="0">
            <a:noAutofit/>
          </a:bodyPr>
          <a:lstStyle/>
          <a:p>
            <a:pPr marL="0" marR="0" lvl="0" indent="0" algn="ctr" rtl="0">
              <a:lnSpc>
                <a:spcPct val="100000"/>
              </a:lnSpc>
              <a:spcBef>
                <a:spcPts val="0"/>
              </a:spcBef>
              <a:spcAft>
                <a:spcPts val="0"/>
              </a:spcAft>
              <a:buClr>
                <a:srgbClr val="000000"/>
              </a:buClr>
              <a:buSzPct val="25000"/>
              <a:buFont typeface="Times New Roman"/>
              <a:buNone/>
            </a:pPr>
            <a:r>
              <a:rPr lang="en-US" sz="2400" b="1" i="0" u="none">
                <a:solidFill>
                  <a:srgbClr val="000000"/>
                </a:solidFill>
                <a:latin typeface="Times New Roman"/>
                <a:ea typeface="Times New Roman"/>
                <a:cs typeface="Times New Roman"/>
                <a:sym typeface="Times New Roman"/>
              </a:rPr>
              <a:t>2</a:t>
            </a:r>
          </a:p>
        </p:txBody>
      </p:sp>
      <p:sp>
        <p:nvSpPr>
          <p:cNvPr id="360" name="Shape 360"/>
          <p:cNvSpPr/>
          <p:nvPr/>
        </p:nvSpPr>
        <p:spPr>
          <a:xfrm>
            <a:off x="2743200" y="3048000"/>
            <a:ext cx="457200" cy="457200"/>
          </a:xfrm>
          <a:prstGeom prst="ellipse">
            <a:avLst/>
          </a:prstGeom>
          <a:solidFill>
            <a:srgbClr val="3399FF"/>
          </a:solidFill>
          <a:ln w="9525" cap="flat" cmpd="sng">
            <a:solidFill>
              <a:srgbClr val="000000"/>
            </a:solidFill>
            <a:prstDash val="solid"/>
            <a:miter/>
            <a:headEnd type="none" w="med" len="med"/>
            <a:tailEnd type="none" w="med" len="med"/>
          </a:ln>
        </p:spPr>
        <p:txBody>
          <a:bodyPr lIns="90000" tIns="46800" rIns="90000" bIns="46800" anchor="ctr" anchorCtr="0">
            <a:noAutofit/>
          </a:bodyPr>
          <a:lstStyle/>
          <a:p>
            <a:pPr marL="0" marR="0" lvl="0" indent="0" algn="ctr" rtl="0">
              <a:lnSpc>
                <a:spcPct val="100000"/>
              </a:lnSpc>
              <a:spcBef>
                <a:spcPts val="0"/>
              </a:spcBef>
              <a:spcAft>
                <a:spcPts val="0"/>
              </a:spcAft>
              <a:buClr>
                <a:srgbClr val="000000"/>
              </a:buClr>
              <a:buSzPct val="25000"/>
              <a:buFont typeface="Times New Roman"/>
              <a:buNone/>
            </a:pPr>
            <a:r>
              <a:rPr lang="en-US" sz="2400" b="1" i="0" u="none">
                <a:solidFill>
                  <a:srgbClr val="000000"/>
                </a:solidFill>
                <a:latin typeface="Times New Roman"/>
                <a:ea typeface="Times New Roman"/>
                <a:cs typeface="Times New Roman"/>
                <a:sym typeface="Times New Roman"/>
              </a:rPr>
              <a:t>3</a:t>
            </a:r>
          </a:p>
        </p:txBody>
      </p:sp>
      <p:sp>
        <p:nvSpPr>
          <p:cNvPr id="361" name="Shape 361"/>
          <p:cNvSpPr/>
          <p:nvPr/>
        </p:nvSpPr>
        <p:spPr>
          <a:xfrm>
            <a:off x="3886200" y="3048000"/>
            <a:ext cx="457200" cy="457200"/>
          </a:xfrm>
          <a:prstGeom prst="ellipse">
            <a:avLst/>
          </a:prstGeom>
          <a:solidFill>
            <a:srgbClr val="3399FF"/>
          </a:solidFill>
          <a:ln w="9525" cap="flat" cmpd="sng">
            <a:solidFill>
              <a:srgbClr val="000000"/>
            </a:solidFill>
            <a:prstDash val="solid"/>
            <a:miter/>
            <a:headEnd type="none" w="med" len="med"/>
            <a:tailEnd type="none" w="med" len="med"/>
          </a:ln>
        </p:spPr>
        <p:txBody>
          <a:bodyPr lIns="90000" tIns="46800" rIns="90000" bIns="46800" anchor="ctr" anchorCtr="0">
            <a:noAutofit/>
          </a:bodyPr>
          <a:lstStyle/>
          <a:p>
            <a:pPr marL="0" marR="0" lvl="0" indent="0" algn="ctr" rtl="0">
              <a:lnSpc>
                <a:spcPct val="100000"/>
              </a:lnSpc>
              <a:spcBef>
                <a:spcPts val="0"/>
              </a:spcBef>
              <a:spcAft>
                <a:spcPts val="0"/>
              </a:spcAft>
              <a:buClr>
                <a:srgbClr val="000000"/>
              </a:buClr>
              <a:buSzPct val="25000"/>
              <a:buFont typeface="Times New Roman"/>
              <a:buNone/>
            </a:pPr>
            <a:r>
              <a:rPr lang="en-US" sz="2400" b="1" i="0" u="none">
                <a:solidFill>
                  <a:srgbClr val="000000"/>
                </a:solidFill>
                <a:latin typeface="Times New Roman"/>
                <a:ea typeface="Times New Roman"/>
                <a:cs typeface="Times New Roman"/>
                <a:sym typeface="Times New Roman"/>
              </a:rPr>
              <a:t>4</a:t>
            </a:r>
          </a:p>
        </p:txBody>
      </p:sp>
      <p:sp>
        <p:nvSpPr>
          <p:cNvPr id="362" name="Shape 362"/>
          <p:cNvSpPr/>
          <p:nvPr/>
        </p:nvSpPr>
        <p:spPr>
          <a:xfrm>
            <a:off x="3352800" y="3657600"/>
            <a:ext cx="457200" cy="457200"/>
          </a:xfrm>
          <a:prstGeom prst="ellipse">
            <a:avLst/>
          </a:prstGeom>
          <a:solidFill>
            <a:srgbClr val="3399FF"/>
          </a:solidFill>
          <a:ln w="9525" cap="flat" cmpd="sng">
            <a:solidFill>
              <a:srgbClr val="000000"/>
            </a:solidFill>
            <a:prstDash val="solid"/>
            <a:miter/>
            <a:headEnd type="none" w="med" len="med"/>
            <a:tailEnd type="none" w="med" len="med"/>
          </a:ln>
        </p:spPr>
        <p:txBody>
          <a:bodyPr lIns="90000" tIns="46800" rIns="90000" bIns="46800" anchor="ctr" anchorCtr="0">
            <a:noAutofit/>
          </a:bodyPr>
          <a:lstStyle/>
          <a:p>
            <a:pPr marL="0" marR="0" lvl="0" indent="0" algn="ctr" rtl="0">
              <a:lnSpc>
                <a:spcPct val="100000"/>
              </a:lnSpc>
              <a:spcBef>
                <a:spcPts val="0"/>
              </a:spcBef>
              <a:spcAft>
                <a:spcPts val="0"/>
              </a:spcAft>
              <a:buClr>
                <a:srgbClr val="000000"/>
              </a:buClr>
              <a:buSzPct val="25000"/>
              <a:buFont typeface="Times New Roman"/>
              <a:buNone/>
            </a:pPr>
            <a:r>
              <a:rPr lang="en-US" sz="2400" b="1" i="0" u="none">
                <a:solidFill>
                  <a:srgbClr val="000000"/>
                </a:solidFill>
                <a:latin typeface="Times New Roman"/>
                <a:ea typeface="Times New Roman"/>
                <a:cs typeface="Times New Roman"/>
                <a:sym typeface="Times New Roman"/>
              </a:rPr>
              <a:t>5</a:t>
            </a:r>
          </a:p>
        </p:txBody>
      </p:sp>
      <p:sp>
        <p:nvSpPr>
          <p:cNvPr id="363" name="Shape 363"/>
          <p:cNvSpPr/>
          <p:nvPr/>
        </p:nvSpPr>
        <p:spPr>
          <a:xfrm>
            <a:off x="3352800" y="4343400"/>
            <a:ext cx="457200" cy="457200"/>
          </a:xfrm>
          <a:prstGeom prst="ellipse">
            <a:avLst/>
          </a:prstGeom>
          <a:solidFill>
            <a:srgbClr val="3399FF"/>
          </a:solidFill>
          <a:ln w="9525" cap="flat" cmpd="sng">
            <a:solidFill>
              <a:srgbClr val="000000"/>
            </a:solidFill>
            <a:prstDash val="solid"/>
            <a:miter/>
            <a:headEnd type="none" w="med" len="med"/>
            <a:tailEnd type="none" w="med" len="med"/>
          </a:ln>
        </p:spPr>
        <p:txBody>
          <a:bodyPr lIns="90000" tIns="46800" rIns="90000" bIns="46800" anchor="ctr" anchorCtr="0">
            <a:noAutofit/>
          </a:bodyPr>
          <a:lstStyle/>
          <a:p>
            <a:pPr marL="0" marR="0" lvl="0" indent="0" algn="ctr" rtl="0">
              <a:lnSpc>
                <a:spcPct val="100000"/>
              </a:lnSpc>
              <a:spcBef>
                <a:spcPts val="0"/>
              </a:spcBef>
              <a:spcAft>
                <a:spcPts val="0"/>
              </a:spcAft>
              <a:buClr>
                <a:srgbClr val="000000"/>
              </a:buClr>
              <a:buSzPct val="25000"/>
              <a:buFont typeface="Times New Roman"/>
              <a:buNone/>
            </a:pPr>
            <a:r>
              <a:rPr lang="en-US" sz="2400" b="1" i="0" u="none">
                <a:solidFill>
                  <a:srgbClr val="000000"/>
                </a:solidFill>
                <a:latin typeface="Times New Roman"/>
                <a:ea typeface="Times New Roman"/>
                <a:cs typeface="Times New Roman"/>
                <a:sym typeface="Times New Roman"/>
              </a:rPr>
              <a:t>6</a:t>
            </a:r>
          </a:p>
        </p:txBody>
      </p:sp>
      <p:cxnSp>
        <p:nvCxnSpPr>
          <p:cNvPr id="364" name="Shape 364"/>
          <p:cNvCxnSpPr/>
          <p:nvPr/>
        </p:nvCxnSpPr>
        <p:spPr>
          <a:xfrm>
            <a:off x="3581400" y="2057400"/>
            <a:ext cx="1587" cy="304799"/>
          </a:xfrm>
          <a:prstGeom prst="straightConnector1">
            <a:avLst/>
          </a:prstGeom>
          <a:noFill/>
          <a:ln w="38150" cap="flat" cmpd="sng">
            <a:solidFill>
              <a:srgbClr val="000000"/>
            </a:solidFill>
            <a:prstDash val="solid"/>
            <a:miter/>
            <a:headEnd type="none" w="med" len="med"/>
            <a:tailEnd type="triangle" w="lg" len="lg"/>
          </a:ln>
        </p:spPr>
      </p:cxnSp>
      <p:cxnSp>
        <p:nvCxnSpPr>
          <p:cNvPr id="365" name="Shape 365"/>
          <p:cNvCxnSpPr/>
          <p:nvPr/>
        </p:nvCxnSpPr>
        <p:spPr>
          <a:xfrm flipH="1">
            <a:off x="3119437" y="2743200"/>
            <a:ext cx="314324" cy="381000"/>
          </a:xfrm>
          <a:prstGeom prst="straightConnector1">
            <a:avLst/>
          </a:prstGeom>
          <a:noFill/>
          <a:ln w="38150" cap="flat" cmpd="sng">
            <a:solidFill>
              <a:srgbClr val="000000"/>
            </a:solidFill>
            <a:prstDash val="solid"/>
            <a:miter/>
            <a:headEnd type="none" w="med" len="med"/>
            <a:tailEnd type="triangle" w="lg" len="lg"/>
          </a:ln>
        </p:spPr>
      </p:cxnSp>
      <p:cxnSp>
        <p:nvCxnSpPr>
          <p:cNvPr id="366" name="Shape 366"/>
          <p:cNvCxnSpPr/>
          <p:nvPr/>
        </p:nvCxnSpPr>
        <p:spPr>
          <a:xfrm>
            <a:off x="3733800" y="2743200"/>
            <a:ext cx="304799" cy="304799"/>
          </a:xfrm>
          <a:prstGeom prst="straightConnector1">
            <a:avLst/>
          </a:prstGeom>
          <a:noFill/>
          <a:ln w="38150" cap="flat" cmpd="sng">
            <a:solidFill>
              <a:srgbClr val="000000"/>
            </a:solidFill>
            <a:prstDash val="solid"/>
            <a:miter/>
            <a:headEnd type="none" w="med" len="med"/>
            <a:tailEnd type="triangle" w="lg" len="lg"/>
          </a:ln>
        </p:spPr>
      </p:cxnSp>
      <p:cxnSp>
        <p:nvCxnSpPr>
          <p:cNvPr id="367" name="Shape 367"/>
          <p:cNvCxnSpPr/>
          <p:nvPr/>
        </p:nvCxnSpPr>
        <p:spPr>
          <a:xfrm>
            <a:off x="3048000" y="3505200"/>
            <a:ext cx="304799" cy="304799"/>
          </a:xfrm>
          <a:prstGeom prst="straightConnector1">
            <a:avLst/>
          </a:prstGeom>
          <a:noFill/>
          <a:ln w="38150" cap="flat" cmpd="sng">
            <a:solidFill>
              <a:srgbClr val="000000"/>
            </a:solidFill>
            <a:prstDash val="solid"/>
            <a:miter/>
            <a:headEnd type="none" w="med" len="med"/>
            <a:tailEnd type="triangle" w="lg" len="lg"/>
          </a:ln>
        </p:spPr>
      </p:cxnSp>
      <p:cxnSp>
        <p:nvCxnSpPr>
          <p:cNvPr id="368" name="Shape 368"/>
          <p:cNvCxnSpPr/>
          <p:nvPr/>
        </p:nvCxnSpPr>
        <p:spPr>
          <a:xfrm flipH="1">
            <a:off x="3805237" y="3505200"/>
            <a:ext cx="314324" cy="381000"/>
          </a:xfrm>
          <a:prstGeom prst="straightConnector1">
            <a:avLst/>
          </a:prstGeom>
          <a:noFill/>
          <a:ln w="38150" cap="flat" cmpd="sng">
            <a:solidFill>
              <a:srgbClr val="000000"/>
            </a:solidFill>
            <a:prstDash val="solid"/>
            <a:miter/>
            <a:headEnd type="none" w="med" len="med"/>
            <a:tailEnd type="triangle" w="lg" len="lg"/>
          </a:ln>
        </p:spPr>
      </p:cxnSp>
      <p:cxnSp>
        <p:nvCxnSpPr>
          <p:cNvPr id="369" name="Shape 369"/>
          <p:cNvCxnSpPr/>
          <p:nvPr/>
        </p:nvCxnSpPr>
        <p:spPr>
          <a:xfrm flipH="1">
            <a:off x="2357437" y="3962400"/>
            <a:ext cx="1000125" cy="1587"/>
          </a:xfrm>
          <a:prstGeom prst="straightConnector1">
            <a:avLst/>
          </a:prstGeom>
          <a:noFill/>
          <a:ln w="38150" cap="flat" cmpd="sng">
            <a:solidFill>
              <a:srgbClr val="000000"/>
            </a:solidFill>
            <a:prstDash val="solid"/>
            <a:miter/>
            <a:headEnd type="none" w="med" len="med"/>
            <a:tailEnd type="triangle" w="lg" len="lg"/>
          </a:ln>
        </p:spPr>
      </p:cxnSp>
      <p:cxnSp>
        <p:nvCxnSpPr>
          <p:cNvPr id="370" name="Shape 370"/>
          <p:cNvCxnSpPr/>
          <p:nvPr/>
        </p:nvCxnSpPr>
        <p:spPr>
          <a:xfrm rot="10800000" flipH="1">
            <a:off x="2362200" y="1900237"/>
            <a:ext cx="1587" cy="2066924"/>
          </a:xfrm>
          <a:prstGeom prst="straightConnector1">
            <a:avLst/>
          </a:prstGeom>
          <a:noFill/>
          <a:ln w="38150" cap="flat" cmpd="sng">
            <a:solidFill>
              <a:srgbClr val="000000"/>
            </a:solidFill>
            <a:prstDash val="solid"/>
            <a:miter/>
            <a:headEnd type="none" w="med" len="med"/>
            <a:tailEnd type="triangle" w="lg" len="lg"/>
          </a:ln>
        </p:spPr>
      </p:cxnSp>
      <p:cxnSp>
        <p:nvCxnSpPr>
          <p:cNvPr id="371" name="Shape 371"/>
          <p:cNvCxnSpPr/>
          <p:nvPr/>
        </p:nvCxnSpPr>
        <p:spPr>
          <a:xfrm>
            <a:off x="2362200" y="1905000"/>
            <a:ext cx="990599" cy="1587"/>
          </a:xfrm>
          <a:prstGeom prst="straightConnector1">
            <a:avLst/>
          </a:prstGeom>
          <a:noFill/>
          <a:ln w="38150" cap="flat" cmpd="sng">
            <a:solidFill>
              <a:srgbClr val="000000"/>
            </a:solidFill>
            <a:prstDash val="solid"/>
            <a:miter/>
            <a:headEnd type="none" w="med" len="med"/>
            <a:tailEnd type="triangle" w="lg" len="lg"/>
          </a:ln>
        </p:spPr>
      </p:cxnSp>
      <p:sp>
        <p:nvSpPr>
          <p:cNvPr id="372" name="Shape 372"/>
          <p:cNvSpPr/>
          <p:nvPr/>
        </p:nvSpPr>
        <p:spPr>
          <a:xfrm>
            <a:off x="3810000" y="1752600"/>
            <a:ext cx="1130299" cy="2743199"/>
          </a:xfrm>
          <a:custGeom>
            <a:avLst/>
            <a:gdLst/>
            <a:ahLst/>
            <a:cxnLst/>
            <a:rect l="0" t="0" r="0" b="0"/>
            <a:pathLst>
              <a:path w="120000" h="120000" extrusionOk="0">
                <a:moveTo>
                  <a:pt x="0" y="8888"/>
                </a:moveTo>
                <a:cubicBezTo>
                  <a:pt x="35730" y="4444"/>
                  <a:pt x="71460" y="0"/>
                  <a:pt x="88988" y="13333"/>
                </a:cubicBezTo>
                <a:cubicBezTo>
                  <a:pt x="106516" y="26666"/>
                  <a:pt x="120000" y="71111"/>
                  <a:pt x="105168" y="88888"/>
                </a:cubicBezTo>
                <a:cubicBezTo>
                  <a:pt x="90337" y="106666"/>
                  <a:pt x="45168" y="113333"/>
                  <a:pt x="0" y="120000"/>
                </a:cubicBezTo>
              </a:path>
            </a:pathLst>
          </a:custGeom>
          <a:noFill/>
          <a:ln w="38150" cap="flat" cmpd="sng">
            <a:solidFill>
              <a:srgbClr val="000000"/>
            </a:solidFill>
            <a:prstDash val="solid"/>
            <a:round/>
            <a:headEnd type="none" w="med" len="med"/>
            <a:tailEnd type="none" w="med" len="med"/>
          </a:ln>
        </p:spPr>
        <p:txBody>
          <a:bodyPr lIns="91425" tIns="45700" rIns="91425" bIns="45700" anchor="ctr" anchorCtr="0">
            <a:noAutofit/>
          </a:bodyPr>
          <a:lstStyle/>
          <a:p>
            <a:pPr marL="0" marR="0" lvl="0" indent="0" algn="l" rtl="0">
              <a:lnSpc>
                <a:spcPct val="100000"/>
              </a:lnSpc>
              <a:spcBef>
                <a:spcPts val="0"/>
              </a:spcBef>
              <a:spcAft>
                <a:spcPts val="0"/>
              </a:spcAft>
              <a:buNone/>
            </a:pPr>
            <a:endParaRPr sz="2400" b="0" i="0" u="none">
              <a:solidFill>
                <a:srgbClr val="000000"/>
              </a:solidFill>
              <a:latin typeface="Times New Roman"/>
              <a:ea typeface="Times New Roman"/>
              <a:cs typeface="Times New Roman"/>
              <a:sym typeface="Times New Roman"/>
            </a:endParaRPr>
          </a:p>
        </p:txBody>
      </p:sp>
    </p:spTree>
  </p:cSld>
  <p:clrMapOvr>
    <a:masterClrMapping/>
  </p:clrMapOvr>
  <p:transition spd="med">
    <p:cut/>
  </p:transition>
</p:sld>
</file>

<file path=ppt/slides/slide42.xml><?xml version="1.0" encoding="utf-8"?>
<p:sld xmlns:a="http://schemas.openxmlformats.org/drawingml/2006/main" xmlns:r="http://schemas.openxmlformats.org/officeDocument/2006/relationships" xmlns:p="http://schemas.openxmlformats.org/presentationml/2006/main">
  <p:cSld>
    <p:bg>
      <p:bgPr>
        <a:blipFill rotWithShape="1">
          <a:blip r:embed="rId3">
            <a:alphaModFix/>
          </a:blip>
          <a:stretch>
            <a:fillRect/>
          </a:stretch>
        </a:blipFill>
        <a:effectLst/>
      </p:bgPr>
    </p:bg>
    <p:spTree>
      <p:nvGrpSpPr>
        <p:cNvPr id="1" name="Shape 376"/>
        <p:cNvGrpSpPr/>
        <p:nvPr/>
      </p:nvGrpSpPr>
      <p:grpSpPr>
        <a:xfrm>
          <a:off x="0" y="0"/>
          <a:ext cx="0" cy="0"/>
          <a:chOff x="0" y="0"/>
          <a:chExt cx="0" cy="0"/>
        </a:xfrm>
      </p:grpSpPr>
      <p:sp>
        <p:nvSpPr>
          <p:cNvPr id="377" name="Shape 377"/>
          <p:cNvSpPr txBox="1">
            <a:spLocks noGrp="1"/>
          </p:cNvSpPr>
          <p:nvPr>
            <p:ph type="sldNum" idx="12"/>
          </p:nvPr>
        </p:nvSpPr>
        <p:spPr>
          <a:xfrm>
            <a:off x="6556375" y="6051550"/>
            <a:ext cx="2128836" cy="471487"/>
          </a:xfrm>
          <a:prstGeom prst="rect">
            <a:avLst/>
          </a:prstGeom>
          <a:noFill/>
          <a:ln>
            <a:noFill/>
          </a:ln>
        </p:spPr>
        <p:txBody>
          <a:bodyPr lIns="0" tIns="0" rIns="0" bIns="0" anchor="t" anchorCtr="0">
            <a:noAutofit/>
          </a:bodyPr>
          <a:lstStyle/>
          <a:p>
            <a:pPr marL="0" marR="0" lvl="0" indent="0" algn="ctr" rtl="0">
              <a:lnSpc>
                <a:spcPct val="93000"/>
              </a:lnSpc>
              <a:spcBef>
                <a:spcPts val="0"/>
              </a:spcBef>
              <a:spcAft>
                <a:spcPts val="0"/>
              </a:spcAft>
              <a:buSzPct val="25000"/>
              <a:buNone/>
            </a:pPr>
            <a:fld id="{00000000-1234-1234-1234-123412341234}" type="slidenum">
              <a:rPr lang="en-US" sz="2700" b="0" i="0" u="none" strike="noStrike" cap="none">
                <a:solidFill>
                  <a:srgbClr val="000080"/>
                </a:solidFill>
                <a:latin typeface="Times New Roman"/>
                <a:ea typeface="Times New Roman"/>
                <a:cs typeface="Times New Roman"/>
                <a:sym typeface="Times New Roman"/>
              </a:rPr>
              <a:pPr marL="0" marR="0" lvl="0" indent="0" algn="ctr" rtl="0">
                <a:lnSpc>
                  <a:spcPct val="93000"/>
                </a:lnSpc>
                <a:spcBef>
                  <a:spcPts val="0"/>
                </a:spcBef>
                <a:spcAft>
                  <a:spcPts val="0"/>
                </a:spcAft>
                <a:buSzPct val="25000"/>
                <a:buNone/>
              </a:pPr>
              <a:t>42</a:t>
            </a:fld>
            <a:endParaRPr lang="en-US" sz="2700" b="0" i="0" u="none" strike="noStrike" cap="none">
              <a:solidFill>
                <a:srgbClr val="000080"/>
              </a:solidFill>
              <a:latin typeface="Times New Roman"/>
              <a:ea typeface="Times New Roman"/>
              <a:cs typeface="Times New Roman"/>
              <a:sym typeface="Times New Roman"/>
            </a:endParaRPr>
          </a:p>
        </p:txBody>
      </p:sp>
      <p:sp>
        <p:nvSpPr>
          <p:cNvPr id="378" name="Shape 378"/>
          <p:cNvSpPr txBox="1">
            <a:spLocks noGrp="1"/>
          </p:cNvSpPr>
          <p:nvPr>
            <p:ph type="title"/>
          </p:nvPr>
        </p:nvSpPr>
        <p:spPr>
          <a:xfrm>
            <a:off x="406400" y="228600"/>
            <a:ext cx="7772400" cy="1143000"/>
          </a:xfrm>
          <a:prstGeom prst="rect">
            <a:avLst/>
          </a:prstGeom>
          <a:noFill/>
          <a:ln>
            <a:noFill/>
          </a:ln>
        </p:spPr>
        <p:txBody>
          <a:bodyPr lIns="90000" tIns="46800" rIns="90000" bIns="46800" anchor="b" anchorCtr="0">
            <a:noAutofit/>
          </a:bodyPr>
          <a:lstStyle/>
          <a:p>
            <a:pPr marL="0" marR="0" lvl="0" indent="0" algn="ctr" rtl="0">
              <a:lnSpc>
                <a:spcPct val="100000"/>
              </a:lnSpc>
              <a:spcBef>
                <a:spcPts val="0"/>
              </a:spcBef>
              <a:spcAft>
                <a:spcPts val="0"/>
              </a:spcAft>
              <a:buClr>
                <a:srgbClr val="000080"/>
              </a:buClr>
              <a:buSzPct val="25000"/>
              <a:buFont typeface="Times New Roman"/>
              <a:buNone/>
            </a:pPr>
            <a:r>
              <a:rPr lang="en-US" sz="6600" b="0" i="0" u="none" strike="noStrike" cap="none">
                <a:solidFill>
                  <a:srgbClr val="000080"/>
                </a:solidFill>
                <a:latin typeface="Times New Roman"/>
                <a:ea typeface="Times New Roman"/>
                <a:cs typeface="Times New Roman"/>
                <a:sym typeface="Times New Roman"/>
              </a:rPr>
              <a:t>Example</a:t>
            </a:r>
          </a:p>
        </p:txBody>
      </p:sp>
      <p:sp>
        <p:nvSpPr>
          <p:cNvPr id="379" name="Shape 379"/>
          <p:cNvSpPr txBox="1">
            <a:spLocks noGrp="1"/>
          </p:cNvSpPr>
          <p:nvPr>
            <p:ph type="body" idx="1"/>
          </p:nvPr>
        </p:nvSpPr>
        <p:spPr>
          <a:xfrm>
            <a:off x="457200" y="1885950"/>
            <a:ext cx="8178799" cy="4171950"/>
          </a:xfrm>
          <a:prstGeom prst="rect">
            <a:avLst/>
          </a:prstGeom>
          <a:noFill/>
          <a:ln>
            <a:noFill/>
          </a:ln>
        </p:spPr>
        <p:txBody>
          <a:bodyPr lIns="90000" tIns="46800" rIns="90000" bIns="46800" anchor="t" anchorCtr="0">
            <a:noAutofit/>
          </a:bodyPr>
          <a:lstStyle/>
          <a:p>
            <a:pPr marL="338137" marR="0" lvl="0" indent="-338137" algn="l" rtl="0">
              <a:lnSpc>
                <a:spcPct val="100000"/>
              </a:lnSpc>
              <a:spcBef>
                <a:spcPts val="0"/>
              </a:spcBef>
              <a:spcAft>
                <a:spcPts val="0"/>
              </a:spcAft>
              <a:buClr>
                <a:srgbClr val="FFCC00"/>
              </a:buClr>
              <a:buSzPct val="100000"/>
              <a:buFont typeface="Arial"/>
              <a:buChar char="●"/>
            </a:pPr>
            <a:r>
              <a:rPr lang="en-US" sz="2600" b="0" i="0" u="none">
                <a:solidFill>
                  <a:srgbClr val="000000"/>
                </a:solidFill>
                <a:latin typeface="Times New Roman"/>
                <a:ea typeface="Times New Roman"/>
                <a:cs typeface="Times New Roman"/>
                <a:sym typeface="Times New Roman"/>
              </a:rPr>
              <a:t>From a visual examination of the CFG:</a:t>
            </a:r>
          </a:p>
          <a:p>
            <a:pPr marL="738187" marR="0" lvl="1" indent="-280987" algn="l" rtl="0">
              <a:lnSpc>
                <a:spcPct val="100000"/>
              </a:lnSpc>
              <a:spcBef>
                <a:spcPts val="1000"/>
              </a:spcBef>
              <a:spcAft>
                <a:spcPts val="0"/>
              </a:spcAft>
              <a:buClr>
                <a:srgbClr val="FFCC00"/>
              </a:buClr>
              <a:buSzPct val="100000"/>
              <a:buFont typeface="Arial"/>
              <a:buChar char="●"/>
            </a:pPr>
            <a:r>
              <a:rPr lang="en-US" sz="2300" b="0" i="0" u="none" strike="noStrike" cap="none">
                <a:solidFill>
                  <a:srgbClr val="000000"/>
                </a:solidFill>
                <a:latin typeface="Times New Roman"/>
                <a:ea typeface="Times New Roman"/>
                <a:cs typeface="Times New Roman"/>
                <a:sym typeface="Times New Roman"/>
              </a:rPr>
              <a:t>the number of bounded areas is 2. </a:t>
            </a:r>
          </a:p>
          <a:p>
            <a:pPr marL="738187" marR="0" lvl="1" indent="-280987" algn="l" rtl="0">
              <a:lnSpc>
                <a:spcPct val="100000"/>
              </a:lnSpc>
              <a:spcBef>
                <a:spcPts val="1000"/>
              </a:spcBef>
              <a:spcAft>
                <a:spcPts val="0"/>
              </a:spcAft>
              <a:buClr>
                <a:srgbClr val="FFCC00"/>
              </a:buClr>
              <a:buSzPct val="100000"/>
              <a:buFont typeface="Arial"/>
              <a:buChar char="●"/>
            </a:pPr>
            <a:r>
              <a:rPr lang="en-US" sz="2300" b="0" i="0" u="none" strike="noStrike" cap="none">
                <a:solidFill>
                  <a:srgbClr val="000000"/>
                </a:solidFill>
                <a:latin typeface="Times New Roman"/>
                <a:ea typeface="Times New Roman"/>
                <a:cs typeface="Times New Roman"/>
                <a:sym typeface="Times New Roman"/>
              </a:rPr>
              <a:t>cyclomatic complexity = 2+1=3.</a:t>
            </a:r>
          </a:p>
        </p:txBody>
      </p:sp>
    </p:spTree>
  </p:cSld>
  <p:clrMapOvr>
    <a:masterClrMapping/>
  </p:clrMapOvr>
  <p:transition spd="med">
    <p:cut/>
  </p:transition>
</p:sld>
</file>

<file path=ppt/slides/slide43.xml><?xml version="1.0" encoding="utf-8"?>
<p:sld xmlns:a="http://schemas.openxmlformats.org/drawingml/2006/main" xmlns:r="http://schemas.openxmlformats.org/officeDocument/2006/relationships" xmlns:p="http://schemas.openxmlformats.org/presentationml/2006/main">
  <p:cSld>
    <p:bg>
      <p:bgPr>
        <a:blipFill rotWithShape="1">
          <a:blip r:embed="rId3">
            <a:alphaModFix/>
          </a:blip>
          <a:stretch>
            <a:fillRect/>
          </a:stretch>
        </a:blipFill>
        <a:effectLst/>
      </p:bgPr>
    </p:bg>
    <p:spTree>
      <p:nvGrpSpPr>
        <p:cNvPr id="1" name="Shape 383"/>
        <p:cNvGrpSpPr/>
        <p:nvPr/>
      </p:nvGrpSpPr>
      <p:grpSpPr>
        <a:xfrm>
          <a:off x="0" y="0"/>
          <a:ext cx="0" cy="0"/>
          <a:chOff x="0" y="0"/>
          <a:chExt cx="0" cy="0"/>
        </a:xfrm>
      </p:grpSpPr>
      <p:sp>
        <p:nvSpPr>
          <p:cNvPr id="384" name="Shape 384"/>
          <p:cNvSpPr txBox="1">
            <a:spLocks noGrp="1"/>
          </p:cNvSpPr>
          <p:nvPr>
            <p:ph type="sldNum" idx="12"/>
          </p:nvPr>
        </p:nvSpPr>
        <p:spPr>
          <a:xfrm>
            <a:off x="6556375" y="6051550"/>
            <a:ext cx="2128836" cy="471487"/>
          </a:xfrm>
          <a:prstGeom prst="rect">
            <a:avLst/>
          </a:prstGeom>
          <a:noFill/>
          <a:ln>
            <a:noFill/>
          </a:ln>
        </p:spPr>
        <p:txBody>
          <a:bodyPr lIns="0" tIns="0" rIns="0" bIns="0" anchor="t" anchorCtr="0">
            <a:noAutofit/>
          </a:bodyPr>
          <a:lstStyle/>
          <a:p>
            <a:pPr marL="0" marR="0" lvl="0" indent="0" algn="ctr" rtl="0">
              <a:lnSpc>
                <a:spcPct val="93000"/>
              </a:lnSpc>
              <a:spcBef>
                <a:spcPts val="0"/>
              </a:spcBef>
              <a:spcAft>
                <a:spcPts val="0"/>
              </a:spcAft>
              <a:buSzPct val="25000"/>
              <a:buNone/>
            </a:pPr>
            <a:fld id="{00000000-1234-1234-1234-123412341234}" type="slidenum">
              <a:rPr lang="en-US" sz="2700" b="0" i="0" u="none" strike="noStrike" cap="none">
                <a:solidFill>
                  <a:srgbClr val="000080"/>
                </a:solidFill>
                <a:latin typeface="Times New Roman"/>
                <a:ea typeface="Times New Roman"/>
                <a:cs typeface="Times New Roman"/>
                <a:sym typeface="Times New Roman"/>
              </a:rPr>
              <a:pPr marL="0" marR="0" lvl="0" indent="0" algn="ctr" rtl="0">
                <a:lnSpc>
                  <a:spcPct val="93000"/>
                </a:lnSpc>
                <a:spcBef>
                  <a:spcPts val="0"/>
                </a:spcBef>
                <a:spcAft>
                  <a:spcPts val="0"/>
                </a:spcAft>
                <a:buSzPct val="25000"/>
                <a:buNone/>
              </a:pPr>
              <a:t>43</a:t>
            </a:fld>
            <a:endParaRPr lang="en-US" sz="2700" b="0" i="0" u="none" strike="noStrike" cap="none">
              <a:solidFill>
                <a:srgbClr val="000080"/>
              </a:solidFill>
              <a:latin typeface="Times New Roman"/>
              <a:ea typeface="Times New Roman"/>
              <a:cs typeface="Times New Roman"/>
              <a:sym typeface="Times New Roman"/>
            </a:endParaRPr>
          </a:p>
        </p:txBody>
      </p:sp>
      <p:sp>
        <p:nvSpPr>
          <p:cNvPr id="385" name="Shape 385"/>
          <p:cNvSpPr txBox="1">
            <a:spLocks noGrp="1"/>
          </p:cNvSpPr>
          <p:nvPr>
            <p:ph type="title"/>
          </p:nvPr>
        </p:nvSpPr>
        <p:spPr>
          <a:xfrm>
            <a:off x="406400" y="228600"/>
            <a:ext cx="7772400" cy="1143000"/>
          </a:xfrm>
          <a:prstGeom prst="rect">
            <a:avLst/>
          </a:prstGeom>
          <a:noFill/>
          <a:ln>
            <a:noFill/>
          </a:ln>
        </p:spPr>
        <p:txBody>
          <a:bodyPr lIns="90000" tIns="46800" rIns="90000" bIns="46800" anchor="b" anchorCtr="0">
            <a:noAutofit/>
          </a:bodyPr>
          <a:lstStyle/>
          <a:p>
            <a:pPr marL="0" marR="0" lvl="0" indent="0" algn="ctr" rtl="0">
              <a:lnSpc>
                <a:spcPct val="100000"/>
              </a:lnSpc>
              <a:spcBef>
                <a:spcPts val="0"/>
              </a:spcBef>
              <a:spcAft>
                <a:spcPts val="0"/>
              </a:spcAft>
              <a:buClr>
                <a:srgbClr val="000080"/>
              </a:buClr>
              <a:buSzPct val="25000"/>
              <a:buFont typeface="Times New Roman"/>
              <a:buNone/>
            </a:pPr>
            <a:r>
              <a:rPr lang="en-US" sz="4400" b="0" i="0" u="none" strike="noStrike" cap="none">
                <a:solidFill>
                  <a:srgbClr val="000080"/>
                </a:solidFill>
                <a:latin typeface="Times New Roman"/>
                <a:ea typeface="Times New Roman"/>
                <a:cs typeface="Times New Roman"/>
                <a:sym typeface="Times New Roman"/>
              </a:rPr>
              <a:t>Cyclomatic complexity</a:t>
            </a:r>
          </a:p>
        </p:txBody>
      </p:sp>
      <p:sp>
        <p:nvSpPr>
          <p:cNvPr id="386" name="Shape 386"/>
          <p:cNvSpPr txBox="1">
            <a:spLocks noGrp="1"/>
          </p:cNvSpPr>
          <p:nvPr>
            <p:ph type="body" idx="1"/>
          </p:nvPr>
        </p:nvSpPr>
        <p:spPr>
          <a:xfrm>
            <a:off x="457200" y="1885950"/>
            <a:ext cx="8178799" cy="4289425"/>
          </a:xfrm>
          <a:prstGeom prst="rect">
            <a:avLst/>
          </a:prstGeom>
          <a:noFill/>
          <a:ln>
            <a:noFill/>
          </a:ln>
        </p:spPr>
        <p:txBody>
          <a:bodyPr lIns="90000" tIns="46800" rIns="90000" bIns="46800" anchor="t" anchorCtr="0">
            <a:noAutofit/>
          </a:bodyPr>
          <a:lstStyle/>
          <a:p>
            <a:pPr marL="338137" marR="0" lvl="0" indent="-338137" algn="l" rtl="0">
              <a:lnSpc>
                <a:spcPct val="95000"/>
              </a:lnSpc>
              <a:spcBef>
                <a:spcPts val="0"/>
              </a:spcBef>
              <a:spcAft>
                <a:spcPts val="0"/>
              </a:spcAft>
              <a:buClr>
                <a:srgbClr val="FFCC00"/>
              </a:buClr>
              <a:buSzPct val="100000"/>
              <a:buFont typeface="Arial"/>
              <a:buChar char="●"/>
            </a:pPr>
            <a:r>
              <a:rPr lang="en-US" sz="2400" b="0" i="0" u="none">
                <a:solidFill>
                  <a:srgbClr val="000000"/>
                </a:solidFill>
                <a:latin typeface="Times New Roman"/>
                <a:ea typeface="Times New Roman"/>
                <a:cs typeface="Times New Roman"/>
                <a:sym typeface="Times New Roman"/>
              </a:rPr>
              <a:t>McCabe's metric provides:</a:t>
            </a:r>
          </a:p>
          <a:p>
            <a:pPr marL="1143000" marR="0" lvl="2" indent="-228600" algn="l" rtl="0">
              <a:lnSpc>
                <a:spcPct val="95000"/>
              </a:lnSpc>
              <a:spcBef>
                <a:spcPts val="200"/>
              </a:spcBef>
              <a:spcAft>
                <a:spcPts val="0"/>
              </a:spcAft>
              <a:buClr>
                <a:srgbClr val="FFCC00"/>
              </a:buClr>
              <a:buSzPct val="100000"/>
              <a:buFont typeface="Arial"/>
              <a:buChar char="●"/>
            </a:pPr>
            <a:r>
              <a:rPr lang="en-US" sz="2400" b="0" i="0" u="none" strike="noStrike" cap="none">
                <a:solidFill>
                  <a:srgbClr val="0033CC"/>
                </a:solidFill>
                <a:latin typeface="Times New Roman"/>
                <a:ea typeface="Times New Roman"/>
                <a:cs typeface="Times New Roman"/>
                <a:sym typeface="Times New Roman"/>
              </a:rPr>
              <a:t>a quantitative measure of  testing difficulty and the ultimate reliability</a:t>
            </a:r>
            <a:r>
              <a:rPr lang="en-US" sz="2400" b="0" i="0" u="none" strike="noStrike" cap="none">
                <a:solidFill>
                  <a:srgbClr val="000000"/>
                </a:solidFill>
                <a:latin typeface="Times New Roman"/>
                <a:ea typeface="Times New Roman"/>
                <a:cs typeface="Times New Roman"/>
                <a:sym typeface="Times New Roman"/>
              </a:rPr>
              <a:t> </a:t>
            </a:r>
          </a:p>
          <a:p>
            <a:pPr marL="338137" marR="0" lvl="0" indent="-338137" algn="l" rtl="0">
              <a:lnSpc>
                <a:spcPct val="95000"/>
              </a:lnSpc>
              <a:spcBef>
                <a:spcPts val="200"/>
              </a:spcBef>
              <a:spcAft>
                <a:spcPts val="0"/>
              </a:spcAft>
              <a:buClr>
                <a:srgbClr val="FFCC00"/>
              </a:buClr>
              <a:buSzPct val="100000"/>
              <a:buFont typeface="Arial"/>
              <a:buChar char="●"/>
            </a:pPr>
            <a:r>
              <a:rPr lang="en-US" sz="2400" b="0" i="0" u="none">
                <a:solidFill>
                  <a:srgbClr val="000000"/>
                </a:solidFill>
                <a:latin typeface="Times New Roman"/>
                <a:ea typeface="Times New Roman"/>
                <a:cs typeface="Times New Roman"/>
                <a:sym typeface="Times New Roman"/>
              </a:rPr>
              <a:t>Intuitively, </a:t>
            </a:r>
          </a:p>
          <a:p>
            <a:pPr marL="738187" marR="0" lvl="1" indent="-280987" algn="l" rtl="0">
              <a:lnSpc>
                <a:spcPct val="95000"/>
              </a:lnSpc>
              <a:spcBef>
                <a:spcPts val="200"/>
              </a:spcBef>
              <a:spcAft>
                <a:spcPts val="0"/>
              </a:spcAft>
              <a:buClr>
                <a:srgbClr val="FFCC00"/>
              </a:buClr>
              <a:buSzPct val="100000"/>
              <a:buFont typeface="Arial"/>
              <a:buChar char="●"/>
            </a:pPr>
            <a:r>
              <a:rPr lang="en-US" sz="3600" b="0" i="0" u="none" strike="noStrike" cap="none">
                <a:solidFill>
                  <a:srgbClr val="000000"/>
                </a:solidFill>
                <a:latin typeface="Times New Roman"/>
                <a:ea typeface="Times New Roman"/>
                <a:cs typeface="Times New Roman"/>
                <a:sym typeface="Times New Roman"/>
              </a:rPr>
              <a:t>number of bounded areas increases with the number of decision nodes and loops.</a:t>
            </a:r>
          </a:p>
        </p:txBody>
      </p:sp>
    </p:spTree>
  </p:cSld>
  <p:clrMapOvr>
    <a:masterClrMapping/>
  </p:clrMapOvr>
  <p:transition spd="med">
    <p:cut/>
  </p:transition>
</p:sld>
</file>

<file path=ppt/slides/slide44.xml><?xml version="1.0" encoding="utf-8"?>
<p:sld xmlns:a="http://schemas.openxmlformats.org/drawingml/2006/main" xmlns:r="http://schemas.openxmlformats.org/officeDocument/2006/relationships" xmlns:p="http://schemas.openxmlformats.org/presentationml/2006/main">
  <p:cSld>
    <p:bg>
      <p:bgPr>
        <a:blipFill rotWithShape="1">
          <a:blip r:embed="rId3">
            <a:alphaModFix/>
          </a:blip>
          <a:stretch>
            <a:fillRect/>
          </a:stretch>
        </a:blipFill>
        <a:effectLst/>
      </p:bgPr>
    </p:bg>
    <p:spTree>
      <p:nvGrpSpPr>
        <p:cNvPr id="1" name="Shape 390"/>
        <p:cNvGrpSpPr/>
        <p:nvPr/>
      </p:nvGrpSpPr>
      <p:grpSpPr>
        <a:xfrm>
          <a:off x="0" y="0"/>
          <a:ext cx="0" cy="0"/>
          <a:chOff x="0" y="0"/>
          <a:chExt cx="0" cy="0"/>
        </a:xfrm>
      </p:grpSpPr>
      <p:sp>
        <p:nvSpPr>
          <p:cNvPr id="391" name="Shape 391"/>
          <p:cNvSpPr txBox="1">
            <a:spLocks noGrp="1"/>
          </p:cNvSpPr>
          <p:nvPr>
            <p:ph type="sldNum" idx="12"/>
          </p:nvPr>
        </p:nvSpPr>
        <p:spPr>
          <a:xfrm>
            <a:off x="6556375" y="6051550"/>
            <a:ext cx="2128836" cy="471487"/>
          </a:xfrm>
          <a:prstGeom prst="rect">
            <a:avLst/>
          </a:prstGeom>
          <a:noFill/>
          <a:ln>
            <a:noFill/>
          </a:ln>
        </p:spPr>
        <p:txBody>
          <a:bodyPr lIns="0" tIns="0" rIns="0" bIns="0" anchor="t" anchorCtr="0">
            <a:noAutofit/>
          </a:bodyPr>
          <a:lstStyle/>
          <a:p>
            <a:pPr marL="0" marR="0" lvl="0" indent="0" algn="ctr" rtl="0">
              <a:lnSpc>
                <a:spcPct val="93000"/>
              </a:lnSpc>
              <a:spcBef>
                <a:spcPts val="0"/>
              </a:spcBef>
              <a:spcAft>
                <a:spcPts val="0"/>
              </a:spcAft>
              <a:buSzPct val="25000"/>
              <a:buNone/>
            </a:pPr>
            <a:fld id="{00000000-1234-1234-1234-123412341234}" type="slidenum">
              <a:rPr lang="en-US" sz="2700" b="0" i="0" u="none" strike="noStrike" cap="none">
                <a:solidFill>
                  <a:srgbClr val="000080"/>
                </a:solidFill>
                <a:latin typeface="Times New Roman"/>
                <a:ea typeface="Times New Roman"/>
                <a:cs typeface="Times New Roman"/>
                <a:sym typeface="Times New Roman"/>
              </a:rPr>
              <a:pPr marL="0" marR="0" lvl="0" indent="0" algn="ctr" rtl="0">
                <a:lnSpc>
                  <a:spcPct val="93000"/>
                </a:lnSpc>
                <a:spcBef>
                  <a:spcPts val="0"/>
                </a:spcBef>
                <a:spcAft>
                  <a:spcPts val="0"/>
                </a:spcAft>
                <a:buSzPct val="25000"/>
                <a:buNone/>
              </a:pPr>
              <a:t>44</a:t>
            </a:fld>
            <a:endParaRPr lang="en-US" sz="2700" b="0" i="0" u="none" strike="noStrike" cap="none">
              <a:solidFill>
                <a:srgbClr val="000080"/>
              </a:solidFill>
              <a:latin typeface="Times New Roman"/>
              <a:ea typeface="Times New Roman"/>
              <a:cs typeface="Times New Roman"/>
              <a:sym typeface="Times New Roman"/>
            </a:endParaRPr>
          </a:p>
        </p:txBody>
      </p:sp>
      <p:sp>
        <p:nvSpPr>
          <p:cNvPr id="392" name="Shape 392"/>
          <p:cNvSpPr txBox="1">
            <a:spLocks noGrp="1"/>
          </p:cNvSpPr>
          <p:nvPr>
            <p:ph type="title"/>
          </p:nvPr>
        </p:nvSpPr>
        <p:spPr>
          <a:xfrm>
            <a:off x="406400" y="228600"/>
            <a:ext cx="7772400" cy="1143000"/>
          </a:xfrm>
          <a:prstGeom prst="rect">
            <a:avLst/>
          </a:prstGeom>
          <a:noFill/>
          <a:ln>
            <a:noFill/>
          </a:ln>
        </p:spPr>
        <p:txBody>
          <a:bodyPr lIns="90000" tIns="46800" rIns="90000" bIns="46800" anchor="b" anchorCtr="0">
            <a:noAutofit/>
          </a:bodyPr>
          <a:lstStyle/>
          <a:p>
            <a:pPr marL="0" marR="0" lvl="0" indent="0" algn="ctr" rtl="0">
              <a:lnSpc>
                <a:spcPct val="100000"/>
              </a:lnSpc>
              <a:spcBef>
                <a:spcPts val="0"/>
              </a:spcBef>
              <a:spcAft>
                <a:spcPts val="0"/>
              </a:spcAft>
              <a:buClr>
                <a:srgbClr val="000080"/>
              </a:buClr>
              <a:buSzPct val="25000"/>
              <a:buFont typeface="Times New Roman"/>
              <a:buNone/>
            </a:pPr>
            <a:r>
              <a:rPr lang="en-US" sz="4400" b="0" i="0" u="none" strike="noStrike" cap="none">
                <a:solidFill>
                  <a:srgbClr val="000080"/>
                </a:solidFill>
                <a:latin typeface="Times New Roman"/>
                <a:ea typeface="Times New Roman"/>
                <a:cs typeface="Times New Roman"/>
                <a:sym typeface="Times New Roman"/>
              </a:rPr>
              <a:t>Cyclomatic complexity</a:t>
            </a:r>
          </a:p>
        </p:txBody>
      </p:sp>
      <p:sp>
        <p:nvSpPr>
          <p:cNvPr id="393" name="Shape 393"/>
          <p:cNvSpPr txBox="1">
            <a:spLocks noGrp="1"/>
          </p:cNvSpPr>
          <p:nvPr>
            <p:ph type="body" idx="1"/>
          </p:nvPr>
        </p:nvSpPr>
        <p:spPr>
          <a:xfrm>
            <a:off x="457200" y="1885950"/>
            <a:ext cx="8178799" cy="4894261"/>
          </a:xfrm>
          <a:prstGeom prst="rect">
            <a:avLst/>
          </a:prstGeom>
          <a:noFill/>
          <a:ln>
            <a:noFill/>
          </a:ln>
        </p:spPr>
        <p:txBody>
          <a:bodyPr lIns="90000" tIns="46800" rIns="90000" bIns="46800" anchor="t" anchorCtr="0">
            <a:noAutofit/>
          </a:bodyPr>
          <a:lstStyle/>
          <a:p>
            <a:pPr marL="338137" marR="0" lvl="0" indent="-338137" algn="l" rtl="0">
              <a:lnSpc>
                <a:spcPct val="100000"/>
              </a:lnSpc>
              <a:spcBef>
                <a:spcPts val="0"/>
              </a:spcBef>
              <a:spcAft>
                <a:spcPts val="0"/>
              </a:spcAft>
              <a:buClr>
                <a:srgbClr val="FFCC00"/>
              </a:buClr>
              <a:buSzPct val="100000"/>
              <a:buFont typeface="Arial"/>
              <a:buChar char="●"/>
            </a:pPr>
            <a:r>
              <a:rPr lang="en-US" sz="2400" b="0" i="0" u="none">
                <a:solidFill>
                  <a:srgbClr val="000000"/>
                </a:solidFill>
                <a:latin typeface="Times New Roman"/>
                <a:ea typeface="Times New Roman"/>
                <a:cs typeface="Times New Roman"/>
                <a:sym typeface="Times New Roman"/>
              </a:rPr>
              <a:t>The first method of computing V(G) is amenable to automation:</a:t>
            </a:r>
          </a:p>
          <a:p>
            <a:pPr marL="738187" marR="0" lvl="1" indent="-280987" algn="l" rtl="0">
              <a:lnSpc>
                <a:spcPct val="100000"/>
              </a:lnSpc>
              <a:spcBef>
                <a:spcPts val="900"/>
              </a:spcBef>
              <a:spcAft>
                <a:spcPts val="0"/>
              </a:spcAft>
              <a:buClr>
                <a:srgbClr val="FFCC00"/>
              </a:buClr>
              <a:buSzPct val="100000"/>
              <a:buFont typeface="Arial"/>
              <a:buChar char="●"/>
            </a:pPr>
            <a:r>
              <a:rPr lang="en-US" sz="3600" b="0" i="0" u="none" strike="noStrike" cap="none">
                <a:solidFill>
                  <a:srgbClr val="000000"/>
                </a:solidFill>
                <a:latin typeface="Times New Roman"/>
                <a:ea typeface="Times New Roman"/>
                <a:cs typeface="Times New Roman"/>
                <a:sym typeface="Times New Roman"/>
              </a:rPr>
              <a:t>you can write a program which determines the number of nodes and edges of a graph </a:t>
            </a:r>
          </a:p>
          <a:p>
            <a:pPr marL="738187" marR="0" lvl="1" indent="-280987" algn="l" rtl="0">
              <a:lnSpc>
                <a:spcPct val="100000"/>
              </a:lnSpc>
              <a:spcBef>
                <a:spcPts val="900"/>
              </a:spcBef>
              <a:spcAft>
                <a:spcPts val="0"/>
              </a:spcAft>
              <a:buClr>
                <a:srgbClr val="FFCC00"/>
              </a:buClr>
              <a:buSzPct val="100000"/>
              <a:buFont typeface="Arial"/>
              <a:buChar char="●"/>
            </a:pPr>
            <a:r>
              <a:rPr lang="en-US" sz="3600" b="0" i="0" u="none" strike="noStrike" cap="none">
                <a:solidFill>
                  <a:srgbClr val="000000"/>
                </a:solidFill>
                <a:latin typeface="Times New Roman"/>
                <a:ea typeface="Times New Roman"/>
                <a:cs typeface="Times New Roman"/>
                <a:sym typeface="Times New Roman"/>
              </a:rPr>
              <a:t>applies the formula to find V(G).</a:t>
            </a:r>
          </a:p>
        </p:txBody>
      </p:sp>
    </p:spTree>
  </p:cSld>
  <p:clrMapOvr>
    <a:masterClrMapping/>
  </p:clrMapOvr>
  <p:transition spd="med">
    <p:cut/>
  </p:transition>
</p:sld>
</file>

<file path=ppt/slides/slide45.xml><?xml version="1.0" encoding="utf-8"?>
<p:sld xmlns:a="http://schemas.openxmlformats.org/drawingml/2006/main" xmlns:r="http://schemas.openxmlformats.org/officeDocument/2006/relationships" xmlns:p="http://schemas.openxmlformats.org/presentationml/2006/main">
  <p:cSld>
    <p:bg>
      <p:bgPr>
        <a:blipFill rotWithShape="1">
          <a:blip r:embed="rId3">
            <a:alphaModFix/>
          </a:blip>
          <a:stretch>
            <a:fillRect/>
          </a:stretch>
        </a:blipFill>
        <a:effectLst/>
      </p:bgPr>
    </p:bg>
    <p:spTree>
      <p:nvGrpSpPr>
        <p:cNvPr id="1" name="Shape 397"/>
        <p:cNvGrpSpPr/>
        <p:nvPr/>
      </p:nvGrpSpPr>
      <p:grpSpPr>
        <a:xfrm>
          <a:off x="0" y="0"/>
          <a:ext cx="0" cy="0"/>
          <a:chOff x="0" y="0"/>
          <a:chExt cx="0" cy="0"/>
        </a:xfrm>
      </p:grpSpPr>
      <p:sp>
        <p:nvSpPr>
          <p:cNvPr id="398" name="Shape 398"/>
          <p:cNvSpPr txBox="1">
            <a:spLocks noGrp="1"/>
          </p:cNvSpPr>
          <p:nvPr>
            <p:ph type="sldNum" idx="12"/>
          </p:nvPr>
        </p:nvSpPr>
        <p:spPr>
          <a:xfrm>
            <a:off x="6556375" y="6051550"/>
            <a:ext cx="2128836" cy="471487"/>
          </a:xfrm>
          <a:prstGeom prst="rect">
            <a:avLst/>
          </a:prstGeom>
          <a:noFill/>
          <a:ln>
            <a:noFill/>
          </a:ln>
        </p:spPr>
        <p:txBody>
          <a:bodyPr lIns="0" tIns="0" rIns="0" bIns="0" anchor="t" anchorCtr="0">
            <a:noAutofit/>
          </a:bodyPr>
          <a:lstStyle/>
          <a:p>
            <a:pPr marL="0" marR="0" lvl="0" indent="0" algn="ctr" rtl="0">
              <a:lnSpc>
                <a:spcPct val="93000"/>
              </a:lnSpc>
              <a:spcBef>
                <a:spcPts val="0"/>
              </a:spcBef>
              <a:spcAft>
                <a:spcPts val="0"/>
              </a:spcAft>
              <a:buSzPct val="25000"/>
              <a:buNone/>
            </a:pPr>
            <a:fld id="{00000000-1234-1234-1234-123412341234}" type="slidenum">
              <a:rPr lang="en-US" sz="2700" b="0" i="0" u="none" strike="noStrike" cap="none">
                <a:solidFill>
                  <a:srgbClr val="000080"/>
                </a:solidFill>
                <a:latin typeface="Times New Roman"/>
                <a:ea typeface="Times New Roman"/>
                <a:cs typeface="Times New Roman"/>
                <a:sym typeface="Times New Roman"/>
              </a:rPr>
              <a:pPr marL="0" marR="0" lvl="0" indent="0" algn="ctr" rtl="0">
                <a:lnSpc>
                  <a:spcPct val="93000"/>
                </a:lnSpc>
                <a:spcBef>
                  <a:spcPts val="0"/>
                </a:spcBef>
                <a:spcAft>
                  <a:spcPts val="0"/>
                </a:spcAft>
                <a:buSzPct val="25000"/>
                <a:buNone/>
              </a:pPr>
              <a:t>45</a:t>
            </a:fld>
            <a:endParaRPr lang="en-US" sz="2700" b="0" i="0" u="none" strike="noStrike" cap="none">
              <a:solidFill>
                <a:srgbClr val="000080"/>
              </a:solidFill>
              <a:latin typeface="Times New Roman"/>
              <a:ea typeface="Times New Roman"/>
              <a:cs typeface="Times New Roman"/>
              <a:sym typeface="Times New Roman"/>
            </a:endParaRPr>
          </a:p>
        </p:txBody>
      </p:sp>
      <p:sp>
        <p:nvSpPr>
          <p:cNvPr id="399" name="Shape 399"/>
          <p:cNvSpPr txBox="1">
            <a:spLocks noGrp="1"/>
          </p:cNvSpPr>
          <p:nvPr>
            <p:ph type="title"/>
          </p:nvPr>
        </p:nvSpPr>
        <p:spPr>
          <a:xfrm>
            <a:off x="406400" y="228600"/>
            <a:ext cx="7772400" cy="1143000"/>
          </a:xfrm>
          <a:prstGeom prst="rect">
            <a:avLst/>
          </a:prstGeom>
          <a:noFill/>
          <a:ln>
            <a:noFill/>
          </a:ln>
        </p:spPr>
        <p:txBody>
          <a:bodyPr lIns="90000" tIns="46800" rIns="90000" bIns="46800" anchor="b" anchorCtr="0">
            <a:noAutofit/>
          </a:bodyPr>
          <a:lstStyle/>
          <a:p>
            <a:pPr marL="0" marR="0" lvl="0" indent="0" algn="ctr" rtl="0">
              <a:lnSpc>
                <a:spcPct val="100000"/>
              </a:lnSpc>
              <a:spcBef>
                <a:spcPts val="0"/>
              </a:spcBef>
              <a:spcAft>
                <a:spcPts val="0"/>
              </a:spcAft>
              <a:buClr>
                <a:srgbClr val="000080"/>
              </a:buClr>
              <a:buSzPct val="25000"/>
              <a:buFont typeface="Times New Roman"/>
              <a:buNone/>
            </a:pPr>
            <a:r>
              <a:rPr lang="en-US" sz="4400" b="0" i="0" u="none" strike="noStrike" cap="none">
                <a:solidFill>
                  <a:srgbClr val="000080"/>
                </a:solidFill>
                <a:latin typeface="Times New Roman"/>
                <a:ea typeface="Times New Roman"/>
                <a:cs typeface="Times New Roman"/>
                <a:sym typeface="Times New Roman"/>
              </a:rPr>
              <a:t>Cyclomatic complexity</a:t>
            </a:r>
          </a:p>
        </p:txBody>
      </p:sp>
      <p:sp>
        <p:nvSpPr>
          <p:cNvPr id="400" name="Shape 400"/>
          <p:cNvSpPr txBox="1">
            <a:spLocks noGrp="1"/>
          </p:cNvSpPr>
          <p:nvPr>
            <p:ph type="body" idx="1"/>
          </p:nvPr>
        </p:nvSpPr>
        <p:spPr>
          <a:xfrm>
            <a:off x="457200" y="1885950"/>
            <a:ext cx="8178799" cy="4171950"/>
          </a:xfrm>
          <a:prstGeom prst="rect">
            <a:avLst/>
          </a:prstGeom>
          <a:noFill/>
          <a:ln>
            <a:noFill/>
          </a:ln>
        </p:spPr>
        <p:txBody>
          <a:bodyPr lIns="90000" tIns="46800" rIns="90000" bIns="46800" anchor="t" anchorCtr="0">
            <a:noAutofit/>
          </a:bodyPr>
          <a:lstStyle/>
          <a:p>
            <a:pPr marL="338137" marR="0" lvl="0" indent="-338137" algn="l" rtl="0">
              <a:lnSpc>
                <a:spcPct val="100000"/>
              </a:lnSpc>
              <a:spcBef>
                <a:spcPts val="0"/>
              </a:spcBef>
              <a:spcAft>
                <a:spcPts val="0"/>
              </a:spcAft>
              <a:buClr>
                <a:srgbClr val="FFCC00"/>
              </a:buClr>
              <a:buSzPct val="100000"/>
              <a:buFont typeface="Arial"/>
              <a:buChar char="●"/>
            </a:pPr>
            <a:r>
              <a:rPr lang="en-US" sz="2400" b="0" i="0" u="none">
                <a:solidFill>
                  <a:srgbClr val="000000"/>
                </a:solidFill>
                <a:latin typeface="Times New Roman"/>
                <a:ea typeface="Times New Roman"/>
                <a:cs typeface="Times New Roman"/>
                <a:sym typeface="Times New Roman"/>
              </a:rPr>
              <a:t>The cyclomatic complexity of a program provides:</a:t>
            </a:r>
          </a:p>
          <a:p>
            <a:pPr marL="738187" marR="0" lvl="1" indent="-280987" algn="l" rtl="0">
              <a:lnSpc>
                <a:spcPct val="100000"/>
              </a:lnSpc>
              <a:spcBef>
                <a:spcPts val="900"/>
              </a:spcBef>
              <a:spcAft>
                <a:spcPts val="0"/>
              </a:spcAft>
              <a:buClr>
                <a:srgbClr val="FFCC00"/>
              </a:buClr>
              <a:buSzPct val="100000"/>
              <a:buFont typeface="Arial"/>
              <a:buChar char="●"/>
            </a:pPr>
            <a:r>
              <a:rPr lang="en-US" sz="3600" b="0" i="0" u="none" strike="noStrike" cap="none">
                <a:solidFill>
                  <a:srgbClr val="000000"/>
                </a:solidFill>
                <a:latin typeface="Times New Roman"/>
                <a:ea typeface="Times New Roman"/>
                <a:cs typeface="Times New Roman"/>
                <a:sym typeface="Times New Roman"/>
              </a:rPr>
              <a:t>a lower bound on the number of test cases to be designed</a:t>
            </a:r>
          </a:p>
          <a:p>
            <a:pPr marL="738187" marR="0" lvl="1" indent="-280987" algn="l" rtl="0">
              <a:lnSpc>
                <a:spcPct val="100000"/>
              </a:lnSpc>
              <a:spcBef>
                <a:spcPts val="900"/>
              </a:spcBef>
              <a:spcAft>
                <a:spcPts val="0"/>
              </a:spcAft>
              <a:buClr>
                <a:srgbClr val="FFCC00"/>
              </a:buClr>
              <a:buSzPct val="100000"/>
              <a:buFont typeface="Arial"/>
              <a:buChar char="●"/>
            </a:pPr>
            <a:r>
              <a:rPr lang="en-US" sz="3600" b="0" i="0" u="none" strike="noStrike" cap="none">
                <a:solidFill>
                  <a:srgbClr val="000000"/>
                </a:solidFill>
                <a:latin typeface="Times New Roman"/>
                <a:ea typeface="Times New Roman"/>
                <a:cs typeface="Times New Roman"/>
                <a:sym typeface="Times New Roman"/>
              </a:rPr>
              <a:t>to guarantee coverage of all linearly independent paths.</a:t>
            </a:r>
          </a:p>
        </p:txBody>
      </p:sp>
    </p:spTree>
  </p:cSld>
  <p:clrMapOvr>
    <a:masterClrMapping/>
  </p:clrMapOvr>
  <p:transition spd="med">
    <p:cut/>
  </p:transition>
</p:sld>
</file>

<file path=ppt/slides/slide46.xml><?xml version="1.0" encoding="utf-8"?>
<p:sld xmlns:a="http://schemas.openxmlformats.org/drawingml/2006/main" xmlns:r="http://schemas.openxmlformats.org/officeDocument/2006/relationships" xmlns:p="http://schemas.openxmlformats.org/presentationml/2006/main">
  <p:cSld>
    <p:bg>
      <p:bgPr>
        <a:blipFill rotWithShape="1">
          <a:blip r:embed="rId3">
            <a:alphaModFix/>
          </a:blip>
          <a:stretch>
            <a:fillRect/>
          </a:stretch>
        </a:blipFill>
        <a:effectLst/>
      </p:bgPr>
    </p:bg>
    <p:spTree>
      <p:nvGrpSpPr>
        <p:cNvPr id="1" name="Shape 404"/>
        <p:cNvGrpSpPr/>
        <p:nvPr/>
      </p:nvGrpSpPr>
      <p:grpSpPr>
        <a:xfrm>
          <a:off x="0" y="0"/>
          <a:ext cx="0" cy="0"/>
          <a:chOff x="0" y="0"/>
          <a:chExt cx="0" cy="0"/>
        </a:xfrm>
      </p:grpSpPr>
      <p:sp>
        <p:nvSpPr>
          <p:cNvPr id="405" name="Shape 405"/>
          <p:cNvSpPr txBox="1">
            <a:spLocks noGrp="1"/>
          </p:cNvSpPr>
          <p:nvPr>
            <p:ph type="sldNum" idx="12"/>
          </p:nvPr>
        </p:nvSpPr>
        <p:spPr>
          <a:xfrm>
            <a:off x="6556375" y="6051550"/>
            <a:ext cx="2128836" cy="471487"/>
          </a:xfrm>
          <a:prstGeom prst="rect">
            <a:avLst/>
          </a:prstGeom>
          <a:noFill/>
          <a:ln>
            <a:noFill/>
          </a:ln>
        </p:spPr>
        <p:txBody>
          <a:bodyPr lIns="0" tIns="0" rIns="0" bIns="0" anchor="t" anchorCtr="0">
            <a:noAutofit/>
          </a:bodyPr>
          <a:lstStyle/>
          <a:p>
            <a:pPr marL="0" marR="0" lvl="0" indent="0" algn="ctr" rtl="0">
              <a:lnSpc>
                <a:spcPct val="93000"/>
              </a:lnSpc>
              <a:spcBef>
                <a:spcPts val="0"/>
              </a:spcBef>
              <a:spcAft>
                <a:spcPts val="0"/>
              </a:spcAft>
              <a:buSzPct val="25000"/>
              <a:buNone/>
            </a:pPr>
            <a:fld id="{00000000-1234-1234-1234-123412341234}" type="slidenum">
              <a:rPr lang="en-US" sz="2700" b="0" i="0" u="none" strike="noStrike" cap="none">
                <a:solidFill>
                  <a:srgbClr val="000080"/>
                </a:solidFill>
                <a:latin typeface="Times New Roman"/>
                <a:ea typeface="Times New Roman"/>
                <a:cs typeface="Times New Roman"/>
                <a:sym typeface="Times New Roman"/>
              </a:rPr>
              <a:pPr marL="0" marR="0" lvl="0" indent="0" algn="ctr" rtl="0">
                <a:lnSpc>
                  <a:spcPct val="93000"/>
                </a:lnSpc>
                <a:spcBef>
                  <a:spcPts val="0"/>
                </a:spcBef>
                <a:spcAft>
                  <a:spcPts val="0"/>
                </a:spcAft>
                <a:buSzPct val="25000"/>
                <a:buNone/>
              </a:pPr>
              <a:t>46</a:t>
            </a:fld>
            <a:endParaRPr lang="en-US" sz="2700" b="0" i="0" u="none" strike="noStrike" cap="none">
              <a:solidFill>
                <a:srgbClr val="000080"/>
              </a:solidFill>
              <a:latin typeface="Times New Roman"/>
              <a:ea typeface="Times New Roman"/>
              <a:cs typeface="Times New Roman"/>
              <a:sym typeface="Times New Roman"/>
            </a:endParaRPr>
          </a:p>
        </p:txBody>
      </p:sp>
      <p:sp>
        <p:nvSpPr>
          <p:cNvPr id="406" name="Shape 406"/>
          <p:cNvSpPr txBox="1">
            <a:spLocks noGrp="1"/>
          </p:cNvSpPr>
          <p:nvPr>
            <p:ph type="title"/>
          </p:nvPr>
        </p:nvSpPr>
        <p:spPr>
          <a:xfrm>
            <a:off x="406400" y="228600"/>
            <a:ext cx="7772400" cy="1143000"/>
          </a:xfrm>
          <a:prstGeom prst="rect">
            <a:avLst/>
          </a:prstGeom>
          <a:noFill/>
          <a:ln>
            <a:noFill/>
          </a:ln>
        </p:spPr>
        <p:txBody>
          <a:bodyPr lIns="90000" tIns="46800" rIns="90000" bIns="46800" anchor="b" anchorCtr="0">
            <a:noAutofit/>
          </a:bodyPr>
          <a:lstStyle/>
          <a:p>
            <a:pPr marL="0" marR="0" lvl="0" indent="0" algn="ctr" rtl="0">
              <a:lnSpc>
                <a:spcPct val="100000"/>
              </a:lnSpc>
              <a:spcBef>
                <a:spcPts val="0"/>
              </a:spcBef>
              <a:spcAft>
                <a:spcPts val="0"/>
              </a:spcAft>
              <a:buClr>
                <a:srgbClr val="000080"/>
              </a:buClr>
              <a:buSzPct val="25000"/>
              <a:buFont typeface="Times New Roman"/>
              <a:buNone/>
            </a:pPr>
            <a:r>
              <a:rPr lang="en-US" sz="4400" b="0" i="0" u="none" strike="noStrike" cap="none">
                <a:solidFill>
                  <a:srgbClr val="000080"/>
                </a:solidFill>
                <a:latin typeface="Times New Roman"/>
                <a:ea typeface="Times New Roman"/>
                <a:cs typeface="Times New Roman"/>
                <a:sym typeface="Times New Roman"/>
              </a:rPr>
              <a:t>Cyclomatic complexity</a:t>
            </a:r>
          </a:p>
        </p:txBody>
      </p:sp>
      <p:sp>
        <p:nvSpPr>
          <p:cNvPr id="407" name="Shape 407"/>
          <p:cNvSpPr txBox="1">
            <a:spLocks noGrp="1"/>
          </p:cNvSpPr>
          <p:nvPr>
            <p:ph type="body" idx="1"/>
          </p:nvPr>
        </p:nvSpPr>
        <p:spPr>
          <a:xfrm>
            <a:off x="457200" y="1885950"/>
            <a:ext cx="8178799" cy="4260849"/>
          </a:xfrm>
          <a:prstGeom prst="rect">
            <a:avLst/>
          </a:prstGeom>
          <a:noFill/>
          <a:ln>
            <a:noFill/>
          </a:ln>
        </p:spPr>
        <p:txBody>
          <a:bodyPr lIns="90000" tIns="46800" rIns="90000" bIns="46800" anchor="t" anchorCtr="0">
            <a:noAutofit/>
          </a:bodyPr>
          <a:lstStyle/>
          <a:p>
            <a:pPr marL="338137" marR="0" lvl="0" indent="-338137" algn="l" rtl="0">
              <a:lnSpc>
                <a:spcPct val="100000"/>
              </a:lnSpc>
              <a:spcBef>
                <a:spcPts val="0"/>
              </a:spcBef>
              <a:spcAft>
                <a:spcPts val="0"/>
              </a:spcAft>
              <a:buClr>
                <a:srgbClr val="FFCC00"/>
              </a:buClr>
              <a:buSzPct val="100000"/>
              <a:buFont typeface="Arial"/>
              <a:buChar char="●"/>
            </a:pPr>
            <a:r>
              <a:rPr lang="en-US" sz="2600" b="0" i="0" u="none">
                <a:solidFill>
                  <a:srgbClr val="000000"/>
                </a:solidFill>
                <a:latin typeface="Times New Roman"/>
                <a:ea typeface="Times New Roman"/>
                <a:cs typeface="Times New Roman"/>
                <a:sym typeface="Times New Roman"/>
              </a:rPr>
              <a:t>Defines the number of independent paths in a program.</a:t>
            </a:r>
          </a:p>
          <a:p>
            <a:pPr marL="338137" marR="0" lvl="0" indent="-338137" algn="l" rtl="0">
              <a:lnSpc>
                <a:spcPct val="100000"/>
              </a:lnSpc>
              <a:spcBef>
                <a:spcPts val="1100"/>
              </a:spcBef>
              <a:spcAft>
                <a:spcPts val="0"/>
              </a:spcAft>
              <a:buClr>
                <a:srgbClr val="FFCC00"/>
              </a:buClr>
              <a:buSzPct val="100000"/>
              <a:buFont typeface="Arial"/>
              <a:buChar char="●"/>
            </a:pPr>
            <a:r>
              <a:rPr lang="en-US" sz="2600" b="0" i="0" u="none">
                <a:solidFill>
                  <a:srgbClr val="000000"/>
                </a:solidFill>
                <a:latin typeface="Times New Roman"/>
                <a:ea typeface="Times New Roman"/>
                <a:cs typeface="Times New Roman"/>
                <a:sym typeface="Times New Roman"/>
              </a:rPr>
              <a:t>Provides a lower bound:</a:t>
            </a:r>
          </a:p>
          <a:p>
            <a:pPr marL="738187" marR="0" lvl="1" indent="-280987" algn="l" rtl="0">
              <a:lnSpc>
                <a:spcPct val="100000"/>
              </a:lnSpc>
              <a:spcBef>
                <a:spcPts val="1000"/>
              </a:spcBef>
              <a:spcAft>
                <a:spcPts val="0"/>
              </a:spcAft>
              <a:buClr>
                <a:srgbClr val="FFCC00"/>
              </a:buClr>
              <a:buSzPct val="100000"/>
              <a:buFont typeface="Arial"/>
              <a:buChar char="●"/>
            </a:pPr>
            <a:r>
              <a:rPr lang="en-US" sz="2300" b="0" i="0" u="none" strike="noStrike" cap="none">
                <a:solidFill>
                  <a:srgbClr val="000000"/>
                </a:solidFill>
                <a:latin typeface="Times New Roman"/>
                <a:ea typeface="Times New Roman"/>
                <a:cs typeface="Times New Roman"/>
                <a:sym typeface="Times New Roman"/>
              </a:rPr>
              <a:t>for the number of test cases for path coverage.  </a:t>
            </a:r>
          </a:p>
        </p:txBody>
      </p:sp>
    </p:spTree>
  </p:cSld>
  <p:clrMapOvr>
    <a:masterClrMapping/>
  </p:clrMapOvr>
  <p:transition spd="med">
    <p:cut/>
  </p:transition>
</p:sld>
</file>

<file path=ppt/slides/slide47.xml><?xml version="1.0" encoding="utf-8"?>
<p:sld xmlns:a="http://schemas.openxmlformats.org/drawingml/2006/main" xmlns:r="http://schemas.openxmlformats.org/officeDocument/2006/relationships" xmlns:p="http://schemas.openxmlformats.org/presentationml/2006/main">
  <p:cSld>
    <p:bg>
      <p:bgPr>
        <a:blipFill rotWithShape="1">
          <a:blip r:embed="rId3">
            <a:alphaModFix/>
          </a:blip>
          <a:stretch>
            <a:fillRect/>
          </a:stretch>
        </a:blipFill>
        <a:effectLst/>
      </p:bgPr>
    </p:bg>
    <p:spTree>
      <p:nvGrpSpPr>
        <p:cNvPr id="1" name="Shape 411"/>
        <p:cNvGrpSpPr/>
        <p:nvPr/>
      </p:nvGrpSpPr>
      <p:grpSpPr>
        <a:xfrm>
          <a:off x="0" y="0"/>
          <a:ext cx="0" cy="0"/>
          <a:chOff x="0" y="0"/>
          <a:chExt cx="0" cy="0"/>
        </a:xfrm>
      </p:grpSpPr>
      <p:sp>
        <p:nvSpPr>
          <p:cNvPr id="412" name="Shape 412"/>
          <p:cNvSpPr txBox="1">
            <a:spLocks noGrp="1"/>
          </p:cNvSpPr>
          <p:nvPr>
            <p:ph type="sldNum" idx="12"/>
          </p:nvPr>
        </p:nvSpPr>
        <p:spPr>
          <a:xfrm>
            <a:off x="6556375" y="6051550"/>
            <a:ext cx="2128836" cy="471487"/>
          </a:xfrm>
          <a:prstGeom prst="rect">
            <a:avLst/>
          </a:prstGeom>
          <a:noFill/>
          <a:ln>
            <a:noFill/>
          </a:ln>
        </p:spPr>
        <p:txBody>
          <a:bodyPr lIns="0" tIns="0" rIns="0" bIns="0" anchor="t" anchorCtr="0">
            <a:noAutofit/>
          </a:bodyPr>
          <a:lstStyle/>
          <a:p>
            <a:pPr marL="0" marR="0" lvl="0" indent="0" algn="ctr" rtl="0">
              <a:lnSpc>
                <a:spcPct val="93000"/>
              </a:lnSpc>
              <a:spcBef>
                <a:spcPts val="0"/>
              </a:spcBef>
              <a:spcAft>
                <a:spcPts val="0"/>
              </a:spcAft>
              <a:buSzPct val="25000"/>
              <a:buNone/>
            </a:pPr>
            <a:fld id="{00000000-1234-1234-1234-123412341234}" type="slidenum">
              <a:rPr lang="en-US" sz="2700" b="0" i="0" u="none" strike="noStrike" cap="none">
                <a:solidFill>
                  <a:srgbClr val="000080"/>
                </a:solidFill>
                <a:latin typeface="Times New Roman"/>
                <a:ea typeface="Times New Roman"/>
                <a:cs typeface="Times New Roman"/>
                <a:sym typeface="Times New Roman"/>
              </a:rPr>
              <a:pPr marL="0" marR="0" lvl="0" indent="0" algn="ctr" rtl="0">
                <a:lnSpc>
                  <a:spcPct val="93000"/>
                </a:lnSpc>
                <a:spcBef>
                  <a:spcPts val="0"/>
                </a:spcBef>
                <a:spcAft>
                  <a:spcPts val="0"/>
                </a:spcAft>
                <a:buSzPct val="25000"/>
                <a:buNone/>
              </a:pPr>
              <a:t>47</a:t>
            </a:fld>
            <a:endParaRPr lang="en-US" sz="2700" b="0" i="0" u="none" strike="noStrike" cap="none">
              <a:solidFill>
                <a:srgbClr val="000080"/>
              </a:solidFill>
              <a:latin typeface="Times New Roman"/>
              <a:ea typeface="Times New Roman"/>
              <a:cs typeface="Times New Roman"/>
              <a:sym typeface="Times New Roman"/>
            </a:endParaRPr>
          </a:p>
        </p:txBody>
      </p:sp>
      <p:sp>
        <p:nvSpPr>
          <p:cNvPr id="413" name="Shape 413"/>
          <p:cNvSpPr txBox="1">
            <a:spLocks noGrp="1"/>
          </p:cNvSpPr>
          <p:nvPr>
            <p:ph type="title"/>
          </p:nvPr>
        </p:nvSpPr>
        <p:spPr>
          <a:xfrm>
            <a:off x="406400" y="228600"/>
            <a:ext cx="7772400" cy="1143000"/>
          </a:xfrm>
          <a:prstGeom prst="rect">
            <a:avLst/>
          </a:prstGeom>
          <a:noFill/>
          <a:ln>
            <a:noFill/>
          </a:ln>
        </p:spPr>
        <p:txBody>
          <a:bodyPr lIns="90000" tIns="46800" rIns="90000" bIns="46800" anchor="b" anchorCtr="0">
            <a:noAutofit/>
          </a:bodyPr>
          <a:lstStyle/>
          <a:p>
            <a:pPr marL="0" marR="0" lvl="0" indent="0" algn="ctr" rtl="0">
              <a:lnSpc>
                <a:spcPct val="100000"/>
              </a:lnSpc>
              <a:spcBef>
                <a:spcPts val="0"/>
              </a:spcBef>
              <a:spcAft>
                <a:spcPts val="0"/>
              </a:spcAft>
              <a:buClr>
                <a:srgbClr val="000080"/>
              </a:buClr>
              <a:buSzPct val="25000"/>
              <a:buFont typeface="Times New Roman"/>
              <a:buNone/>
            </a:pPr>
            <a:r>
              <a:rPr lang="en-US" sz="4400" b="0" i="0" u="none" strike="noStrike" cap="none">
                <a:solidFill>
                  <a:srgbClr val="000080"/>
                </a:solidFill>
                <a:latin typeface="Times New Roman"/>
                <a:ea typeface="Times New Roman"/>
                <a:cs typeface="Times New Roman"/>
                <a:sym typeface="Times New Roman"/>
              </a:rPr>
              <a:t>Cyclomatic complexity</a:t>
            </a:r>
          </a:p>
        </p:txBody>
      </p:sp>
      <p:sp>
        <p:nvSpPr>
          <p:cNvPr id="414" name="Shape 414"/>
          <p:cNvSpPr txBox="1">
            <a:spLocks noGrp="1"/>
          </p:cNvSpPr>
          <p:nvPr>
            <p:ph type="body" idx="1"/>
          </p:nvPr>
        </p:nvSpPr>
        <p:spPr>
          <a:xfrm>
            <a:off x="457200" y="1885950"/>
            <a:ext cx="8178799" cy="4284661"/>
          </a:xfrm>
          <a:prstGeom prst="rect">
            <a:avLst/>
          </a:prstGeom>
          <a:noFill/>
          <a:ln>
            <a:noFill/>
          </a:ln>
        </p:spPr>
        <p:txBody>
          <a:bodyPr lIns="90000" tIns="46800" rIns="90000" bIns="46800" anchor="t" anchorCtr="0">
            <a:noAutofit/>
          </a:bodyPr>
          <a:lstStyle/>
          <a:p>
            <a:pPr marL="338137" marR="0" lvl="0" indent="-338137" algn="l" rtl="0">
              <a:lnSpc>
                <a:spcPct val="100000"/>
              </a:lnSpc>
              <a:spcBef>
                <a:spcPts val="0"/>
              </a:spcBef>
              <a:spcAft>
                <a:spcPts val="0"/>
              </a:spcAft>
              <a:buClr>
                <a:srgbClr val="FFCC00"/>
              </a:buClr>
              <a:buSzPct val="100000"/>
              <a:buFont typeface="Arial"/>
              <a:buChar char="●"/>
            </a:pPr>
            <a:r>
              <a:rPr lang="en-US" sz="2400" b="0" i="0" u="none">
                <a:solidFill>
                  <a:srgbClr val="000000"/>
                </a:solidFill>
                <a:latin typeface="Times New Roman"/>
                <a:ea typeface="Times New Roman"/>
                <a:cs typeface="Times New Roman"/>
                <a:sym typeface="Times New Roman"/>
              </a:rPr>
              <a:t>Knowing the number of test cases required: </a:t>
            </a:r>
          </a:p>
          <a:p>
            <a:pPr marL="738187" marR="0" lvl="1" indent="-280987" algn="l" rtl="0">
              <a:lnSpc>
                <a:spcPct val="100000"/>
              </a:lnSpc>
              <a:spcBef>
                <a:spcPts val="900"/>
              </a:spcBef>
              <a:spcAft>
                <a:spcPts val="0"/>
              </a:spcAft>
              <a:buClr>
                <a:srgbClr val="FFCC00"/>
              </a:buClr>
              <a:buSzPct val="100000"/>
              <a:buFont typeface="Arial"/>
              <a:buChar char="●"/>
            </a:pPr>
            <a:r>
              <a:rPr lang="en-US" sz="3600" b="0" i="0" u="none" strike="noStrike" cap="none">
                <a:solidFill>
                  <a:srgbClr val="000000"/>
                </a:solidFill>
                <a:latin typeface="Times New Roman"/>
                <a:ea typeface="Times New Roman"/>
                <a:cs typeface="Times New Roman"/>
                <a:sym typeface="Times New Roman"/>
              </a:rPr>
              <a:t>does not make it any easier to derive the test cases, </a:t>
            </a:r>
          </a:p>
          <a:p>
            <a:pPr marL="738187" marR="0" lvl="1" indent="-280987" algn="l" rtl="0">
              <a:lnSpc>
                <a:spcPct val="100000"/>
              </a:lnSpc>
              <a:spcBef>
                <a:spcPts val="900"/>
              </a:spcBef>
              <a:spcAft>
                <a:spcPts val="0"/>
              </a:spcAft>
              <a:buClr>
                <a:srgbClr val="FFCC00"/>
              </a:buClr>
              <a:buSzPct val="100000"/>
              <a:buFont typeface="Arial"/>
              <a:buChar char="●"/>
            </a:pPr>
            <a:r>
              <a:rPr lang="en-US" sz="3600" b="0" i="0" u="none" strike="noStrike" cap="none">
                <a:solidFill>
                  <a:srgbClr val="000000"/>
                </a:solidFill>
                <a:latin typeface="Times New Roman"/>
                <a:ea typeface="Times New Roman"/>
                <a:cs typeface="Times New Roman"/>
                <a:sym typeface="Times New Roman"/>
              </a:rPr>
              <a:t>only gives an indication of the minimum number of test cases required.</a:t>
            </a:r>
          </a:p>
        </p:txBody>
      </p:sp>
    </p:spTree>
  </p:cSld>
  <p:clrMapOvr>
    <a:masterClrMapping/>
  </p:clrMapOvr>
  <p:transition spd="med">
    <p:cut/>
  </p:transition>
</p:sld>
</file>

<file path=ppt/slides/slide48.xml><?xml version="1.0" encoding="utf-8"?>
<p:sld xmlns:a="http://schemas.openxmlformats.org/drawingml/2006/main" xmlns:r="http://schemas.openxmlformats.org/officeDocument/2006/relationships" xmlns:p="http://schemas.openxmlformats.org/presentationml/2006/main">
  <p:cSld>
    <p:bg>
      <p:bgPr>
        <a:blipFill rotWithShape="1">
          <a:blip r:embed="rId3">
            <a:alphaModFix/>
          </a:blip>
          <a:stretch>
            <a:fillRect/>
          </a:stretch>
        </a:blipFill>
        <a:effectLst/>
      </p:bgPr>
    </p:bg>
    <p:spTree>
      <p:nvGrpSpPr>
        <p:cNvPr id="1" name="Shape 418"/>
        <p:cNvGrpSpPr/>
        <p:nvPr/>
      </p:nvGrpSpPr>
      <p:grpSpPr>
        <a:xfrm>
          <a:off x="0" y="0"/>
          <a:ext cx="0" cy="0"/>
          <a:chOff x="0" y="0"/>
          <a:chExt cx="0" cy="0"/>
        </a:xfrm>
      </p:grpSpPr>
      <p:sp>
        <p:nvSpPr>
          <p:cNvPr id="419" name="Shape 419"/>
          <p:cNvSpPr txBox="1">
            <a:spLocks noGrp="1"/>
          </p:cNvSpPr>
          <p:nvPr>
            <p:ph type="sldNum" idx="12"/>
          </p:nvPr>
        </p:nvSpPr>
        <p:spPr>
          <a:xfrm>
            <a:off x="6556375" y="6051550"/>
            <a:ext cx="2128836" cy="471487"/>
          </a:xfrm>
          <a:prstGeom prst="rect">
            <a:avLst/>
          </a:prstGeom>
          <a:noFill/>
          <a:ln>
            <a:noFill/>
          </a:ln>
        </p:spPr>
        <p:txBody>
          <a:bodyPr lIns="0" tIns="0" rIns="0" bIns="0" anchor="t" anchorCtr="0">
            <a:noAutofit/>
          </a:bodyPr>
          <a:lstStyle/>
          <a:p>
            <a:pPr marL="0" marR="0" lvl="0" indent="0" algn="ctr" rtl="0">
              <a:lnSpc>
                <a:spcPct val="93000"/>
              </a:lnSpc>
              <a:spcBef>
                <a:spcPts val="0"/>
              </a:spcBef>
              <a:spcAft>
                <a:spcPts val="0"/>
              </a:spcAft>
              <a:buSzPct val="25000"/>
              <a:buNone/>
            </a:pPr>
            <a:fld id="{00000000-1234-1234-1234-123412341234}" type="slidenum">
              <a:rPr lang="en-US" sz="2700" b="0" i="0" u="none" strike="noStrike" cap="none">
                <a:solidFill>
                  <a:srgbClr val="000080"/>
                </a:solidFill>
                <a:latin typeface="Times New Roman"/>
                <a:ea typeface="Times New Roman"/>
                <a:cs typeface="Times New Roman"/>
                <a:sym typeface="Times New Roman"/>
              </a:rPr>
              <a:pPr marL="0" marR="0" lvl="0" indent="0" algn="ctr" rtl="0">
                <a:lnSpc>
                  <a:spcPct val="93000"/>
                </a:lnSpc>
                <a:spcBef>
                  <a:spcPts val="0"/>
                </a:spcBef>
                <a:spcAft>
                  <a:spcPts val="0"/>
                </a:spcAft>
                <a:buSzPct val="25000"/>
                <a:buNone/>
              </a:pPr>
              <a:t>48</a:t>
            </a:fld>
            <a:endParaRPr lang="en-US" sz="2700" b="0" i="0" u="none" strike="noStrike" cap="none">
              <a:solidFill>
                <a:srgbClr val="000080"/>
              </a:solidFill>
              <a:latin typeface="Times New Roman"/>
              <a:ea typeface="Times New Roman"/>
              <a:cs typeface="Times New Roman"/>
              <a:sym typeface="Times New Roman"/>
            </a:endParaRPr>
          </a:p>
        </p:txBody>
      </p:sp>
      <p:sp>
        <p:nvSpPr>
          <p:cNvPr id="420" name="Shape 420"/>
          <p:cNvSpPr txBox="1">
            <a:spLocks noGrp="1"/>
          </p:cNvSpPr>
          <p:nvPr>
            <p:ph type="title"/>
          </p:nvPr>
        </p:nvSpPr>
        <p:spPr>
          <a:xfrm>
            <a:off x="406400" y="57150"/>
            <a:ext cx="7770812" cy="1312862"/>
          </a:xfrm>
          <a:prstGeom prst="rect">
            <a:avLst/>
          </a:prstGeom>
          <a:noFill/>
          <a:ln>
            <a:noFill/>
          </a:ln>
        </p:spPr>
        <p:txBody>
          <a:bodyPr lIns="90000" tIns="46800" rIns="90000" bIns="46800" anchor="b" anchorCtr="0">
            <a:noAutofit/>
          </a:bodyPr>
          <a:lstStyle/>
          <a:p>
            <a:pPr marL="0" marR="0" lvl="0" indent="0" algn="ctr" rtl="0">
              <a:lnSpc>
                <a:spcPct val="100000"/>
              </a:lnSpc>
              <a:spcBef>
                <a:spcPts val="0"/>
              </a:spcBef>
              <a:spcAft>
                <a:spcPts val="0"/>
              </a:spcAft>
              <a:buClr>
                <a:srgbClr val="000080"/>
              </a:buClr>
              <a:buSzPct val="25000"/>
              <a:buFont typeface="Times New Roman"/>
              <a:buNone/>
            </a:pPr>
            <a:r>
              <a:rPr lang="en-US" sz="2700" b="0" i="0" u="none" strike="noStrike" cap="none">
                <a:solidFill>
                  <a:srgbClr val="000080"/>
                </a:solidFill>
                <a:latin typeface="Times New Roman"/>
                <a:ea typeface="Times New Roman"/>
                <a:cs typeface="Times New Roman"/>
                <a:sym typeface="Times New Roman"/>
              </a:rPr>
              <a:t>Black Box Testing:</a:t>
            </a:r>
          </a:p>
        </p:txBody>
      </p:sp>
      <p:sp>
        <p:nvSpPr>
          <p:cNvPr id="421" name="Shape 421"/>
          <p:cNvSpPr txBox="1">
            <a:spLocks noGrp="1"/>
          </p:cNvSpPr>
          <p:nvPr>
            <p:ph type="body" idx="1"/>
          </p:nvPr>
        </p:nvSpPr>
        <p:spPr>
          <a:xfrm>
            <a:off x="406400" y="1439862"/>
            <a:ext cx="8177211" cy="14589125"/>
          </a:xfrm>
          <a:prstGeom prst="rect">
            <a:avLst/>
          </a:prstGeom>
          <a:noFill/>
          <a:ln>
            <a:noFill/>
          </a:ln>
        </p:spPr>
        <p:txBody>
          <a:bodyPr lIns="90000" tIns="46800" rIns="90000" bIns="46800" anchor="t" anchorCtr="0">
            <a:noAutofit/>
          </a:bodyPr>
          <a:lstStyle/>
          <a:p>
            <a:pPr marL="341312" marR="0" lvl="0" indent="-341312" algn="just" rtl="0">
              <a:lnSpc>
                <a:spcPct val="100000"/>
              </a:lnSpc>
              <a:spcBef>
                <a:spcPts val="0"/>
              </a:spcBef>
              <a:spcAft>
                <a:spcPts val="0"/>
              </a:spcAft>
              <a:buClr>
                <a:srgbClr val="000000"/>
              </a:buClr>
              <a:buSzPct val="45000"/>
              <a:buFont typeface="Noto Sans Symbols"/>
              <a:buChar char="●"/>
            </a:pPr>
            <a:r>
              <a:rPr lang="en-US" sz="2600" b="0" i="0" u="none">
                <a:solidFill>
                  <a:srgbClr val="000000"/>
                </a:solidFill>
                <a:latin typeface="Times New Roman"/>
                <a:ea typeface="Times New Roman"/>
                <a:cs typeface="Times New Roman"/>
                <a:sym typeface="Times New Roman"/>
              </a:rPr>
              <a:t> Black box testing plays a significant role in software testing, it aid in overall functionality validation of the system. </a:t>
            </a:r>
          </a:p>
          <a:p>
            <a:pPr marL="341312" marR="0" lvl="0" indent="-341312" algn="just" rtl="0">
              <a:lnSpc>
                <a:spcPct val="100000"/>
              </a:lnSpc>
              <a:spcBef>
                <a:spcPts val="1100"/>
              </a:spcBef>
              <a:spcAft>
                <a:spcPts val="0"/>
              </a:spcAft>
              <a:buClr>
                <a:srgbClr val="000000"/>
              </a:buClr>
              <a:buSzPct val="45000"/>
              <a:buFont typeface="Noto Sans Symbols"/>
              <a:buChar char="●"/>
            </a:pPr>
            <a:r>
              <a:rPr lang="en-US" sz="2600" b="0" i="0" u="none">
                <a:solidFill>
                  <a:srgbClr val="000000"/>
                </a:solidFill>
                <a:latin typeface="Times New Roman"/>
                <a:ea typeface="Times New Roman"/>
                <a:cs typeface="Times New Roman"/>
                <a:sym typeface="Times New Roman"/>
              </a:rPr>
              <a:t> Black box testing is done based on customers’ requirements-so any incomplete or unpredictable requirements can be easily identified and it can be addressed later. </a:t>
            </a:r>
          </a:p>
          <a:p>
            <a:pPr marL="341312" marR="0" lvl="0" indent="-341312" algn="just" rtl="0">
              <a:lnSpc>
                <a:spcPct val="100000"/>
              </a:lnSpc>
              <a:spcBef>
                <a:spcPts val="1100"/>
              </a:spcBef>
              <a:spcAft>
                <a:spcPts val="0"/>
              </a:spcAft>
              <a:buClr>
                <a:srgbClr val="000000"/>
              </a:buClr>
              <a:buSzPct val="45000"/>
              <a:buFont typeface="Noto Sans Symbols"/>
              <a:buChar char="●"/>
            </a:pPr>
            <a:r>
              <a:rPr lang="en-US" sz="2600" b="0" i="0" u="none">
                <a:solidFill>
                  <a:srgbClr val="000000"/>
                </a:solidFill>
                <a:latin typeface="Times New Roman"/>
                <a:ea typeface="Times New Roman"/>
                <a:cs typeface="Times New Roman"/>
                <a:sym typeface="Times New Roman"/>
              </a:rPr>
              <a:t> Black box testing is   done based on end user perspective. </a:t>
            </a:r>
          </a:p>
          <a:p>
            <a:pPr marL="341312" marR="0" lvl="0" indent="-341312" algn="just" rtl="0">
              <a:lnSpc>
                <a:spcPct val="100000"/>
              </a:lnSpc>
              <a:spcBef>
                <a:spcPts val="1100"/>
              </a:spcBef>
              <a:spcAft>
                <a:spcPts val="0"/>
              </a:spcAft>
              <a:buClr>
                <a:srgbClr val="000000"/>
              </a:buClr>
              <a:buSzPct val="45000"/>
              <a:buFont typeface="Noto Sans Symbols"/>
              <a:buChar char="●"/>
            </a:pPr>
            <a:r>
              <a:rPr lang="en-US" sz="2600" b="0" i="0" u="none">
                <a:solidFill>
                  <a:srgbClr val="000000"/>
                </a:solidFill>
                <a:latin typeface="Times New Roman"/>
                <a:ea typeface="Times New Roman"/>
                <a:cs typeface="Times New Roman"/>
                <a:sym typeface="Times New Roman"/>
              </a:rPr>
              <a:t> The main importance of black box testing it handles both valid and invalid inputs from customer’s perspective  </a:t>
            </a:r>
          </a:p>
        </p:txBody>
      </p:sp>
    </p:spTree>
  </p:cSld>
  <p:clrMapOvr>
    <a:masterClrMapping/>
  </p:clrMapOvr>
  <p:transition spd="med">
    <p:cut/>
  </p:transition>
</p:sld>
</file>

<file path=ppt/slides/slide49.xml><?xml version="1.0" encoding="utf-8"?>
<p:sld xmlns:a="http://schemas.openxmlformats.org/drawingml/2006/main" xmlns:r="http://schemas.openxmlformats.org/officeDocument/2006/relationships" xmlns:p="http://schemas.openxmlformats.org/presentationml/2006/main">
  <p:cSld>
    <p:bg>
      <p:bgPr>
        <a:blipFill rotWithShape="1">
          <a:blip r:embed="rId3">
            <a:alphaModFix/>
          </a:blip>
          <a:stretch>
            <a:fillRect/>
          </a:stretch>
        </a:blipFill>
        <a:effectLst/>
      </p:bgPr>
    </p:bg>
    <p:spTree>
      <p:nvGrpSpPr>
        <p:cNvPr id="1" name="Shape 425"/>
        <p:cNvGrpSpPr/>
        <p:nvPr/>
      </p:nvGrpSpPr>
      <p:grpSpPr>
        <a:xfrm>
          <a:off x="0" y="0"/>
          <a:ext cx="0" cy="0"/>
          <a:chOff x="0" y="0"/>
          <a:chExt cx="0" cy="0"/>
        </a:xfrm>
      </p:grpSpPr>
      <p:sp>
        <p:nvSpPr>
          <p:cNvPr id="426" name="Shape 426"/>
          <p:cNvSpPr txBox="1">
            <a:spLocks noGrp="1"/>
          </p:cNvSpPr>
          <p:nvPr>
            <p:ph type="sldNum" idx="12"/>
          </p:nvPr>
        </p:nvSpPr>
        <p:spPr>
          <a:xfrm>
            <a:off x="6556375" y="6051550"/>
            <a:ext cx="2128836" cy="471487"/>
          </a:xfrm>
          <a:prstGeom prst="rect">
            <a:avLst/>
          </a:prstGeom>
          <a:noFill/>
          <a:ln>
            <a:noFill/>
          </a:ln>
        </p:spPr>
        <p:txBody>
          <a:bodyPr lIns="0" tIns="0" rIns="0" bIns="0" anchor="t" anchorCtr="0">
            <a:noAutofit/>
          </a:bodyPr>
          <a:lstStyle/>
          <a:p>
            <a:pPr marL="0" marR="0" lvl="0" indent="0" algn="ctr" rtl="0">
              <a:lnSpc>
                <a:spcPct val="93000"/>
              </a:lnSpc>
              <a:spcBef>
                <a:spcPts val="0"/>
              </a:spcBef>
              <a:spcAft>
                <a:spcPts val="0"/>
              </a:spcAft>
              <a:buSzPct val="25000"/>
              <a:buNone/>
            </a:pPr>
            <a:fld id="{00000000-1234-1234-1234-123412341234}" type="slidenum">
              <a:rPr lang="en-US" sz="2700" b="0" i="0" u="none" strike="noStrike" cap="none">
                <a:solidFill>
                  <a:srgbClr val="000080"/>
                </a:solidFill>
                <a:latin typeface="Times New Roman"/>
                <a:ea typeface="Times New Roman"/>
                <a:cs typeface="Times New Roman"/>
                <a:sym typeface="Times New Roman"/>
              </a:rPr>
              <a:pPr marL="0" marR="0" lvl="0" indent="0" algn="ctr" rtl="0">
                <a:lnSpc>
                  <a:spcPct val="93000"/>
                </a:lnSpc>
                <a:spcBef>
                  <a:spcPts val="0"/>
                </a:spcBef>
                <a:spcAft>
                  <a:spcPts val="0"/>
                </a:spcAft>
                <a:buSzPct val="25000"/>
                <a:buNone/>
              </a:pPr>
              <a:t>49</a:t>
            </a:fld>
            <a:endParaRPr lang="en-US" sz="2700" b="0" i="0" u="none" strike="noStrike" cap="none">
              <a:solidFill>
                <a:srgbClr val="000080"/>
              </a:solidFill>
              <a:latin typeface="Times New Roman"/>
              <a:ea typeface="Times New Roman"/>
              <a:cs typeface="Times New Roman"/>
              <a:sym typeface="Times New Roman"/>
            </a:endParaRPr>
          </a:p>
        </p:txBody>
      </p:sp>
      <p:sp>
        <p:nvSpPr>
          <p:cNvPr id="427" name="Shape 427"/>
          <p:cNvSpPr txBox="1">
            <a:spLocks noGrp="1"/>
          </p:cNvSpPr>
          <p:nvPr>
            <p:ph type="title"/>
          </p:nvPr>
        </p:nvSpPr>
        <p:spPr>
          <a:xfrm>
            <a:off x="406400" y="160336"/>
            <a:ext cx="7770812" cy="703262"/>
          </a:xfrm>
          <a:prstGeom prst="rect">
            <a:avLst/>
          </a:prstGeom>
          <a:noFill/>
          <a:ln>
            <a:noFill/>
          </a:ln>
        </p:spPr>
        <p:txBody>
          <a:bodyPr lIns="90000" tIns="46800" rIns="90000" bIns="46800" anchor="b" anchorCtr="0">
            <a:noAutofit/>
          </a:bodyPr>
          <a:lstStyle/>
          <a:p>
            <a:pPr marL="0" marR="0" lvl="0" indent="0" algn="ctr" rtl="0">
              <a:lnSpc>
                <a:spcPct val="100000"/>
              </a:lnSpc>
              <a:spcBef>
                <a:spcPts val="0"/>
              </a:spcBef>
              <a:spcAft>
                <a:spcPts val="0"/>
              </a:spcAft>
              <a:buClr>
                <a:srgbClr val="000080"/>
              </a:buClr>
              <a:buSzPct val="25000"/>
              <a:buFont typeface="Times New Roman"/>
              <a:buNone/>
            </a:pPr>
            <a:r>
              <a:rPr lang="en-US" sz="2400" b="0" i="0" u="none" strike="noStrike" cap="none">
                <a:solidFill>
                  <a:srgbClr val="000080"/>
                </a:solidFill>
                <a:latin typeface="Times New Roman"/>
                <a:ea typeface="Times New Roman"/>
                <a:cs typeface="Times New Roman"/>
                <a:sym typeface="Times New Roman"/>
              </a:rPr>
              <a:t>Equivalence</a:t>
            </a:r>
            <a:r>
              <a:rPr lang="en-US" sz="2700" b="0" i="0" u="none" strike="noStrike" cap="none">
                <a:solidFill>
                  <a:srgbClr val="000080"/>
                </a:solidFill>
                <a:latin typeface="Times New Roman"/>
                <a:ea typeface="Times New Roman"/>
                <a:cs typeface="Times New Roman"/>
                <a:sym typeface="Times New Roman"/>
              </a:rPr>
              <a:t> Class Partitioning</a:t>
            </a:r>
          </a:p>
        </p:txBody>
      </p:sp>
      <p:sp>
        <p:nvSpPr>
          <p:cNvPr id="428" name="Shape 428"/>
          <p:cNvSpPr txBox="1">
            <a:spLocks noGrp="1"/>
          </p:cNvSpPr>
          <p:nvPr>
            <p:ph type="body" idx="1"/>
          </p:nvPr>
        </p:nvSpPr>
        <p:spPr>
          <a:xfrm>
            <a:off x="406400" y="581025"/>
            <a:ext cx="8177211" cy="10431462"/>
          </a:xfrm>
          <a:prstGeom prst="rect">
            <a:avLst/>
          </a:prstGeom>
          <a:noFill/>
          <a:ln>
            <a:noFill/>
          </a:ln>
        </p:spPr>
        <p:txBody>
          <a:bodyPr lIns="90000" tIns="46800" rIns="90000" bIns="46800" anchor="t" anchorCtr="0">
            <a:noAutofit/>
          </a:bodyPr>
          <a:lstStyle/>
          <a:p>
            <a:pPr marL="341312" marR="0" lvl="0" indent="-341312" algn="just" rtl="0">
              <a:lnSpc>
                <a:spcPct val="100000"/>
              </a:lnSpc>
              <a:spcBef>
                <a:spcPts val="0"/>
              </a:spcBef>
              <a:spcAft>
                <a:spcPts val="0"/>
              </a:spcAft>
              <a:buClr>
                <a:srgbClr val="000000"/>
              </a:buClr>
              <a:buSzPct val="45000"/>
              <a:buFont typeface="Noto Sans Symbols"/>
              <a:buChar char="●"/>
            </a:pPr>
            <a:r>
              <a:rPr lang="en-US" sz="2600" b="0" i="0" u="none">
                <a:solidFill>
                  <a:srgbClr val="000000"/>
                </a:solidFill>
                <a:latin typeface="Times New Roman"/>
                <a:ea typeface="Times New Roman"/>
                <a:cs typeface="Times New Roman"/>
                <a:sym typeface="Times New Roman"/>
              </a:rPr>
              <a:t> Equivalence class testing is based upon the assumption that a program’s input and output domains can be partitioned into a finite number of (valid and invalid) classes such that all cases in a single partition exercise the same functionality or exhibit the same behaviour .</a:t>
            </a:r>
          </a:p>
          <a:p>
            <a:pPr marL="341312" marR="0" lvl="0" indent="-341312" algn="just" rtl="0">
              <a:lnSpc>
                <a:spcPct val="100000"/>
              </a:lnSpc>
              <a:spcBef>
                <a:spcPts val="1100"/>
              </a:spcBef>
              <a:spcAft>
                <a:spcPts val="0"/>
              </a:spcAft>
              <a:buClr>
                <a:srgbClr val="000000"/>
              </a:buClr>
              <a:buSzPct val="45000"/>
              <a:buFont typeface="Noto Sans Symbols"/>
              <a:buChar char="●"/>
            </a:pPr>
            <a:r>
              <a:rPr lang="en-US" sz="2600" b="0" i="0" u="none">
                <a:solidFill>
                  <a:srgbClr val="000000"/>
                </a:solidFill>
                <a:latin typeface="Times New Roman"/>
                <a:ea typeface="Times New Roman"/>
                <a:cs typeface="Times New Roman"/>
                <a:sym typeface="Times New Roman"/>
              </a:rPr>
              <a:t> The partitioning is done such that the program behaves in a similar way to every input value belonging to an equivalence class. Test cases are designed to test the input or output domain partitions.</a:t>
            </a:r>
          </a:p>
          <a:p>
            <a:pPr marL="341312" marR="0" lvl="0" indent="-341312" algn="just" rtl="0">
              <a:lnSpc>
                <a:spcPct val="100000"/>
              </a:lnSpc>
              <a:spcBef>
                <a:spcPts val="1100"/>
              </a:spcBef>
              <a:spcAft>
                <a:spcPts val="0"/>
              </a:spcAft>
              <a:buClr>
                <a:srgbClr val="000000"/>
              </a:buClr>
              <a:buSzPct val="45000"/>
              <a:buFont typeface="Noto Sans Symbols"/>
              <a:buChar char="●"/>
            </a:pPr>
            <a:r>
              <a:rPr lang="en-US" sz="2600" b="0" i="0" u="none">
                <a:solidFill>
                  <a:srgbClr val="000000"/>
                </a:solidFill>
                <a:latin typeface="Times New Roman"/>
                <a:ea typeface="Times New Roman"/>
                <a:cs typeface="Times New Roman"/>
                <a:sym typeface="Times New Roman"/>
              </a:rPr>
              <a:t> Equivalence class is determined by examining and analysing the input data range. Only one test case from each partition is required, which reduces the number of test cases necessary to achieve functional coverage . </a:t>
            </a:r>
          </a:p>
          <a:p>
            <a:pPr marL="341312" marR="0" lvl="0" indent="-341312" algn="just" rtl="0">
              <a:lnSpc>
                <a:spcPct val="100000"/>
              </a:lnSpc>
              <a:spcBef>
                <a:spcPts val="1100"/>
              </a:spcBef>
              <a:spcAft>
                <a:spcPts val="0"/>
              </a:spcAft>
              <a:buClr>
                <a:srgbClr val="000000"/>
              </a:buClr>
              <a:buSzPct val="45000"/>
              <a:buFont typeface="Noto Sans Symbols"/>
              <a:buChar char="●"/>
            </a:pPr>
            <a:r>
              <a:rPr lang="en-US" sz="2600" b="0" i="0" u="none">
                <a:solidFill>
                  <a:srgbClr val="000000"/>
                </a:solidFill>
                <a:latin typeface="Times New Roman"/>
                <a:ea typeface="Times New Roman"/>
                <a:cs typeface="Times New Roman"/>
                <a:sym typeface="Times New Roman"/>
              </a:rPr>
              <a:t> The success of this approach depends upon the tester being able to identify partitions of the input and output spaces for which, in reality, cause distinct   sequences of program source code to be executed</a:t>
            </a:r>
          </a:p>
          <a:p>
            <a:pPr marL="342900" marR="0" lvl="0" indent="-342900" algn="l" rtl="0">
              <a:lnSpc>
                <a:spcPct val="93000"/>
              </a:lnSpc>
              <a:spcBef>
                <a:spcPts val="0"/>
              </a:spcBef>
              <a:spcAft>
                <a:spcPts val="0"/>
              </a:spcAft>
              <a:buSzPct val="25000"/>
              <a:buNone/>
            </a:pPr>
            <a:endParaRPr sz="2600" b="0" i="0" u="none">
              <a:solidFill>
                <a:srgbClr val="000000"/>
              </a:solidFill>
              <a:latin typeface="Times New Roman"/>
              <a:ea typeface="Times New Roman"/>
              <a:cs typeface="Times New Roman"/>
              <a:sym typeface="Times New Roman"/>
            </a:endParaRPr>
          </a:p>
        </p:txBody>
      </p:sp>
    </p:spTree>
  </p:cSld>
  <p:clrMapOvr>
    <a:masterClrMapping/>
  </p:clrMapOvr>
  <p:transition spd="med">
    <p:cut/>
  </p:transition>
</p:sld>
</file>

<file path=ppt/slides/slide5.xml><?xml version="1.0" encoding="utf-8"?>
<p:sld xmlns:a="http://schemas.openxmlformats.org/drawingml/2006/main" xmlns:r="http://schemas.openxmlformats.org/officeDocument/2006/relationships" xmlns:p="http://schemas.openxmlformats.org/presentationml/2006/main">
  <p:cSld>
    <p:bg>
      <p:bgPr>
        <a:blipFill rotWithShape="1">
          <a:blip r:embed="rId3">
            <a:alphaModFix/>
          </a:blip>
          <a:stretch>
            <a:fillRect/>
          </a:stretch>
        </a:blipFill>
        <a:effectLst/>
      </p:bgPr>
    </p:bg>
    <p:spTree>
      <p:nvGrpSpPr>
        <p:cNvPr id="1" name="Shape 89"/>
        <p:cNvGrpSpPr/>
        <p:nvPr/>
      </p:nvGrpSpPr>
      <p:grpSpPr>
        <a:xfrm>
          <a:off x="0" y="0"/>
          <a:ext cx="0" cy="0"/>
          <a:chOff x="0" y="0"/>
          <a:chExt cx="0" cy="0"/>
        </a:xfrm>
      </p:grpSpPr>
      <p:sp>
        <p:nvSpPr>
          <p:cNvPr id="90" name="Shape 90"/>
          <p:cNvSpPr txBox="1">
            <a:spLocks noGrp="1"/>
          </p:cNvSpPr>
          <p:nvPr>
            <p:ph type="sldNum" idx="12"/>
          </p:nvPr>
        </p:nvSpPr>
        <p:spPr>
          <a:xfrm>
            <a:off x="6556375" y="6051550"/>
            <a:ext cx="2128836" cy="471487"/>
          </a:xfrm>
          <a:prstGeom prst="rect">
            <a:avLst/>
          </a:prstGeom>
          <a:noFill/>
          <a:ln>
            <a:noFill/>
          </a:ln>
        </p:spPr>
        <p:txBody>
          <a:bodyPr lIns="0" tIns="0" rIns="0" bIns="0" anchor="t" anchorCtr="0">
            <a:noAutofit/>
          </a:bodyPr>
          <a:lstStyle/>
          <a:p>
            <a:pPr marL="0" marR="0" lvl="0" indent="0" algn="ctr" rtl="0">
              <a:lnSpc>
                <a:spcPct val="93000"/>
              </a:lnSpc>
              <a:spcBef>
                <a:spcPts val="0"/>
              </a:spcBef>
              <a:spcAft>
                <a:spcPts val="0"/>
              </a:spcAft>
              <a:buSzPct val="25000"/>
              <a:buNone/>
            </a:pPr>
            <a:fld id="{00000000-1234-1234-1234-123412341234}" type="slidenum">
              <a:rPr lang="en-US" sz="2700" b="0" i="0" u="none" strike="noStrike" cap="none">
                <a:solidFill>
                  <a:srgbClr val="000080"/>
                </a:solidFill>
                <a:latin typeface="Times New Roman"/>
                <a:ea typeface="Times New Roman"/>
                <a:cs typeface="Times New Roman"/>
                <a:sym typeface="Times New Roman"/>
              </a:rPr>
              <a:pPr marL="0" marR="0" lvl="0" indent="0" algn="ctr" rtl="0">
                <a:lnSpc>
                  <a:spcPct val="93000"/>
                </a:lnSpc>
                <a:spcBef>
                  <a:spcPts val="0"/>
                </a:spcBef>
                <a:spcAft>
                  <a:spcPts val="0"/>
                </a:spcAft>
                <a:buSzPct val="25000"/>
                <a:buNone/>
              </a:pPr>
              <a:t>5</a:t>
            </a:fld>
            <a:endParaRPr lang="en-US" sz="2700" b="0" i="0" u="none" strike="noStrike" cap="none">
              <a:solidFill>
                <a:srgbClr val="000080"/>
              </a:solidFill>
              <a:latin typeface="Times New Roman"/>
              <a:ea typeface="Times New Roman"/>
              <a:cs typeface="Times New Roman"/>
              <a:sym typeface="Times New Roman"/>
            </a:endParaRPr>
          </a:p>
        </p:txBody>
      </p:sp>
      <p:sp>
        <p:nvSpPr>
          <p:cNvPr id="91" name="Shape 91"/>
          <p:cNvSpPr txBox="1">
            <a:spLocks noGrp="1"/>
          </p:cNvSpPr>
          <p:nvPr>
            <p:ph type="title"/>
          </p:nvPr>
        </p:nvSpPr>
        <p:spPr>
          <a:xfrm>
            <a:off x="406400" y="228600"/>
            <a:ext cx="7772400" cy="1143000"/>
          </a:xfrm>
          <a:prstGeom prst="rect">
            <a:avLst/>
          </a:prstGeom>
          <a:noFill/>
          <a:ln>
            <a:noFill/>
          </a:ln>
        </p:spPr>
        <p:txBody>
          <a:bodyPr lIns="90000" tIns="46800" rIns="90000" bIns="46800" anchor="b" anchorCtr="0">
            <a:noAutofit/>
          </a:bodyPr>
          <a:lstStyle/>
          <a:p>
            <a:pPr marL="0" marR="0" lvl="0" indent="0" algn="ctr" rtl="0">
              <a:lnSpc>
                <a:spcPct val="100000"/>
              </a:lnSpc>
              <a:spcBef>
                <a:spcPts val="0"/>
              </a:spcBef>
              <a:spcAft>
                <a:spcPts val="0"/>
              </a:spcAft>
              <a:buClr>
                <a:srgbClr val="000080"/>
              </a:buClr>
              <a:buSzPct val="25000"/>
              <a:buFont typeface="Times New Roman"/>
              <a:buNone/>
            </a:pPr>
            <a:r>
              <a:rPr lang="en-US" sz="4400" b="0" i="0" u="none" strike="noStrike" cap="none">
                <a:solidFill>
                  <a:srgbClr val="000080"/>
                </a:solidFill>
                <a:latin typeface="Times New Roman"/>
                <a:ea typeface="Times New Roman"/>
                <a:cs typeface="Times New Roman"/>
                <a:sym typeface="Times New Roman"/>
              </a:rPr>
              <a:t>How do you test a system?</a:t>
            </a:r>
          </a:p>
        </p:txBody>
      </p:sp>
      <p:sp>
        <p:nvSpPr>
          <p:cNvPr id="92" name="Shape 92"/>
          <p:cNvSpPr txBox="1">
            <a:spLocks noGrp="1"/>
          </p:cNvSpPr>
          <p:nvPr>
            <p:ph type="body" idx="1"/>
          </p:nvPr>
        </p:nvSpPr>
        <p:spPr>
          <a:xfrm>
            <a:off x="685800" y="1447800"/>
            <a:ext cx="7772400" cy="5292725"/>
          </a:xfrm>
          <a:prstGeom prst="rect">
            <a:avLst/>
          </a:prstGeom>
          <a:noFill/>
          <a:ln>
            <a:noFill/>
          </a:ln>
        </p:spPr>
        <p:txBody>
          <a:bodyPr lIns="90000" tIns="46800" rIns="90000" bIns="46800" anchor="t" anchorCtr="0">
            <a:noAutofit/>
          </a:bodyPr>
          <a:lstStyle/>
          <a:p>
            <a:pPr marL="338137" marR="0" lvl="0" indent="-338137" algn="l" rtl="0">
              <a:lnSpc>
                <a:spcPct val="95000"/>
              </a:lnSpc>
              <a:spcBef>
                <a:spcPts val="0"/>
              </a:spcBef>
              <a:spcAft>
                <a:spcPts val="0"/>
              </a:spcAft>
              <a:buClr>
                <a:srgbClr val="FFCC00"/>
              </a:buClr>
              <a:buSzPct val="100000"/>
              <a:buFont typeface="Arial"/>
              <a:buChar char="●"/>
            </a:pPr>
            <a:r>
              <a:rPr lang="en-US" sz="5400" b="0" i="0" u="none" strike="noStrike" cap="none">
                <a:solidFill>
                  <a:srgbClr val="000000"/>
                </a:solidFill>
                <a:latin typeface="Times New Roman"/>
                <a:ea typeface="Times New Roman"/>
                <a:cs typeface="Times New Roman"/>
                <a:sym typeface="Times New Roman"/>
              </a:rPr>
              <a:t>If the program does not behave as expected:</a:t>
            </a:r>
          </a:p>
          <a:p>
            <a:pPr marL="738187" marR="0" lvl="1" indent="-280987" algn="l" rtl="0">
              <a:lnSpc>
                <a:spcPct val="95000"/>
              </a:lnSpc>
              <a:spcBef>
                <a:spcPts val="300"/>
              </a:spcBef>
              <a:spcAft>
                <a:spcPts val="0"/>
              </a:spcAft>
              <a:buClr>
                <a:srgbClr val="FFCC00"/>
              </a:buClr>
              <a:buSzPct val="100000"/>
              <a:buFont typeface="Arial"/>
              <a:buChar char="●"/>
            </a:pPr>
            <a:r>
              <a:rPr lang="en-US" sz="4800" b="0" i="0" u="none" strike="noStrike" cap="none">
                <a:solidFill>
                  <a:srgbClr val="000000"/>
                </a:solidFill>
                <a:latin typeface="Times New Roman"/>
                <a:ea typeface="Times New Roman"/>
                <a:cs typeface="Times New Roman"/>
                <a:sym typeface="Times New Roman"/>
              </a:rPr>
              <a:t>note the conditions under which it failed.</a:t>
            </a:r>
          </a:p>
          <a:p>
            <a:pPr marL="738187" marR="0" lvl="1" indent="-280987" algn="l" rtl="0">
              <a:lnSpc>
                <a:spcPct val="95000"/>
              </a:lnSpc>
              <a:spcBef>
                <a:spcPts val="300"/>
              </a:spcBef>
              <a:spcAft>
                <a:spcPts val="0"/>
              </a:spcAft>
              <a:buClr>
                <a:srgbClr val="FFCC00"/>
              </a:buClr>
              <a:buSzPct val="100000"/>
              <a:buFont typeface="Arial"/>
              <a:buChar char="●"/>
            </a:pPr>
            <a:r>
              <a:rPr lang="en-US" sz="4800" b="0" i="0" u="none" strike="noStrike" cap="none">
                <a:solidFill>
                  <a:srgbClr val="000000"/>
                </a:solidFill>
                <a:latin typeface="Times New Roman"/>
                <a:ea typeface="Times New Roman"/>
                <a:cs typeface="Times New Roman"/>
                <a:sym typeface="Times New Roman"/>
              </a:rPr>
              <a:t>later debug and correct.</a:t>
            </a:r>
          </a:p>
        </p:txBody>
      </p:sp>
    </p:spTree>
  </p:cSld>
  <p:clrMapOvr>
    <a:masterClrMapping/>
  </p:clrMapOvr>
  <p:transition spd="med">
    <p:cut/>
  </p:transition>
</p:sld>
</file>

<file path=ppt/slides/slide50.xml><?xml version="1.0" encoding="utf-8"?>
<p:sld xmlns:a="http://schemas.openxmlformats.org/drawingml/2006/main" xmlns:r="http://schemas.openxmlformats.org/officeDocument/2006/relationships" xmlns:p="http://schemas.openxmlformats.org/presentationml/2006/main">
  <p:cSld>
    <p:bg>
      <p:bgPr>
        <a:blipFill rotWithShape="1">
          <a:blip r:embed="rId3">
            <a:alphaModFix/>
          </a:blip>
          <a:stretch>
            <a:fillRect/>
          </a:stretch>
        </a:blipFill>
        <a:effectLst/>
      </p:bgPr>
    </p:bg>
    <p:spTree>
      <p:nvGrpSpPr>
        <p:cNvPr id="1" name="Shape 432"/>
        <p:cNvGrpSpPr/>
        <p:nvPr/>
      </p:nvGrpSpPr>
      <p:grpSpPr>
        <a:xfrm>
          <a:off x="0" y="0"/>
          <a:ext cx="0" cy="0"/>
          <a:chOff x="0" y="0"/>
          <a:chExt cx="0" cy="0"/>
        </a:xfrm>
      </p:grpSpPr>
      <p:sp>
        <p:nvSpPr>
          <p:cNvPr id="433" name="Shape 433"/>
          <p:cNvSpPr txBox="1">
            <a:spLocks noGrp="1"/>
          </p:cNvSpPr>
          <p:nvPr>
            <p:ph type="sldNum" idx="12"/>
          </p:nvPr>
        </p:nvSpPr>
        <p:spPr>
          <a:xfrm>
            <a:off x="6556375" y="6051550"/>
            <a:ext cx="2128836" cy="471487"/>
          </a:xfrm>
          <a:prstGeom prst="rect">
            <a:avLst/>
          </a:prstGeom>
          <a:noFill/>
          <a:ln>
            <a:noFill/>
          </a:ln>
        </p:spPr>
        <p:txBody>
          <a:bodyPr lIns="0" tIns="0" rIns="0" bIns="0" anchor="t" anchorCtr="0">
            <a:noAutofit/>
          </a:bodyPr>
          <a:lstStyle/>
          <a:p>
            <a:pPr marL="0" marR="0" lvl="0" indent="0" algn="ctr" rtl="0">
              <a:lnSpc>
                <a:spcPct val="93000"/>
              </a:lnSpc>
              <a:spcBef>
                <a:spcPts val="0"/>
              </a:spcBef>
              <a:spcAft>
                <a:spcPts val="0"/>
              </a:spcAft>
              <a:buSzPct val="25000"/>
              <a:buNone/>
            </a:pPr>
            <a:fld id="{00000000-1234-1234-1234-123412341234}" type="slidenum">
              <a:rPr lang="en-US" sz="2700" b="0" i="0" u="none" strike="noStrike" cap="none">
                <a:solidFill>
                  <a:srgbClr val="000080"/>
                </a:solidFill>
                <a:latin typeface="Times New Roman"/>
                <a:ea typeface="Times New Roman"/>
                <a:cs typeface="Times New Roman"/>
                <a:sym typeface="Times New Roman"/>
              </a:rPr>
              <a:pPr marL="0" marR="0" lvl="0" indent="0" algn="ctr" rtl="0">
                <a:lnSpc>
                  <a:spcPct val="93000"/>
                </a:lnSpc>
                <a:spcBef>
                  <a:spcPts val="0"/>
                </a:spcBef>
                <a:spcAft>
                  <a:spcPts val="0"/>
                </a:spcAft>
                <a:buSzPct val="25000"/>
                <a:buNone/>
              </a:pPr>
              <a:t>50</a:t>
            </a:fld>
            <a:endParaRPr lang="en-US" sz="2700" b="0" i="0" u="none" strike="noStrike" cap="none">
              <a:solidFill>
                <a:srgbClr val="000080"/>
              </a:solidFill>
              <a:latin typeface="Times New Roman"/>
              <a:ea typeface="Times New Roman"/>
              <a:cs typeface="Times New Roman"/>
              <a:sym typeface="Times New Roman"/>
            </a:endParaRPr>
          </a:p>
        </p:txBody>
      </p:sp>
      <p:sp>
        <p:nvSpPr>
          <p:cNvPr id="434" name="Shape 434"/>
          <p:cNvSpPr txBox="1">
            <a:spLocks noGrp="1"/>
          </p:cNvSpPr>
          <p:nvPr>
            <p:ph type="title"/>
          </p:nvPr>
        </p:nvSpPr>
        <p:spPr>
          <a:xfrm>
            <a:off x="503237" y="-19050"/>
            <a:ext cx="7770812" cy="1312862"/>
          </a:xfrm>
          <a:prstGeom prst="rect">
            <a:avLst/>
          </a:prstGeom>
          <a:noFill/>
          <a:ln>
            <a:noFill/>
          </a:ln>
        </p:spPr>
        <p:txBody>
          <a:bodyPr lIns="90000" tIns="46800" rIns="90000" bIns="46800" anchor="b" anchorCtr="0">
            <a:noAutofit/>
          </a:bodyPr>
          <a:lstStyle/>
          <a:p>
            <a:pPr marL="0" marR="0" lvl="0" indent="0" algn="ctr" rtl="0">
              <a:lnSpc>
                <a:spcPct val="100000"/>
              </a:lnSpc>
              <a:spcBef>
                <a:spcPts val="0"/>
              </a:spcBef>
              <a:spcAft>
                <a:spcPts val="0"/>
              </a:spcAft>
              <a:buClr>
                <a:srgbClr val="000080"/>
              </a:buClr>
              <a:buSzPct val="25000"/>
              <a:buFont typeface="Times New Roman"/>
              <a:buNone/>
            </a:pPr>
            <a:r>
              <a:rPr lang="en-US" sz="2700" b="0" i="0" u="none" strike="noStrike" cap="none">
                <a:solidFill>
                  <a:srgbClr val="000080"/>
                </a:solidFill>
                <a:latin typeface="Times New Roman"/>
                <a:ea typeface="Times New Roman"/>
                <a:cs typeface="Times New Roman"/>
                <a:sym typeface="Times New Roman"/>
              </a:rPr>
              <a:t>Boundary Value Analysis</a:t>
            </a:r>
          </a:p>
        </p:txBody>
      </p:sp>
      <p:sp>
        <p:nvSpPr>
          <p:cNvPr id="435" name="Shape 435"/>
          <p:cNvSpPr txBox="1">
            <a:spLocks noGrp="1"/>
          </p:cNvSpPr>
          <p:nvPr>
            <p:ph type="body" idx="1"/>
          </p:nvPr>
        </p:nvSpPr>
        <p:spPr>
          <a:xfrm>
            <a:off x="457200" y="1530350"/>
            <a:ext cx="8177211" cy="24188735"/>
          </a:xfrm>
          <a:prstGeom prst="rect">
            <a:avLst/>
          </a:prstGeom>
          <a:noFill/>
          <a:ln>
            <a:noFill/>
          </a:ln>
        </p:spPr>
        <p:txBody>
          <a:bodyPr lIns="90000" tIns="46800" rIns="90000" bIns="46800" anchor="t" anchorCtr="0">
            <a:noAutofit/>
          </a:bodyPr>
          <a:lstStyle/>
          <a:p>
            <a:pPr marL="341312" marR="0" lvl="0" indent="-341312" algn="just" rtl="0">
              <a:lnSpc>
                <a:spcPct val="100000"/>
              </a:lnSpc>
              <a:spcBef>
                <a:spcPts val="0"/>
              </a:spcBef>
              <a:spcAft>
                <a:spcPts val="0"/>
              </a:spcAft>
              <a:buClr>
                <a:srgbClr val="000000"/>
              </a:buClr>
              <a:buSzPct val="83076"/>
              <a:buFont typeface="Noto Sans Symbols"/>
              <a:buChar char="●"/>
            </a:pPr>
            <a:r>
              <a:rPr lang="en-US" sz="2600" b="0" i="0" u="none">
                <a:solidFill>
                  <a:srgbClr val="000000"/>
                </a:solidFill>
                <a:latin typeface="Times New Roman"/>
                <a:ea typeface="Times New Roman"/>
                <a:cs typeface="Times New Roman"/>
                <a:sym typeface="Times New Roman"/>
              </a:rPr>
              <a:t> </a:t>
            </a:r>
            <a:r>
              <a:rPr lang="en-US" sz="4800" b="0" i="0" u="none">
                <a:solidFill>
                  <a:srgbClr val="000000"/>
                </a:solidFill>
                <a:latin typeface="Times New Roman"/>
                <a:ea typeface="Times New Roman"/>
                <a:cs typeface="Times New Roman"/>
                <a:sym typeface="Times New Roman"/>
              </a:rPr>
              <a:t>Boundary value analysis is performed by creating tests that exercise the edges of the input and output classes identified in the specification. Test cases can be derived from the ‘boundaries’ of equivalence classes. </a:t>
            </a:r>
          </a:p>
          <a:p>
            <a:pPr marL="341312" marR="0" lvl="0" indent="-341312" algn="just" rtl="0">
              <a:lnSpc>
                <a:spcPct val="100000"/>
              </a:lnSpc>
              <a:spcBef>
                <a:spcPts val="1100"/>
              </a:spcBef>
              <a:spcAft>
                <a:spcPts val="0"/>
              </a:spcAft>
              <a:buClr>
                <a:srgbClr val="000000"/>
              </a:buClr>
              <a:buSzPct val="25000"/>
              <a:buFont typeface="Times New Roman"/>
              <a:buNone/>
            </a:pPr>
            <a:endParaRPr sz="4800" b="0" i="0" u="none">
              <a:solidFill>
                <a:srgbClr val="000000"/>
              </a:solidFill>
              <a:latin typeface="Times New Roman"/>
              <a:ea typeface="Times New Roman"/>
              <a:cs typeface="Times New Roman"/>
              <a:sym typeface="Times New Roman"/>
            </a:endParaRPr>
          </a:p>
          <a:p>
            <a:pPr marL="341312" marR="0" lvl="0" indent="-341312" algn="just" rtl="0">
              <a:lnSpc>
                <a:spcPct val="100000"/>
              </a:lnSpc>
              <a:spcBef>
                <a:spcPts val="1100"/>
              </a:spcBef>
              <a:spcAft>
                <a:spcPts val="0"/>
              </a:spcAft>
              <a:buClr>
                <a:srgbClr val="000000"/>
              </a:buClr>
              <a:buSzPct val="45000"/>
              <a:buFont typeface="Noto Sans Symbols"/>
              <a:buChar char="●"/>
            </a:pPr>
            <a:r>
              <a:rPr lang="en-US" sz="4800" b="0" i="0" u="none">
                <a:solidFill>
                  <a:srgbClr val="000000"/>
                </a:solidFill>
                <a:latin typeface="Times New Roman"/>
                <a:ea typeface="Times New Roman"/>
                <a:cs typeface="Times New Roman"/>
                <a:sym typeface="Times New Roman"/>
              </a:rPr>
              <a:t> Typically programming errors occur at the boundaries of equivalence classes are known as “Boundary Value Analysis”. Generally some time programmers fail to check special processing required especially at boundaries of equivalence classes. </a:t>
            </a:r>
          </a:p>
          <a:p>
            <a:pPr marL="341312" marR="0" lvl="0" indent="-341312" algn="just" rtl="0">
              <a:lnSpc>
                <a:spcPct val="100000"/>
              </a:lnSpc>
              <a:spcBef>
                <a:spcPts val="1100"/>
              </a:spcBef>
              <a:spcAft>
                <a:spcPts val="0"/>
              </a:spcAft>
              <a:buClr>
                <a:srgbClr val="000000"/>
              </a:buClr>
              <a:buSzPct val="25000"/>
              <a:buFont typeface="Times New Roman"/>
              <a:buNone/>
            </a:pPr>
            <a:endParaRPr sz="4800" b="0" i="0" u="none">
              <a:solidFill>
                <a:srgbClr val="000000"/>
              </a:solidFill>
              <a:latin typeface="Times New Roman"/>
              <a:ea typeface="Times New Roman"/>
              <a:cs typeface="Times New Roman"/>
              <a:sym typeface="Times New Roman"/>
            </a:endParaRPr>
          </a:p>
          <a:p>
            <a:pPr marL="341312" marR="0" lvl="0" indent="-341312" algn="just" rtl="0">
              <a:lnSpc>
                <a:spcPct val="100000"/>
              </a:lnSpc>
              <a:spcBef>
                <a:spcPts val="1100"/>
              </a:spcBef>
              <a:spcAft>
                <a:spcPts val="0"/>
              </a:spcAft>
              <a:buClr>
                <a:srgbClr val="000000"/>
              </a:buClr>
              <a:buSzPct val="45000"/>
              <a:buFont typeface="Noto Sans Symbols"/>
              <a:buChar char="●"/>
            </a:pPr>
            <a:r>
              <a:rPr lang="en-US" sz="4800" b="0" i="0" u="none">
                <a:solidFill>
                  <a:srgbClr val="000000"/>
                </a:solidFill>
                <a:latin typeface="Times New Roman"/>
                <a:ea typeface="Times New Roman"/>
                <a:cs typeface="Times New Roman"/>
                <a:sym typeface="Times New Roman"/>
              </a:rPr>
              <a:t> A general example is programmers may improperly use &lt; instead of &lt;=. The choices of boundary values include above, below and on the boundary of the class</a:t>
            </a:r>
          </a:p>
          <a:p>
            <a:pPr marL="342900" marR="0" lvl="0" indent="-342900" algn="l" rtl="0">
              <a:lnSpc>
                <a:spcPct val="93000"/>
              </a:lnSpc>
              <a:spcBef>
                <a:spcPts val="0"/>
              </a:spcBef>
              <a:spcAft>
                <a:spcPts val="0"/>
              </a:spcAft>
              <a:buSzPct val="25000"/>
              <a:buNone/>
            </a:pPr>
            <a:endParaRPr sz="4800" b="0" i="0" u="none">
              <a:solidFill>
                <a:srgbClr val="000000"/>
              </a:solidFill>
              <a:latin typeface="Times New Roman"/>
              <a:ea typeface="Times New Roman"/>
              <a:cs typeface="Times New Roman"/>
              <a:sym typeface="Times New Roman"/>
            </a:endParaRPr>
          </a:p>
        </p:txBody>
      </p:sp>
    </p:spTree>
  </p:cSld>
  <p:clrMapOvr>
    <a:masterClrMapping/>
  </p:clrMapOvr>
  <p:transition spd="med">
    <p:cut/>
  </p:transition>
</p:sld>
</file>

<file path=ppt/slides/slide51.xml><?xml version="1.0" encoding="utf-8"?>
<p:sld xmlns:a="http://schemas.openxmlformats.org/drawingml/2006/main" xmlns:r="http://schemas.openxmlformats.org/officeDocument/2006/relationships" xmlns:p="http://schemas.openxmlformats.org/presentationml/2006/main">
  <p:cSld>
    <p:bg>
      <p:bgPr>
        <a:blipFill rotWithShape="1">
          <a:blip r:embed="rId3">
            <a:alphaModFix/>
          </a:blip>
          <a:stretch>
            <a:fillRect/>
          </a:stretch>
        </a:blipFill>
        <a:effectLst/>
      </p:bgPr>
    </p:bg>
    <p:spTree>
      <p:nvGrpSpPr>
        <p:cNvPr id="1" name="Shape 439"/>
        <p:cNvGrpSpPr/>
        <p:nvPr/>
      </p:nvGrpSpPr>
      <p:grpSpPr>
        <a:xfrm>
          <a:off x="0" y="0"/>
          <a:ext cx="0" cy="0"/>
          <a:chOff x="0" y="0"/>
          <a:chExt cx="0" cy="0"/>
        </a:xfrm>
      </p:grpSpPr>
      <p:sp>
        <p:nvSpPr>
          <p:cNvPr id="440" name="Shape 440"/>
          <p:cNvSpPr txBox="1">
            <a:spLocks noGrp="1"/>
          </p:cNvSpPr>
          <p:nvPr>
            <p:ph type="sldNum" idx="12"/>
          </p:nvPr>
        </p:nvSpPr>
        <p:spPr>
          <a:xfrm>
            <a:off x="6556375" y="6051550"/>
            <a:ext cx="2128836" cy="471487"/>
          </a:xfrm>
          <a:prstGeom prst="rect">
            <a:avLst/>
          </a:prstGeom>
          <a:noFill/>
          <a:ln>
            <a:noFill/>
          </a:ln>
        </p:spPr>
        <p:txBody>
          <a:bodyPr lIns="0" tIns="0" rIns="0" bIns="0" anchor="t" anchorCtr="0">
            <a:noAutofit/>
          </a:bodyPr>
          <a:lstStyle/>
          <a:p>
            <a:pPr marL="0" marR="0" lvl="0" indent="0" algn="ctr" rtl="0">
              <a:lnSpc>
                <a:spcPct val="93000"/>
              </a:lnSpc>
              <a:spcBef>
                <a:spcPts val="0"/>
              </a:spcBef>
              <a:spcAft>
                <a:spcPts val="0"/>
              </a:spcAft>
              <a:buSzPct val="25000"/>
              <a:buNone/>
            </a:pPr>
            <a:fld id="{00000000-1234-1234-1234-123412341234}" type="slidenum">
              <a:rPr lang="en-US" sz="2700" b="0" i="0" u="none" strike="noStrike" cap="none">
                <a:solidFill>
                  <a:srgbClr val="000080"/>
                </a:solidFill>
                <a:latin typeface="Times New Roman"/>
                <a:ea typeface="Times New Roman"/>
                <a:cs typeface="Times New Roman"/>
                <a:sym typeface="Times New Roman"/>
              </a:rPr>
              <a:pPr marL="0" marR="0" lvl="0" indent="0" algn="ctr" rtl="0">
                <a:lnSpc>
                  <a:spcPct val="93000"/>
                </a:lnSpc>
                <a:spcBef>
                  <a:spcPts val="0"/>
                </a:spcBef>
                <a:spcAft>
                  <a:spcPts val="0"/>
                </a:spcAft>
                <a:buSzPct val="25000"/>
                <a:buNone/>
              </a:pPr>
              <a:t>51</a:t>
            </a:fld>
            <a:endParaRPr lang="en-US" sz="2700" b="0" i="0" u="none" strike="noStrike" cap="none">
              <a:solidFill>
                <a:srgbClr val="000080"/>
              </a:solidFill>
              <a:latin typeface="Times New Roman"/>
              <a:ea typeface="Times New Roman"/>
              <a:cs typeface="Times New Roman"/>
              <a:sym typeface="Times New Roman"/>
            </a:endParaRPr>
          </a:p>
        </p:txBody>
      </p:sp>
      <p:sp>
        <p:nvSpPr>
          <p:cNvPr id="441" name="Shape 441"/>
          <p:cNvSpPr txBox="1">
            <a:spLocks noGrp="1"/>
          </p:cNvSpPr>
          <p:nvPr>
            <p:ph type="title"/>
          </p:nvPr>
        </p:nvSpPr>
        <p:spPr>
          <a:xfrm>
            <a:off x="406400" y="57150"/>
            <a:ext cx="7770812" cy="1312862"/>
          </a:xfrm>
          <a:prstGeom prst="rect">
            <a:avLst/>
          </a:prstGeom>
          <a:noFill/>
          <a:ln>
            <a:noFill/>
          </a:ln>
        </p:spPr>
        <p:txBody>
          <a:bodyPr lIns="90000" tIns="46800" rIns="90000" bIns="46800" anchor="b" anchorCtr="0">
            <a:noAutofit/>
          </a:bodyPr>
          <a:lstStyle/>
          <a:p>
            <a:pPr marL="0" marR="0" lvl="0" indent="0" algn="ctr" rtl="0">
              <a:lnSpc>
                <a:spcPct val="100000"/>
              </a:lnSpc>
              <a:spcBef>
                <a:spcPts val="0"/>
              </a:spcBef>
              <a:spcAft>
                <a:spcPts val="0"/>
              </a:spcAft>
              <a:buClr>
                <a:srgbClr val="000080"/>
              </a:buClr>
              <a:buSzPct val="25000"/>
              <a:buFont typeface="Times New Roman"/>
              <a:buNone/>
            </a:pPr>
            <a:r>
              <a:rPr lang="en-US" sz="2700" b="0" i="0" u="none" strike="noStrike" cap="none">
                <a:solidFill>
                  <a:srgbClr val="000080"/>
                </a:solidFill>
                <a:latin typeface="Times New Roman"/>
                <a:ea typeface="Times New Roman"/>
                <a:cs typeface="Times New Roman"/>
                <a:sym typeface="Times New Roman"/>
              </a:rPr>
              <a:t>Decision Tables</a:t>
            </a:r>
          </a:p>
        </p:txBody>
      </p:sp>
      <p:sp>
        <p:nvSpPr>
          <p:cNvPr id="442" name="Shape 442"/>
          <p:cNvSpPr txBox="1">
            <a:spLocks noGrp="1"/>
          </p:cNvSpPr>
          <p:nvPr>
            <p:ph type="body" idx="1"/>
          </p:nvPr>
        </p:nvSpPr>
        <p:spPr>
          <a:xfrm>
            <a:off x="457200" y="1885950"/>
            <a:ext cx="8177211" cy="13249275"/>
          </a:xfrm>
          <a:prstGeom prst="rect">
            <a:avLst/>
          </a:prstGeom>
          <a:noFill/>
          <a:ln>
            <a:noFill/>
          </a:ln>
        </p:spPr>
        <p:txBody>
          <a:bodyPr lIns="90000" tIns="46800" rIns="90000" bIns="46800" anchor="t" anchorCtr="0">
            <a:noAutofit/>
          </a:bodyPr>
          <a:lstStyle/>
          <a:p>
            <a:pPr marL="341312" marR="0" lvl="0" indent="-341312" algn="l" rtl="0">
              <a:lnSpc>
                <a:spcPct val="100000"/>
              </a:lnSpc>
              <a:spcBef>
                <a:spcPts val="0"/>
              </a:spcBef>
              <a:spcAft>
                <a:spcPts val="0"/>
              </a:spcAft>
              <a:buClr>
                <a:srgbClr val="000000"/>
              </a:buClr>
              <a:buSzPct val="45000"/>
              <a:buFont typeface="Noto Sans Symbols"/>
              <a:buChar char="●"/>
            </a:pPr>
            <a:r>
              <a:rPr lang="en-US" sz="2600" b="0" i="0" u="none" dirty="0">
                <a:solidFill>
                  <a:srgbClr val="000000"/>
                </a:solidFill>
                <a:latin typeface="Times New Roman"/>
                <a:ea typeface="Times New Roman"/>
                <a:cs typeface="Times New Roman"/>
                <a:sym typeface="Times New Roman"/>
              </a:rPr>
              <a:t> Decision tables are human readable rules used to express the test experts or design experts knowledge in a compact form.</a:t>
            </a:r>
          </a:p>
          <a:p>
            <a:pPr marL="341312" marR="0" lvl="0" indent="-341312" algn="just" rtl="0">
              <a:lnSpc>
                <a:spcPct val="100000"/>
              </a:lnSpc>
              <a:spcBef>
                <a:spcPts val="1100"/>
              </a:spcBef>
              <a:spcAft>
                <a:spcPts val="0"/>
              </a:spcAft>
              <a:buClr>
                <a:srgbClr val="000000"/>
              </a:buClr>
              <a:buSzPct val="45000"/>
              <a:buFont typeface="Noto Sans Symbols"/>
              <a:buChar char="●"/>
            </a:pPr>
            <a:r>
              <a:rPr lang="en-US" sz="2600" b="0" i="0" u="none" dirty="0">
                <a:solidFill>
                  <a:srgbClr val="000000"/>
                </a:solidFill>
                <a:latin typeface="Times New Roman"/>
                <a:ea typeface="Times New Roman"/>
                <a:cs typeface="Times New Roman"/>
                <a:sym typeface="Times New Roman"/>
              </a:rPr>
              <a:t> Decision Tables can be used when the outcome or the logic involved in the program is based on a set of decisions and rules which need to be followed.</a:t>
            </a:r>
          </a:p>
          <a:p>
            <a:pPr marL="341312" marR="0" lvl="0" indent="-341312" algn="just" rtl="0">
              <a:lnSpc>
                <a:spcPct val="100000"/>
              </a:lnSpc>
              <a:spcBef>
                <a:spcPts val="1100"/>
              </a:spcBef>
              <a:spcAft>
                <a:spcPts val="0"/>
              </a:spcAft>
              <a:buClr>
                <a:srgbClr val="000000"/>
              </a:buClr>
              <a:buSzPct val="45000"/>
              <a:buFont typeface="Noto Sans Symbols"/>
              <a:buChar char="●"/>
            </a:pPr>
            <a:r>
              <a:rPr lang="en-US" sz="2600" b="0" i="0" u="none">
                <a:solidFill>
                  <a:srgbClr val="000000"/>
                </a:solidFill>
                <a:latin typeface="Times New Roman"/>
                <a:ea typeface="Times New Roman"/>
                <a:cs typeface="Times New Roman"/>
                <a:sym typeface="Times New Roman"/>
              </a:rPr>
              <a:t> Decision table mainly consists of four areas called the condition stub, the condition entry, the action stub and finally action entry</a:t>
            </a:r>
          </a:p>
          <a:p>
            <a:pPr marL="342900" marR="0" lvl="0" indent="-342900" algn="l" rtl="0">
              <a:lnSpc>
                <a:spcPct val="93000"/>
              </a:lnSpc>
              <a:spcBef>
                <a:spcPts val="0"/>
              </a:spcBef>
              <a:spcAft>
                <a:spcPts val="0"/>
              </a:spcAft>
              <a:buSzPct val="25000"/>
              <a:buNone/>
            </a:pPr>
            <a:endParaRPr sz="2600" b="0" i="0" u="none">
              <a:solidFill>
                <a:srgbClr val="000000"/>
              </a:solidFill>
              <a:latin typeface="Times New Roman"/>
              <a:ea typeface="Times New Roman"/>
              <a:cs typeface="Times New Roman"/>
              <a:sym typeface="Times New Roman"/>
            </a:endParaRPr>
          </a:p>
        </p:txBody>
      </p:sp>
      <p:sp>
        <p:nvSpPr>
          <p:cNvPr id="5" name="TextBox 4"/>
          <p:cNvSpPr txBox="1"/>
          <p:nvPr/>
        </p:nvSpPr>
        <p:spPr>
          <a:xfrm>
            <a:off x="3124200" y="6019800"/>
            <a:ext cx="3048000" cy="304800"/>
          </a:xfrm>
          <a:prstGeom prst="rect">
            <a:avLst/>
          </a:prstGeom>
          <a:solidFill>
            <a:schemeClr val="accent2"/>
          </a:solidFill>
        </p:spPr>
        <p:txBody>
          <a:bodyPr wrap="square" rtlCol="0">
            <a:spAutoFit/>
          </a:bodyPr>
          <a:lstStyle/>
          <a:p>
            <a:r>
              <a:rPr lang="en-US" dirty="0" smtClean="0">
                <a:hlinkClick r:id="rId4"/>
              </a:rPr>
              <a:t>For more Details Contact Us</a:t>
            </a:r>
            <a:endParaRPr lang="en-US" dirty="0"/>
          </a:p>
        </p:txBody>
      </p:sp>
    </p:spTree>
  </p:cSld>
  <p:clrMapOvr>
    <a:masterClrMapping/>
  </p:clrMapOvr>
  <p:transition spd="med">
    <p:cut/>
  </p:transition>
</p:sld>
</file>

<file path=ppt/slides/slide6.xml><?xml version="1.0" encoding="utf-8"?>
<p:sld xmlns:a="http://schemas.openxmlformats.org/drawingml/2006/main" xmlns:r="http://schemas.openxmlformats.org/officeDocument/2006/relationships" xmlns:p="http://schemas.openxmlformats.org/presentationml/2006/main">
  <p:cSld>
    <p:bg>
      <p:bgPr>
        <a:blipFill rotWithShape="1">
          <a:blip r:embed="rId3">
            <a:alphaModFix/>
          </a:blip>
          <a:stretch>
            <a:fillRect/>
          </a:stretch>
        </a:blipFill>
        <a:effectLst/>
      </p:bgPr>
    </p:bg>
    <p:spTree>
      <p:nvGrpSpPr>
        <p:cNvPr id="1" name="Shape 96"/>
        <p:cNvGrpSpPr/>
        <p:nvPr/>
      </p:nvGrpSpPr>
      <p:grpSpPr>
        <a:xfrm>
          <a:off x="0" y="0"/>
          <a:ext cx="0" cy="0"/>
          <a:chOff x="0" y="0"/>
          <a:chExt cx="0" cy="0"/>
        </a:xfrm>
      </p:grpSpPr>
      <p:sp>
        <p:nvSpPr>
          <p:cNvPr id="97" name="Shape 97"/>
          <p:cNvSpPr txBox="1">
            <a:spLocks noGrp="1"/>
          </p:cNvSpPr>
          <p:nvPr>
            <p:ph type="sldNum" idx="12"/>
          </p:nvPr>
        </p:nvSpPr>
        <p:spPr>
          <a:xfrm>
            <a:off x="6556375" y="6051550"/>
            <a:ext cx="2128836" cy="471487"/>
          </a:xfrm>
          <a:prstGeom prst="rect">
            <a:avLst/>
          </a:prstGeom>
          <a:noFill/>
          <a:ln>
            <a:noFill/>
          </a:ln>
        </p:spPr>
        <p:txBody>
          <a:bodyPr lIns="0" tIns="0" rIns="0" bIns="0" anchor="t" anchorCtr="0">
            <a:noAutofit/>
          </a:bodyPr>
          <a:lstStyle/>
          <a:p>
            <a:pPr marL="0" marR="0" lvl="0" indent="0" algn="ctr" rtl="0">
              <a:lnSpc>
                <a:spcPct val="93000"/>
              </a:lnSpc>
              <a:spcBef>
                <a:spcPts val="0"/>
              </a:spcBef>
              <a:spcAft>
                <a:spcPts val="0"/>
              </a:spcAft>
              <a:buSzPct val="25000"/>
              <a:buNone/>
            </a:pPr>
            <a:fld id="{00000000-1234-1234-1234-123412341234}" type="slidenum">
              <a:rPr lang="en-US" sz="2700" b="0" i="0" u="none" strike="noStrike" cap="none">
                <a:solidFill>
                  <a:srgbClr val="000080"/>
                </a:solidFill>
                <a:latin typeface="Times New Roman"/>
                <a:ea typeface="Times New Roman"/>
                <a:cs typeface="Times New Roman"/>
                <a:sym typeface="Times New Roman"/>
              </a:rPr>
              <a:pPr marL="0" marR="0" lvl="0" indent="0" algn="ctr" rtl="0">
                <a:lnSpc>
                  <a:spcPct val="93000"/>
                </a:lnSpc>
                <a:spcBef>
                  <a:spcPts val="0"/>
                </a:spcBef>
                <a:spcAft>
                  <a:spcPts val="0"/>
                </a:spcAft>
                <a:buSzPct val="25000"/>
                <a:buNone/>
              </a:pPr>
              <a:t>6</a:t>
            </a:fld>
            <a:endParaRPr lang="en-US" sz="2700" b="0" i="0" u="none" strike="noStrike" cap="none">
              <a:solidFill>
                <a:srgbClr val="000080"/>
              </a:solidFill>
              <a:latin typeface="Times New Roman"/>
              <a:ea typeface="Times New Roman"/>
              <a:cs typeface="Times New Roman"/>
              <a:sym typeface="Times New Roman"/>
            </a:endParaRPr>
          </a:p>
        </p:txBody>
      </p:sp>
      <p:sp>
        <p:nvSpPr>
          <p:cNvPr id="98" name="Shape 98"/>
          <p:cNvSpPr txBox="1">
            <a:spLocks noGrp="1"/>
          </p:cNvSpPr>
          <p:nvPr>
            <p:ph type="title"/>
          </p:nvPr>
        </p:nvSpPr>
        <p:spPr>
          <a:xfrm>
            <a:off x="406400" y="228600"/>
            <a:ext cx="7772400" cy="1143000"/>
          </a:xfrm>
          <a:prstGeom prst="rect">
            <a:avLst/>
          </a:prstGeom>
          <a:noFill/>
          <a:ln>
            <a:noFill/>
          </a:ln>
        </p:spPr>
        <p:txBody>
          <a:bodyPr lIns="90000" tIns="46800" rIns="90000" bIns="46800" anchor="b" anchorCtr="0">
            <a:noAutofit/>
          </a:bodyPr>
          <a:lstStyle/>
          <a:p>
            <a:pPr marL="0" marR="0" lvl="0" indent="0" algn="ctr" rtl="0">
              <a:lnSpc>
                <a:spcPct val="100000"/>
              </a:lnSpc>
              <a:spcBef>
                <a:spcPts val="0"/>
              </a:spcBef>
              <a:spcAft>
                <a:spcPts val="0"/>
              </a:spcAft>
              <a:buClr>
                <a:srgbClr val="000080"/>
              </a:buClr>
              <a:buSzPct val="25000"/>
              <a:buFont typeface="Times New Roman"/>
              <a:buNone/>
            </a:pPr>
            <a:r>
              <a:rPr lang="en-US" sz="4800" b="0" i="0" u="none" strike="noStrike" cap="none">
                <a:solidFill>
                  <a:srgbClr val="000080"/>
                </a:solidFill>
                <a:latin typeface="Times New Roman"/>
                <a:ea typeface="Times New Roman"/>
                <a:cs typeface="Times New Roman"/>
                <a:sym typeface="Times New Roman"/>
              </a:rPr>
              <a:t>Errors and Failures</a:t>
            </a:r>
          </a:p>
        </p:txBody>
      </p:sp>
      <p:sp>
        <p:nvSpPr>
          <p:cNvPr id="99" name="Shape 99"/>
          <p:cNvSpPr txBox="1">
            <a:spLocks noGrp="1"/>
          </p:cNvSpPr>
          <p:nvPr>
            <p:ph type="body" idx="1"/>
          </p:nvPr>
        </p:nvSpPr>
        <p:spPr>
          <a:xfrm>
            <a:off x="609600" y="1371600"/>
            <a:ext cx="7772400" cy="4486274"/>
          </a:xfrm>
          <a:prstGeom prst="rect">
            <a:avLst/>
          </a:prstGeom>
          <a:noFill/>
          <a:ln>
            <a:noFill/>
          </a:ln>
        </p:spPr>
        <p:txBody>
          <a:bodyPr lIns="90000" tIns="46800" rIns="90000" bIns="46800" anchor="t" anchorCtr="0">
            <a:noAutofit/>
          </a:bodyPr>
          <a:lstStyle/>
          <a:p>
            <a:pPr marL="338137" marR="0" lvl="0" indent="-338137" algn="l" rtl="0">
              <a:lnSpc>
                <a:spcPct val="100000"/>
              </a:lnSpc>
              <a:spcBef>
                <a:spcPts val="0"/>
              </a:spcBef>
              <a:spcAft>
                <a:spcPts val="0"/>
              </a:spcAft>
              <a:buClr>
                <a:srgbClr val="FFCC00"/>
              </a:buClr>
              <a:buSzPct val="100000"/>
              <a:buFont typeface="Arial"/>
              <a:buChar char="●"/>
            </a:pPr>
            <a:r>
              <a:rPr lang="en-US" sz="4800" b="0" i="0" u="none" strike="noStrike" cap="none">
                <a:solidFill>
                  <a:srgbClr val="000000"/>
                </a:solidFill>
                <a:latin typeface="Times New Roman"/>
                <a:ea typeface="Times New Roman"/>
                <a:cs typeface="Times New Roman"/>
                <a:sym typeface="Times New Roman"/>
              </a:rPr>
              <a:t>A failure is a manifestation of an  error (aka defect or  bug).</a:t>
            </a:r>
          </a:p>
          <a:p>
            <a:pPr marL="738187" marR="0" lvl="1" indent="-280987" algn="l" rtl="0">
              <a:lnSpc>
                <a:spcPct val="100000"/>
              </a:lnSpc>
              <a:spcBef>
                <a:spcPts val="1000"/>
              </a:spcBef>
              <a:spcAft>
                <a:spcPts val="0"/>
              </a:spcAft>
              <a:buClr>
                <a:srgbClr val="FFCC00"/>
              </a:buClr>
              <a:buSzPct val="191304"/>
              <a:buFont typeface="Arial"/>
              <a:buChar char="●"/>
            </a:pPr>
            <a:r>
              <a:rPr lang="en-US" sz="2300" b="0" i="0" u="none" strike="noStrike" cap="none">
                <a:solidFill>
                  <a:srgbClr val="003366"/>
                </a:solidFill>
                <a:latin typeface="Times New Roman"/>
                <a:ea typeface="Times New Roman"/>
                <a:cs typeface="Times New Roman"/>
                <a:sym typeface="Times New Roman"/>
              </a:rPr>
              <a:t>mere presence of an</a:t>
            </a:r>
            <a:r>
              <a:rPr lang="en-US" sz="4400" b="0" i="0" u="none" strike="noStrike" cap="none">
                <a:solidFill>
                  <a:srgbClr val="003366"/>
                </a:solidFill>
                <a:latin typeface="Times New Roman"/>
                <a:ea typeface="Times New Roman"/>
                <a:cs typeface="Times New Roman"/>
                <a:sym typeface="Times New Roman"/>
              </a:rPr>
              <a:t> </a:t>
            </a:r>
            <a:r>
              <a:rPr lang="en-US" sz="2300" b="0" i="0" u="none" strike="noStrike" cap="none">
                <a:solidFill>
                  <a:srgbClr val="003366"/>
                </a:solidFill>
                <a:latin typeface="Times New Roman"/>
                <a:ea typeface="Times New Roman"/>
                <a:cs typeface="Times New Roman"/>
                <a:sym typeface="Times New Roman"/>
              </a:rPr>
              <a:t>error may</a:t>
            </a:r>
            <a:r>
              <a:rPr lang="en-US" sz="4400" b="0" i="0" u="none" strike="noStrike" cap="none">
                <a:solidFill>
                  <a:srgbClr val="003366"/>
                </a:solidFill>
                <a:latin typeface="Times New Roman"/>
                <a:ea typeface="Times New Roman"/>
                <a:cs typeface="Times New Roman"/>
                <a:sym typeface="Times New Roman"/>
              </a:rPr>
              <a:t> </a:t>
            </a:r>
            <a:r>
              <a:rPr lang="en-US" sz="2300" b="0" i="0" u="none" strike="noStrike" cap="none">
                <a:solidFill>
                  <a:srgbClr val="003366"/>
                </a:solidFill>
                <a:latin typeface="Times New Roman"/>
                <a:ea typeface="Times New Roman"/>
                <a:cs typeface="Times New Roman"/>
                <a:sym typeface="Times New Roman"/>
              </a:rPr>
              <a:t>not lead to a</a:t>
            </a:r>
            <a:r>
              <a:rPr lang="en-US" sz="4400" b="0" i="0" u="none" strike="noStrike" cap="none">
                <a:solidFill>
                  <a:srgbClr val="003366"/>
                </a:solidFill>
                <a:latin typeface="Times New Roman"/>
                <a:ea typeface="Times New Roman"/>
                <a:cs typeface="Times New Roman"/>
                <a:sym typeface="Times New Roman"/>
              </a:rPr>
              <a:t> </a:t>
            </a:r>
            <a:r>
              <a:rPr lang="en-US" sz="2300" b="0" i="0" u="none" strike="noStrike" cap="none">
                <a:solidFill>
                  <a:srgbClr val="003366"/>
                </a:solidFill>
                <a:latin typeface="Times New Roman"/>
                <a:ea typeface="Times New Roman"/>
                <a:cs typeface="Times New Roman"/>
                <a:sym typeface="Times New Roman"/>
              </a:rPr>
              <a:t>failure.</a:t>
            </a:r>
            <a:r>
              <a:rPr lang="en-US" sz="2300" b="0" i="0" u="none" strike="noStrike" cap="none">
                <a:solidFill>
                  <a:srgbClr val="000000"/>
                </a:solidFill>
                <a:latin typeface="Times New Roman"/>
                <a:ea typeface="Times New Roman"/>
                <a:cs typeface="Times New Roman"/>
                <a:sym typeface="Times New Roman"/>
              </a:rPr>
              <a:t> </a:t>
            </a:r>
          </a:p>
        </p:txBody>
      </p:sp>
    </p:spTree>
  </p:cSld>
  <p:clrMapOvr>
    <a:masterClrMapping/>
  </p:clrMapOvr>
  <p:transition spd="med">
    <p:cut/>
  </p:transition>
</p:sld>
</file>

<file path=ppt/slides/slide7.xml><?xml version="1.0" encoding="utf-8"?>
<p:sld xmlns:a="http://schemas.openxmlformats.org/drawingml/2006/main" xmlns:r="http://schemas.openxmlformats.org/officeDocument/2006/relationships" xmlns:p="http://schemas.openxmlformats.org/presentationml/2006/main">
  <p:cSld>
    <p:bg>
      <p:bgPr>
        <a:blipFill rotWithShape="1">
          <a:blip r:embed="rId3">
            <a:alphaModFix/>
          </a:blip>
          <a:stretch>
            <a:fillRect/>
          </a:stretch>
        </a:blipFill>
        <a:effectLst/>
      </p:bgPr>
    </p:bg>
    <p:spTree>
      <p:nvGrpSpPr>
        <p:cNvPr id="1" name="Shape 103"/>
        <p:cNvGrpSpPr/>
        <p:nvPr/>
      </p:nvGrpSpPr>
      <p:grpSpPr>
        <a:xfrm>
          <a:off x="0" y="0"/>
          <a:ext cx="0" cy="0"/>
          <a:chOff x="0" y="0"/>
          <a:chExt cx="0" cy="0"/>
        </a:xfrm>
      </p:grpSpPr>
      <p:sp>
        <p:nvSpPr>
          <p:cNvPr id="104" name="Shape 104"/>
          <p:cNvSpPr txBox="1">
            <a:spLocks noGrp="1"/>
          </p:cNvSpPr>
          <p:nvPr>
            <p:ph type="sldNum" idx="12"/>
          </p:nvPr>
        </p:nvSpPr>
        <p:spPr>
          <a:xfrm>
            <a:off x="6556375" y="6051550"/>
            <a:ext cx="2128836" cy="471487"/>
          </a:xfrm>
          <a:prstGeom prst="rect">
            <a:avLst/>
          </a:prstGeom>
          <a:noFill/>
          <a:ln>
            <a:noFill/>
          </a:ln>
        </p:spPr>
        <p:txBody>
          <a:bodyPr lIns="0" tIns="0" rIns="0" bIns="0" anchor="t" anchorCtr="0">
            <a:noAutofit/>
          </a:bodyPr>
          <a:lstStyle/>
          <a:p>
            <a:pPr marL="0" marR="0" lvl="0" indent="0" algn="ctr" rtl="0">
              <a:lnSpc>
                <a:spcPct val="93000"/>
              </a:lnSpc>
              <a:spcBef>
                <a:spcPts val="0"/>
              </a:spcBef>
              <a:spcAft>
                <a:spcPts val="0"/>
              </a:spcAft>
              <a:buSzPct val="25000"/>
              <a:buNone/>
            </a:pPr>
            <a:fld id="{00000000-1234-1234-1234-123412341234}" type="slidenum">
              <a:rPr lang="en-US" sz="2700" b="0" i="0" u="none" strike="noStrike" cap="none">
                <a:solidFill>
                  <a:srgbClr val="000080"/>
                </a:solidFill>
                <a:latin typeface="Times New Roman"/>
                <a:ea typeface="Times New Roman"/>
                <a:cs typeface="Times New Roman"/>
                <a:sym typeface="Times New Roman"/>
              </a:rPr>
              <a:pPr marL="0" marR="0" lvl="0" indent="0" algn="ctr" rtl="0">
                <a:lnSpc>
                  <a:spcPct val="93000"/>
                </a:lnSpc>
                <a:spcBef>
                  <a:spcPts val="0"/>
                </a:spcBef>
                <a:spcAft>
                  <a:spcPts val="0"/>
                </a:spcAft>
                <a:buSzPct val="25000"/>
                <a:buNone/>
              </a:pPr>
              <a:t>7</a:t>
            </a:fld>
            <a:endParaRPr lang="en-US" sz="2700" b="0" i="0" u="none" strike="noStrike" cap="none">
              <a:solidFill>
                <a:srgbClr val="000080"/>
              </a:solidFill>
              <a:latin typeface="Times New Roman"/>
              <a:ea typeface="Times New Roman"/>
              <a:cs typeface="Times New Roman"/>
              <a:sym typeface="Times New Roman"/>
            </a:endParaRPr>
          </a:p>
        </p:txBody>
      </p:sp>
      <p:sp>
        <p:nvSpPr>
          <p:cNvPr id="105" name="Shape 105"/>
          <p:cNvSpPr txBox="1">
            <a:spLocks noGrp="1"/>
          </p:cNvSpPr>
          <p:nvPr>
            <p:ph type="title"/>
          </p:nvPr>
        </p:nvSpPr>
        <p:spPr>
          <a:xfrm>
            <a:off x="406400" y="228600"/>
            <a:ext cx="7772400" cy="1143000"/>
          </a:xfrm>
          <a:prstGeom prst="rect">
            <a:avLst/>
          </a:prstGeom>
          <a:noFill/>
          <a:ln>
            <a:noFill/>
          </a:ln>
        </p:spPr>
        <p:txBody>
          <a:bodyPr lIns="90000" tIns="46800" rIns="90000" bIns="46800" anchor="b" anchorCtr="0">
            <a:noAutofit/>
          </a:bodyPr>
          <a:lstStyle/>
          <a:p>
            <a:pPr marL="0" marR="0" lvl="0" indent="0" algn="ctr" rtl="0">
              <a:lnSpc>
                <a:spcPct val="100000"/>
              </a:lnSpc>
              <a:spcBef>
                <a:spcPts val="0"/>
              </a:spcBef>
              <a:spcAft>
                <a:spcPts val="0"/>
              </a:spcAft>
              <a:buClr>
                <a:srgbClr val="000080"/>
              </a:buClr>
              <a:buSzPct val="25000"/>
              <a:buFont typeface="Times New Roman"/>
              <a:buNone/>
            </a:pPr>
            <a:r>
              <a:rPr lang="en-US" sz="5400" b="0" i="0" u="none" strike="noStrike" cap="none">
                <a:solidFill>
                  <a:srgbClr val="000080"/>
                </a:solidFill>
                <a:latin typeface="Times New Roman"/>
                <a:ea typeface="Times New Roman"/>
                <a:cs typeface="Times New Roman"/>
                <a:sym typeface="Times New Roman"/>
              </a:rPr>
              <a:t>White-box Testing</a:t>
            </a:r>
          </a:p>
        </p:txBody>
      </p:sp>
      <p:sp>
        <p:nvSpPr>
          <p:cNvPr id="106" name="Shape 106"/>
          <p:cNvSpPr txBox="1">
            <a:spLocks noGrp="1"/>
          </p:cNvSpPr>
          <p:nvPr>
            <p:ph type="body" idx="1"/>
          </p:nvPr>
        </p:nvSpPr>
        <p:spPr>
          <a:xfrm>
            <a:off x="685800" y="1371600"/>
            <a:ext cx="7772400" cy="4735511"/>
          </a:xfrm>
          <a:prstGeom prst="rect">
            <a:avLst/>
          </a:prstGeom>
          <a:noFill/>
          <a:ln>
            <a:noFill/>
          </a:ln>
        </p:spPr>
        <p:txBody>
          <a:bodyPr lIns="90000" tIns="46800" rIns="90000" bIns="46800" anchor="t" anchorCtr="0">
            <a:noAutofit/>
          </a:bodyPr>
          <a:lstStyle/>
          <a:p>
            <a:pPr marL="338137" marR="0" lvl="0" indent="-338137" algn="l" rtl="0">
              <a:lnSpc>
                <a:spcPct val="100000"/>
              </a:lnSpc>
              <a:spcBef>
                <a:spcPts val="0"/>
              </a:spcBef>
              <a:spcAft>
                <a:spcPts val="0"/>
              </a:spcAft>
              <a:buClr>
                <a:srgbClr val="FFCC00"/>
              </a:buClr>
              <a:buSzPct val="100000"/>
              <a:buFont typeface="Arial"/>
              <a:buChar char="●"/>
            </a:pPr>
            <a:r>
              <a:rPr lang="en-US" sz="2600" b="0" i="0" u="none" strike="noStrike" cap="none">
                <a:solidFill>
                  <a:srgbClr val="000000"/>
                </a:solidFill>
                <a:latin typeface="Times New Roman"/>
                <a:ea typeface="Times New Roman"/>
                <a:cs typeface="Times New Roman"/>
                <a:sym typeface="Times New Roman"/>
              </a:rPr>
              <a:t>Designing white-box test cases: 	</a:t>
            </a:r>
          </a:p>
          <a:p>
            <a:pPr marL="738187" marR="0" lvl="1" indent="-280987" algn="l" rtl="0">
              <a:lnSpc>
                <a:spcPct val="100000"/>
              </a:lnSpc>
              <a:spcBef>
                <a:spcPts val="1000"/>
              </a:spcBef>
              <a:spcAft>
                <a:spcPts val="0"/>
              </a:spcAft>
              <a:buClr>
                <a:srgbClr val="FFCC00"/>
              </a:buClr>
              <a:buSzPct val="100000"/>
              <a:buFont typeface="Arial"/>
              <a:buChar char="●"/>
            </a:pPr>
            <a:r>
              <a:rPr lang="en-US" sz="2300" b="0" i="0" u="none" strike="noStrike" cap="none">
                <a:solidFill>
                  <a:srgbClr val="000000"/>
                </a:solidFill>
                <a:latin typeface="Times New Roman"/>
                <a:ea typeface="Times New Roman"/>
                <a:cs typeface="Times New Roman"/>
                <a:sym typeface="Times New Roman"/>
              </a:rPr>
              <a:t>requires knowledge about the internal structure of software. </a:t>
            </a:r>
          </a:p>
          <a:p>
            <a:pPr marL="738187" marR="0" lvl="1" indent="-280987" algn="l" rtl="0">
              <a:lnSpc>
                <a:spcPct val="100000"/>
              </a:lnSpc>
              <a:spcBef>
                <a:spcPts val="1000"/>
              </a:spcBef>
              <a:spcAft>
                <a:spcPts val="0"/>
              </a:spcAft>
              <a:buClr>
                <a:srgbClr val="FFCC00"/>
              </a:buClr>
              <a:buSzPct val="100000"/>
              <a:buFont typeface="Arial"/>
              <a:buChar char="●"/>
            </a:pPr>
            <a:r>
              <a:rPr lang="en-US" sz="2300" b="0" i="0" u="none" strike="noStrike" cap="none">
                <a:solidFill>
                  <a:srgbClr val="003366"/>
                </a:solidFill>
                <a:latin typeface="Times New Roman"/>
                <a:ea typeface="Times New Roman"/>
                <a:cs typeface="Times New Roman"/>
                <a:sym typeface="Times New Roman"/>
              </a:rPr>
              <a:t>white-box testing is also called </a:t>
            </a:r>
            <a:r>
              <a:rPr lang="en-US" sz="2300" b="0" i="0" u="sng" strike="noStrike" cap="none">
                <a:solidFill>
                  <a:srgbClr val="003366"/>
                </a:solidFill>
                <a:latin typeface="Times New Roman"/>
                <a:ea typeface="Times New Roman"/>
                <a:cs typeface="Times New Roman"/>
                <a:sym typeface="Times New Roman"/>
              </a:rPr>
              <a:t>structural testing</a:t>
            </a:r>
            <a:r>
              <a:rPr lang="en-US" sz="2300" b="0" i="0" u="none" strike="noStrike" cap="none">
                <a:solidFill>
                  <a:srgbClr val="003366"/>
                </a:solidFill>
                <a:latin typeface="Times New Roman"/>
                <a:ea typeface="Times New Roman"/>
                <a:cs typeface="Times New Roman"/>
                <a:sym typeface="Times New Roman"/>
              </a:rPr>
              <a:t>.</a:t>
            </a:r>
          </a:p>
        </p:txBody>
      </p:sp>
    </p:spTree>
  </p:cSld>
  <p:clrMapOvr>
    <a:masterClrMapping/>
  </p:clrMapOvr>
  <p:transition spd="med">
    <p:cut/>
  </p:transition>
</p:sld>
</file>

<file path=ppt/slides/slide8.xml><?xml version="1.0" encoding="utf-8"?>
<p:sld xmlns:a="http://schemas.openxmlformats.org/drawingml/2006/main" xmlns:r="http://schemas.openxmlformats.org/officeDocument/2006/relationships" xmlns:p="http://schemas.openxmlformats.org/presentationml/2006/main">
  <p:cSld>
    <p:bg>
      <p:bgPr>
        <a:blipFill rotWithShape="1">
          <a:blip r:embed="rId3">
            <a:alphaModFix/>
          </a:blip>
          <a:stretch>
            <a:fillRect/>
          </a:stretch>
        </a:blipFill>
        <a:effectLst/>
      </p:bgPr>
    </p:bg>
    <p:spTree>
      <p:nvGrpSpPr>
        <p:cNvPr id="1" name="Shape 110"/>
        <p:cNvGrpSpPr/>
        <p:nvPr/>
      </p:nvGrpSpPr>
      <p:grpSpPr>
        <a:xfrm>
          <a:off x="0" y="0"/>
          <a:ext cx="0" cy="0"/>
          <a:chOff x="0" y="0"/>
          <a:chExt cx="0" cy="0"/>
        </a:xfrm>
      </p:grpSpPr>
      <p:sp>
        <p:nvSpPr>
          <p:cNvPr id="111" name="Shape 111"/>
          <p:cNvSpPr txBox="1">
            <a:spLocks noGrp="1"/>
          </p:cNvSpPr>
          <p:nvPr>
            <p:ph type="sldNum" idx="12"/>
          </p:nvPr>
        </p:nvSpPr>
        <p:spPr>
          <a:xfrm>
            <a:off x="6556375" y="6051550"/>
            <a:ext cx="2128836" cy="471487"/>
          </a:xfrm>
          <a:prstGeom prst="rect">
            <a:avLst/>
          </a:prstGeom>
          <a:noFill/>
          <a:ln>
            <a:noFill/>
          </a:ln>
        </p:spPr>
        <p:txBody>
          <a:bodyPr lIns="0" tIns="0" rIns="0" bIns="0" anchor="t" anchorCtr="0">
            <a:noAutofit/>
          </a:bodyPr>
          <a:lstStyle/>
          <a:p>
            <a:pPr marL="0" marR="0" lvl="0" indent="0" algn="ctr" rtl="0">
              <a:lnSpc>
                <a:spcPct val="93000"/>
              </a:lnSpc>
              <a:spcBef>
                <a:spcPts val="0"/>
              </a:spcBef>
              <a:spcAft>
                <a:spcPts val="0"/>
              </a:spcAft>
              <a:buSzPct val="25000"/>
              <a:buNone/>
            </a:pPr>
            <a:fld id="{00000000-1234-1234-1234-123412341234}" type="slidenum">
              <a:rPr lang="en-US" sz="2700" b="0" i="0" u="none" strike="noStrike" cap="none">
                <a:solidFill>
                  <a:srgbClr val="000080"/>
                </a:solidFill>
                <a:latin typeface="Times New Roman"/>
                <a:ea typeface="Times New Roman"/>
                <a:cs typeface="Times New Roman"/>
                <a:sym typeface="Times New Roman"/>
              </a:rPr>
              <a:pPr marL="0" marR="0" lvl="0" indent="0" algn="ctr" rtl="0">
                <a:lnSpc>
                  <a:spcPct val="93000"/>
                </a:lnSpc>
                <a:spcBef>
                  <a:spcPts val="0"/>
                </a:spcBef>
                <a:spcAft>
                  <a:spcPts val="0"/>
                </a:spcAft>
                <a:buSzPct val="25000"/>
                <a:buNone/>
              </a:pPr>
              <a:t>8</a:t>
            </a:fld>
            <a:endParaRPr lang="en-US" sz="2700" b="0" i="0" u="none" strike="noStrike" cap="none">
              <a:solidFill>
                <a:srgbClr val="000080"/>
              </a:solidFill>
              <a:latin typeface="Times New Roman"/>
              <a:ea typeface="Times New Roman"/>
              <a:cs typeface="Times New Roman"/>
              <a:sym typeface="Times New Roman"/>
            </a:endParaRPr>
          </a:p>
        </p:txBody>
      </p:sp>
      <p:sp>
        <p:nvSpPr>
          <p:cNvPr id="112" name="Shape 112"/>
          <p:cNvSpPr txBox="1">
            <a:spLocks noGrp="1"/>
          </p:cNvSpPr>
          <p:nvPr>
            <p:ph type="title"/>
          </p:nvPr>
        </p:nvSpPr>
        <p:spPr>
          <a:xfrm>
            <a:off x="406400" y="57150"/>
            <a:ext cx="7770812" cy="1312862"/>
          </a:xfrm>
          <a:prstGeom prst="rect">
            <a:avLst/>
          </a:prstGeom>
          <a:noFill/>
          <a:ln>
            <a:noFill/>
          </a:ln>
        </p:spPr>
        <p:txBody>
          <a:bodyPr lIns="90000" tIns="46800" rIns="90000" bIns="46800" anchor="b" anchorCtr="0">
            <a:noAutofit/>
          </a:bodyPr>
          <a:lstStyle/>
          <a:p>
            <a:pPr marL="0" marR="0" lvl="0" indent="0" algn="ctr" rtl="0">
              <a:lnSpc>
                <a:spcPct val="100000"/>
              </a:lnSpc>
              <a:spcBef>
                <a:spcPts val="0"/>
              </a:spcBef>
              <a:spcAft>
                <a:spcPts val="0"/>
              </a:spcAft>
              <a:buClr>
                <a:srgbClr val="000080"/>
              </a:buClr>
              <a:buSzPct val="25000"/>
              <a:buFont typeface="Times New Roman"/>
              <a:buNone/>
            </a:pPr>
            <a:r>
              <a:rPr lang="en-US" sz="2700" b="0" i="0" u="none" strike="noStrike" cap="none">
                <a:solidFill>
                  <a:srgbClr val="000080"/>
                </a:solidFill>
                <a:latin typeface="Times New Roman"/>
                <a:ea typeface="Times New Roman"/>
                <a:cs typeface="Times New Roman"/>
                <a:sym typeface="Times New Roman"/>
              </a:rPr>
              <a:t>Static white box testing</a:t>
            </a:r>
          </a:p>
        </p:txBody>
      </p:sp>
      <p:sp>
        <p:nvSpPr>
          <p:cNvPr id="113" name="Shape 113"/>
          <p:cNvSpPr txBox="1">
            <a:spLocks noGrp="1"/>
          </p:cNvSpPr>
          <p:nvPr>
            <p:ph type="body" idx="1"/>
          </p:nvPr>
        </p:nvSpPr>
        <p:spPr>
          <a:xfrm>
            <a:off x="457200" y="1885950"/>
            <a:ext cx="8177211" cy="15260636"/>
          </a:xfrm>
          <a:prstGeom prst="rect">
            <a:avLst/>
          </a:prstGeom>
          <a:noFill/>
          <a:ln>
            <a:noFill/>
          </a:ln>
        </p:spPr>
        <p:txBody>
          <a:bodyPr lIns="90000" tIns="46800" rIns="90000" bIns="46800" anchor="t" anchorCtr="0">
            <a:noAutofit/>
          </a:bodyPr>
          <a:lstStyle/>
          <a:p>
            <a:pPr marL="341312" marR="0" lvl="0" indent="-341312" algn="just" rtl="0">
              <a:lnSpc>
                <a:spcPct val="100000"/>
              </a:lnSpc>
              <a:spcBef>
                <a:spcPts val="0"/>
              </a:spcBef>
              <a:spcAft>
                <a:spcPts val="0"/>
              </a:spcAft>
              <a:buClr>
                <a:srgbClr val="000000"/>
              </a:buClr>
              <a:buSzPct val="45000"/>
              <a:buFont typeface="Noto Sans Symbols"/>
              <a:buChar char="●"/>
            </a:pPr>
            <a:r>
              <a:rPr lang="en-US" sz="2600" b="0" i="0" u="none" strike="noStrike" cap="none">
                <a:solidFill>
                  <a:srgbClr val="000000"/>
                </a:solidFill>
                <a:latin typeface="Times New Roman"/>
                <a:ea typeface="Times New Roman"/>
                <a:cs typeface="Times New Roman"/>
                <a:sym typeface="Times New Roman"/>
              </a:rPr>
              <a:t> Static white box testing which involves only the source code of the product and not the binaries or executable, static white box testing will be done before the code is executed or completed.</a:t>
            </a:r>
          </a:p>
          <a:p>
            <a:pPr marL="341312" marR="0" lvl="0" indent="-341312" algn="just" rtl="0">
              <a:lnSpc>
                <a:spcPct val="100000"/>
              </a:lnSpc>
              <a:spcBef>
                <a:spcPts val="1100"/>
              </a:spcBef>
              <a:spcAft>
                <a:spcPts val="0"/>
              </a:spcAft>
              <a:buClr>
                <a:srgbClr val="000000"/>
              </a:buClr>
              <a:buSzPct val="25000"/>
              <a:buFont typeface="Times New Roman"/>
              <a:buNone/>
            </a:pPr>
            <a:endParaRPr sz="2600" b="0" i="0" u="none" strike="noStrike" cap="none">
              <a:solidFill>
                <a:srgbClr val="000000"/>
              </a:solidFill>
              <a:latin typeface="Times New Roman"/>
              <a:ea typeface="Times New Roman"/>
              <a:cs typeface="Times New Roman"/>
              <a:sym typeface="Times New Roman"/>
            </a:endParaRPr>
          </a:p>
          <a:p>
            <a:pPr marL="341312" marR="0" lvl="0" indent="-341312" algn="just" rtl="0">
              <a:lnSpc>
                <a:spcPct val="100000"/>
              </a:lnSpc>
              <a:spcBef>
                <a:spcPts val="1100"/>
              </a:spcBef>
              <a:spcAft>
                <a:spcPts val="0"/>
              </a:spcAft>
              <a:buClr>
                <a:srgbClr val="000000"/>
              </a:buClr>
              <a:buSzPct val="45000"/>
              <a:buFont typeface="Noto Sans Symbols"/>
              <a:buChar char="●"/>
            </a:pPr>
            <a:r>
              <a:rPr lang="en-US" sz="2600" b="0" i="0" u="none" strike="noStrike" cap="none">
                <a:solidFill>
                  <a:srgbClr val="000000"/>
                </a:solidFill>
                <a:latin typeface="Times New Roman"/>
                <a:ea typeface="Times New Roman"/>
                <a:cs typeface="Times New Roman"/>
                <a:sym typeface="Times New Roman"/>
              </a:rPr>
              <a:t> For static white box testing only selected peoples are involved to find out the defects in the code. The main aim of the static testing is to check whether the code is according to the Functional requirements, design, coding standards, all functionalities covered and error handling</a:t>
            </a:r>
          </a:p>
          <a:p>
            <a:pPr marL="342900" marR="0" lvl="0" indent="-342900" algn="l" rtl="0">
              <a:lnSpc>
                <a:spcPct val="93000"/>
              </a:lnSpc>
              <a:spcBef>
                <a:spcPts val="0"/>
              </a:spcBef>
              <a:spcAft>
                <a:spcPts val="0"/>
              </a:spcAft>
              <a:buSzPct val="25000"/>
              <a:buNone/>
            </a:pPr>
            <a:endParaRPr sz="2600" b="0" i="0" u="none">
              <a:solidFill>
                <a:srgbClr val="000000"/>
              </a:solidFill>
              <a:latin typeface="Times New Roman"/>
              <a:ea typeface="Times New Roman"/>
              <a:cs typeface="Times New Roman"/>
              <a:sym typeface="Times New Roman"/>
            </a:endParaRPr>
          </a:p>
        </p:txBody>
      </p:sp>
    </p:spTree>
  </p:cSld>
  <p:clrMapOvr>
    <a:masterClrMapping/>
  </p:clrMapOvr>
  <p:transition spd="med">
    <p:cut/>
  </p:transition>
</p:sld>
</file>

<file path=ppt/slides/slide9.xml><?xml version="1.0" encoding="utf-8"?>
<p:sld xmlns:a="http://schemas.openxmlformats.org/drawingml/2006/main" xmlns:r="http://schemas.openxmlformats.org/officeDocument/2006/relationships" xmlns:p="http://schemas.openxmlformats.org/presentationml/2006/main">
  <p:cSld>
    <p:bg>
      <p:bgPr>
        <a:blipFill rotWithShape="1">
          <a:blip r:embed="rId3">
            <a:alphaModFix/>
          </a:blip>
          <a:stretch>
            <a:fillRect/>
          </a:stretch>
        </a:blipFill>
        <a:effectLst/>
      </p:bgPr>
    </p:bg>
    <p:spTree>
      <p:nvGrpSpPr>
        <p:cNvPr id="1" name="Shape 117"/>
        <p:cNvGrpSpPr/>
        <p:nvPr/>
      </p:nvGrpSpPr>
      <p:grpSpPr>
        <a:xfrm>
          <a:off x="0" y="0"/>
          <a:ext cx="0" cy="0"/>
          <a:chOff x="0" y="0"/>
          <a:chExt cx="0" cy="0"/>
        </a:xfrm>
      </p:grpSpPr>
      <p:sp>
        <p:nvSpPr>
          <p:cNvPr id="118" name="Shape 118"/>
          <p:cNvSpPr txBox="1">
            <a:spLocks noGrp="1"/>
          </p:cNvSpPr>
          <p:nvPr>
            <p:ph type="sldNum" idx="12"/>
          </p:nvPr>
        </p:nvSpPr>
        <p:spPr>
          <a:xfrm>
            <a:off x="6556375" y="6051550"/>
            <a:ext cx="2128836" cy="471487"/>
          </a:xfrm>
          <a:prstGeom prst="rect">
            <a:avLst/>
          </a:prstGeom>
          <a:noFill/>
          <a:ln>
            <a:noFill/>
          </a:ln>
        </p:spPr>
        <p:txBody>
          <a:bodyPr lIns="0" tIns="0" rIns="0" bIns="0" anchor="t" anchorCtr="0">
            <a:noAutofit/>
          </a:bodyPr>
          <a:lstStyle/>
          <a:p>
            <a:pPr marL="0" marR="0" lvl="0" indent="0" algn="ctr" rtl="0">
              <a:lnSpc>
                <a:spcPct val="93000"/>
              </a:lnSpc>
              <a:spcBef>
                <a:spcPts val="0"/>
              </a:spcBef>
              <a:spcAft>
                <a:spcPts val="0"/>
              </a:spcAft>
              <a:buSzPct val="25000"/>
              <a:buNone/>
            </a:pPr>
            <a:fld id="{00000000-1234-1234-1234-123412341234}" type="slidenum">
              <a:rPr lang="en-US" sz="2700" b="0" i="0" u="none" strike="noStrike" cap="none">
                <a:solidFill>
                  <a:srgbClr val="000080"/>
                </a:solidFill>
                <a:latin typeface="Times New Roman"/>
                <a:ea typeface="Times New Roman"/>
                <a:cs typeface="Times New Roman"/>
                <a:sym typeface="Times New Roman"/>
              </a:rPr>
              <a:pPr marL="0" marR="0" lvl="0" indent="0" algn="ctr" rtl="0">
                <a:lnSpc>
                  <a:spcPct val="93000"/>
                </a:lnSpc>
                <a:spcBef>
                  <a:spcPts val="0"/>
                </a:spcBef>
                <a:spcAft>
                  <a:spcPts val="0"/>
                </a:spcAft>
                <a:buSzPct val="25000"/>
                <a:buNone/>
              </a:pPr>
              <a:t>9</a:t>
            </a:fld>
            <a:endParaRPr lang="en-US" sz="2700" b="0" i="0" u="none" strike="noStrike" cap="none">
              <a:solidFill>
                <a:srgbClr val="000080"/>
              </a:solidFill>
              <a:latin typeface="Times New Roman"/>
              <a:ea typeface="Times New Roman"/>
              <a:cs typeface="Times New Roman"/>
              <a:sym typeface="Times New Roman"/>
            </a:endParaRPr>
          </a:p>
        </p:txBody>
      </p:sp>
      <p:sp>
        <p:nvSpPr>
          <p:cNvPr id="119" name="Shape 119"/>
          <p:cNvSpPr txBox="1">
            <a:spLocks noGrp="1"/>
          </p:cNvSpPr>
          <p:nvPr>
            <p:ph type="title"/>
          </p:nvPr>
        </p:nvSpPr>
        <p:spPr>
          <a:xfrm>
            <a:off x="406400" y="57150"/>
            <a:ext cx="7770812" cy="1312862"/>
          </a:xfrm>
          <a:prstGeom prst="rect">
            <a:avLst/>
          </a:prstGeom>
          <a:noFill/>
          <a:ln>
            <a:noFill/>
          </a:ln>
        </p:spPr>
        <p:txBody>
          <a:bodyPr lIns="90000" tIns="46800" rIns="90000" bIns="46800" anchor="b" anchorCtr="0">
            <a:noAutofit/>
          </a:bodyPr>
          <a:lstStyle/>
          <a:p>
            <a:pPr marL="0" marR="0" lvl="0" indent="0" algn="ctr" rtl="0">
              <a:lnSpc>
                <a:spcPct val="100000"/>
              </a:lnSpc>
              <a:spcBef>
                <a:spcPts val="0"/>
              </a:spcBef>
              <a:spcAft>
                <a:spcPts val="0"/>
              </a:spcAft>
              <a:buClr>
                <a:srgbClr val="000080"/>
              </a:buClr>
              <a:buSzPct val="25000"/>
              <a:buFont typeface="Times New Roman"/>
              <a:buNone/>
            </a:pPr>
            <a:r>
              <a:rPr lang="en-US" sz="2700" b="0" i="0" u="none" strike="noStrike" cap="none">
                <a:solidFill>
                  <a:srgbClr val="000080"/>
                </a:solidFill>
                <a:latin typeface="Times New Roman"/>
                <a:ea typeface="Times New Roman"/>
                <a:cs typeface="Times New Roman"/>
                <a:sym typeface="Times New Roman"/>
              </a:rPr>
              <a:t>Desk checking</a:t>
            </a:r>
          </a:p>
        </p:txBody>
      </p:sp>
      <p:sp>
        <p:nvSpPr>
          <p:cNvPr id="120" name="Shape 120"/>
          <p:cNvSpPr txBox="1">
            <a:spLocks noGrp="1"/>
          </p:cNvSpPr>
          <p:nvPr>
            <p:ph type="body" idx="1"/>
          </p:nvPr>
        </p:nvSpPr>
        <p:spPr>
          <a:xfrm>
            <a:off x="457200" y="1885950"/>
            <a:ext cx="8177211" cy="6964362"/>
          </a:xfrm>
          <a:prstGeom prst="rect">
            <a:avLst/>
          </a:prstGeom>
          <a:noFill/>
          <a:ln>
            <a:noFill/>
          </a:ln>
        </p:spPr>
        <p:txBody>
          <a:bodyPr lIns="90000" tIns="46800" rIns="90000" bIns="46800" anchor="t" anchorCtr="0">
            <a:noAutofit/>
          </a:bodyPr>
          <a:lstStyle/>
          <a:p>
            <a:pPr marL="341312" marR="0" lvl="0" indent="-341312" algn="l" rtl="0">
              <a:lnSpc>
                <a:spcPct val="100000"/>
              </a:lnSpc>
              <a:spcBef>
                <a:spcPts val="0"/>
              </a:spcBef>
              <a:spcAft>
                <a:spcPts val="0"/>
              </a:spcAft>
              <a:buClr>
                <a:srgbClr val="000000"/>
              </a:buClr>
              <a:buSzPct val="45000"/>
              <a:buFont typeface="Noto Sans Symbols"/>
              <a:buChar char="●"/>
            </a:pPr>
            <a:r>
              <a:rPr lang="en-US" sz="2800" b="0" i="0" u="none">
                <a:solidFill>
                  <a:srgbClr val="000000"/>
                </a:solidFill>
                <a:latin typeface="Times New Roman"/>
                <a:ea typeface="Times New Roman"/>
                <a:cs typeface="Times New Roman"/>
                <a:sym typeface="Times New Roman"/>
              </a:rPr>
              <a:t>Desk checking is the primary testing done on the code. Static checking will be done by programmers before compiled or executed, if any error is find it is going to check by author and he will correct the code, in this process the code is compared with requirements specification or design to see that the designed code is according to client</a:t>
            </a:r>
            <a:r>
              <a:rPr lang="en-US" sz="2600" b="0" i="0" u="none">
                <a:solidFill>
                  <a:srgbClr val="000000"/>
                </a:solidFill>
                <a:latin typeface="Times New Roman"/>
                <a:ea typeface="Times New Roman"/>
                <a:cs typeface="Times New Roman"/>
                <a:sym typeface="Times New Roman"/>
              </a:rPr>
              <a:t> </a:t>
            </a:r>
            <a:r>
              <a:rPr lang="en-US" sz="2800" b="0" i="0" u="none">
                <a:solidFill>
                  <a:srgbClr val="000000"/>
                </a:solidFill>
                <a:latin typeface="Times New Roman"/>
                <a:ea typeface="Times New Roman"/>
                <a:cs typeface="Times New Roman"/>
                <a:sym typeface="Times New Roman"/>
              </a:rPr>
              <a:t>adhoc requests</a:t>
            </a:r>
          </a:p>
          <a:p>
            <a:pPr marL="342900" marR="0" lvl="0" indent="-342900" algn="l" rtl="0">
              <a:lnSpc>
                <a:spcPct val="93000"/>
              </a:lnSpc>
              <a:spcBef>
                <a:spcPts val="0"/>
              </a:spcBef>
              <a:spcAft>
                <a:spcPts val="0"/>
              </a:spcAft>
              <a:buSzPct val="25000"/>
              <a:buNone/>
            </a:pPr>
            <a:endParaRPr sz="2800" b="0" i="0" u="none">
              <a:solidFill>
                <a:srgbClr val="000000"/>
              </a:solidFill>
              <a:latin typeface="Times New Roman"/>
              <a:ea typeface="Times New Roman"/>
              <a:cs typeface="Times New Roman"/>
              <a:sym typeface="Times New Roman"/>
            </a:endParaRPr>
          </a:p>
        </p:txBody>
      </p:sp>
    </p:spTree>
  </p:cSld>
  <p:clrMapOvr>
    <a:masterClrMapping/>
  </p:clrMapOvr>
  <p:transition spd="med">
    <p:cut/>
  </p:transition>
</p:sld>
</file>

<file path=ppt/theme/theme1.xml><?xml version="1.0" encoding="utf-8"?>
<a:theme xmlns:a="http://schemas.openxmlformats.org/drawingml/2006/main" name="POI_THEME_TEMPLATE_DESIGN">
  <a:themeElements>
    <a:clrScheme name="POI_THEME_TEMPLATE_DESIGN">
      <a:dk1>
        <a:srgbClr val="000000"/>
      </a:dk1>
      <a:lt1>
        <a:srgbClr val="FFFFFF"/>
      </a:lt1>
      <a:dk2>
        <a:srgbClr val="000000"/>
      </a:dk2>
      <a:lt2>
        <a:srgbClr val="808080"/>
      </a:lt2>
      <a:accent1>
        <a:srgbClr val="00CC99"/>
      </a:accent1>
      <a:accent2>
        <a:srgbClr val="3333CC"/>
      </a:accent2>
      <a:accent3>
        <a:srgbClr val="FFFFFF"/>
      </a:accent3>
      <a:accent4>
        <a:srgbClr val="00CC99"/>
      </a:accent4>
      <a:accent5>
        <a:srgbClr val="3333CC"/>
      </a:accent5>
      <a:accent6>
        <a:srgbClr val="FFFFFF"/>
      </a:accent6>
      <a:hlink>
        <a:srgbClr val="CCCCFF"/>
      </a:hlink>
      <a:folHlink>
        <a:srgbClr val="B2B2B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POI_THEME_TEMPLATE_DESIGN">
  <a:themeElements>
    <a:clrScheme name="POI_THEME_TEMPLATE_DESIGN">
      <a:dk1>
        <a:srgbClr val="000000"/>
      </a:dk1>
      <a:lt1>
        <a:srgbClr val="FFFFFF"/>
      </a:lt1>
      <a:dk2>
        <a:srgbClr val="000000"/>
      </a:dk2>
      <a:lt2>
        <a:srgbClr val="808080"/>
      </a:lt2>
      <a:accent1>
        <a:srgbClr val="00CC99"/>
      </a:accent1>
      <a:accent2>
        <a:srgbClr val="3333CC"/>
      </a:accent2>
      <a:accent3>
        <a:srgbClr val="FFFFFF"/>
      </a:accent3>
      <a:accent4>
        <a:srgbClr val="00CC99"/>
      </a:accent4>
      <a:accent5>
        <a:srgbClr val="3333CC"/>
      </a:accent5>
      <a:accent6>
        <a:srgbClr val="FFFFFF"/>
      </a:accent6>
      <a:hlink>
        <a:srgbClr val="CCCCFF"/>
      </a:hlink>
      <a:folHlink>
        <a:srgbClr val="B2B2B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POI_THEME_TEMPLATE_DESIGN">
  <a:themeElements>
    <a:clrScheme name="POI_THEME_TEMPLATE_DESIGN">
      <a:dk1>
        <a:srgbClr val="000000"/>
      </a:dk1>
      <a:lt1>
        <a:srgbClr val="FFFFFF"/>
      </a:lt1>
      <a:dk2>
        <a:srgbClr val="000000"/>
      </a:dk2>
      <a:lt2>
        <a:srgbClr val="808080"/>
      </a:lt2>
      <a:accent1>
        <a:srgbClr val="00CC99"/>
      </a:accent1>
      <a:accent2>
        <a:srgbClr val="3333CC"/>
      </a:accent2>
      <a:accent3>
        <a:srgbClr val="FFFFFF"/>
      </a:accent3>
      <a:accent4>
        <a:srgbClr val="00CC99"/>
      </a:accent4>
      <a:accent5>
        <a:srgbClr val="3333CC"/>
      </a:accent5>
      <a:accent6>
        <a:srgbClr val="FFFFFF"/>
      </a:accent6>
      <a:hlink>
        <a:srgbClr val="CCCCFF"/>
      </a:hlink>
      <a:folHlink>
        <a:srgbClr val="B2B2B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TotalTime>
  <Words>1831</Words>
  <PresentationFormat>On-screen Show (4:3)</PresentationFormat>
  <Paragraphs>272</Paragraphs>
  <Slides>51</Slides>
  <Notes>51</Notes>
  <HiddenSlides>0</HiddenSlides>
  <MMClips>0</MMClips>
  <ScaleCrop>false</ScaleCrop>
  <HeadingPairs>
    <vt:vector size="6" baseType="variant">
      <vt:variant>
        <vt:lpstr>Fonts Used</vt:lpstr>
      </vt:variant>
      <vt:variant>
        <vt:i4>5</vt:i4>
      </vt:variant>
      <vt:variant>
        <vt:lpstr>Theme</vt:lpstr>
      </vt:variant>
      <vt:variant>
        <vt:i4>3</vt:i4>
      </vt:variant>
      <vt:variant>
        <vt:lpstr>Slide Titles</vt:lpstr>
      </vt:variant>
      <vt:variant>
        <vt:i4>51</vt:i4>
      </vt:variant>
    </vt:vector>
  </HeadingPairs>
  <TitlesOfParts>
    <vt:vector size="59" baseType="lpstr">
      <vt:lpstr>Arial</vt:lpstr>
      <vt:lpstr>Times New Roman</vt:lpstr>
      <vt:lpstr>Noto Sans Symbols</vt:lpstr>
      <vt:lpstr>Arial Black</vt:lpstr>
      <vt:lpstr>Tahoma</vt:lpstr>
      <vt:lpstr>POI_THEME_TEMPLATE_DESIGN</vt:lpstr>
      <vt:lpstr>POI_THEME_TEMPLATE_DESIGN</vt:lpstr>
      <vt:lpstr>POI_THEME_TEMPLATE_DESIGN</vt:lpstr>
      <vt:lpstr>Slide 1</vt:lpstr>
      <vt:lpstr>Slide 2</vt:lpstr>
      <vt:lpstr>How do you test a system?</vt:lpstr>
      <vt:lpstr>How do you test a system?</vt:lpstr>
      <vt:lpstr>How do you test a system?</vt:lpstr>
      <vt:lpstr>Errors and Failures</vt:lpstr>
      <vt:lpstr>White-box Testing</vt:lpstr>
      <vt:lpstr>Static white box testing</vt:lpstr>
      <vt:lpstr>Desk checking</vt:lpstr>
      <vt:lpstr>Code walkthrough</vt:lpstr>
      <vt:lpstr>Formal Inspections</vt:lpstr>
      <vt:lpstr>White-Box Testing</vt:lpstr>
      <vt:lpstr>Statement Coverage</vt:lpstr>
      <vt:lpstr>Statement Coverage</vt:lpstr>
      <vt:lpstr>Statement coverage criterion</vt:lpstr>
      <vt:lpstr>Statement coverage criterion</vt:lpstr>
      <vt:lpstr>Example</vt:lpstr>
      <vt:lpstr>Euclid's GCD computation algorithm</vt:lpstr>
      <vt:lpstr>Branch Coverage</vt:lpstr>
      <vt:lpstr>Branch Coverage</vt:lpstr>
      <vt:lpstr>Stronger testing</vt:lpstr>
      <vt:lpstr>Example</vt:lpstr>
      <vt:lpstr>Example</vt:lpstr>
      <vt:lpstr>Condition Coverage</vt:lpstr>
      <vt:lpstr>Example</vt:lpstr>
      <vt:lpstr>Branch testing</vt:lpstr>
      <vt:lpstr>Branch testing</vt:lpstr>
      <vt:lpstr>Condition coverage</vt:lpstr>
      <vt:lpstr>Condition coverage</vt:lpstr>
      <vt:lpstr>Path Coverage</vt:lpstr>
      <vt:lpstr>Path coverage-based testing</vt:lpstr>
      <vt:lpstr>Path</vt:lpstr>
      <vt:lpstr>Independent path</vt:lpstr>
      <vt:lpstr>Independent path</vt:lpstr>
      <vt:lpstr>McCabe's cyclomatic metric </vt:lpstr>
      <vt:lpstr>McCabe's cyclomatic metric </vt:lpstr>
      <vt:lpstr>Example Control Flow Graph </vt:lpstr>
      <vt:lpstr>Example</vt:lpstr>
      <vt:lpstr>Cyclomatic complexity</vt:lpstr>
      <vt:lpstr>Bounded area</vt:lpstr>
      <vt:lpstr>Example Control Flow Graph</vt:lpstr>
      <vt:lpstr>Example</vt:lpstr>
      <vt:lpstr>Cyclomatic complexity</vt:lpstr>
      <vt:lpstr>Cyclomatic complexity</vt:lpstr>
      <vt:lpstr>Cyclomatic complexity</vt:lpstr>
      <vt:lpstr>Cyclomatic complexity</vt:lpstr>
      <vt:lpstr>Cyclomatic complexity</vt:lpstr>
      <vt:lpstr>Black Box Testing:</vt:lpstr>
      <vt:lpstr>Equivalence Class Partitioning</vt:lpstr>
      <vt:lpstr>Boundary Value Analysis</vt:lpstr>
      <vt:lpstr>Decision Tables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cp:lastModifiedBy>PCP</cp:lastModifiedBy>
  <cp:revision>2</cp:revision>
  <dcterms:modified xsi:type="dcterms:W3CDTF">2017-09-18T05:21:05Z</dcterms:modified>
</cp:coreProperties>
</file>