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16"/>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10080625" cy="7559675"/>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2" d="100"/>
          <a:sy n="62" d="100"/>
        </p:scale>
        <p:origin x="-1416" y="-72"/>
      </p:cViewPr>
      <p:guideLst>
        <p:guide orient="horz" pos="2381"/>
        <p:guide pos="3175"/>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57" name="Shape 15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Shape 20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10" name="Shape 210"/>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Shape 21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16" name="Shape 216"/>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Shape 22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23" name="Shape 22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Shape 22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29" name="Shape 22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Shape 16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62" name="Shape 16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Shape 16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68" name="Shape 168"/>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74" name="Shape 174"/>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80" name="Shape 180"/>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Shape 18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86" name="Shape 186"/>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Shape 19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92" name="Shape 19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Shape 19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98" name="Shape 198"/>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04" name="Shape 204"/>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11"/>
        <p:cNvGrpSpPr/>
        <p:nvPr/>
      </p:nvGrpSpPr>
      <p:grpSpPr>
        <a:xfrm>
          <a:off x="0" y="0"/>
          <a:ext cx="0" cy="0"/>
          <a:chOff x="0" y="0"/>
          <a:chExt cx="0" cy="0"/>
        </a:xfrm>
      </p:grpSpPr>
      <p:sp>
        <p:nvSpPr>
          <p:cNvPr id="12" name="Shape 12"/>
          <p:cNvSpPr txBox="1">
            <a:spLocks noGrp="1"/>
          </p:cNvSpPr>
          <p:nvPr>
            <p:ph type="dt" idx="10"/>
          </p:nvPr>
        </p:nvSpPr>
        <p:spPr>
          <a:xfrm>
            <a:off x="504031" y="6671572"/>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3" name="Shape 13"/>
          <p:cNvSpPr txBox="1">
            <a:spLocks noGrp="1"/>
          </p:cNvSpPr>
          <p:nvPr>
            <p:ph type="ftr" idx="11"/>
          </p:nvPr>
        </p:nvSpPr>
        <p:spPr>
          <a:xfrm>
            <a:off x="3447573" y="6671572"/>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sldNum" idx="12"/>
          </p:nvPr>
        </p:nvSpPr>
        <p:spPr>
          <a:xfrm>
            <a:off x="7227807" y="6671572"/>
            <a:ext cx="2348425" cy="521311"/>
          </a:xfrm>
          <a:prstGeom prst="rect">
            <a:avLst/>
          </a:prstGeom>
          <a:noFill/>
          <a:ln>
            <a:noFill/>
          </a:ln>
        </p:spPr>
        <p:txBody>
          <a:bodyPr lIns="91425" tIns="45700" rIns="91425" bIns="45700" anchor="t" anchorCtr="1">
            <a:noAutofit/>
          </a:bodyPr>
          <a:lstStyle/>
          <a:p>
            <a:pPr marL="0" marR="0" lvl="0" indent="0" algn="l" rtl="0">
              <a:spcBef>
                <a:spcPts val="0"/>
              </a:spcBef>
              <a:buSzPct val="25000"/>
              <a:buNone/>
            </a:pPr>
            <a:fld id="{00000000-1234-1234-1234-123412341234}" type="slidenum">
              <a:rPr lang="en-US" sz="1800" b="0" i="0" u="none" strike="noStrike" cap="none">
                <a:solidFill>
                  <a:schemeClr val="dk1"/>
                </a:solidFill>
                <a:latin typeface="Calibri"/>
                <a:ea typeface="Calibri"/>
                <a:cs typeface="Calibri"/>
                <a:sym typeface="Calibri"/>
              </a:rPr>
              <a:pPr marL="0" marR="0" lvl="0" indent="0" algn="l" rtl="0">
                <a:spcBef>
                  <a:spcPts val="0"/>
                </a:spcBef>
                <a:buSzPct val="25000"/>
                <a:buNone/>
              </a:pPr>
              <a:t>‹#›</a:t>
            </a:fld>
            <a:endParaRPr lang="en-US"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504031" y="337340"/>
            <a:ext cx="9072202" cy="1262237"/>
          </a:xfrm>
          <a:prstGeom prst="rect">
            <a:avLst/>
          </a:prstGeom>
          <a:noFill/>
          <a:ln>
            <a:noFill/>
          </a:ln>
        </p:spPr>
        <p:txBody>
          <a:bodyPr lIns="91425" tIns="91425" rIns="91425" bIns="91425" anchor="ctr" anchorCtr="1"/>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0" name="Shape 70"/>
          <p:cNvSpPr txBox="1">
            <a:spLocks noGrp="1"/>
          </p:cNvSpPr>
          <p:nvPr>
            <p:ph type="body" idx="1"/>
          </p:nvPr>
        </p:nvSpPr>
        <p:spPr>
          <a:xfrm rot="5400000">
            <a:off x="2847596" y="-574415"/>
            <a:ext cx="4385071" cy="9072202"/>
          </a:xfrm>
          <a:prstGeom prst="rect">
            <a:avLst/>
          </a:prstGeom>
          <a:noFill/>
          <a:ln>
            <a:noFill/>
          </a:ln>
        </p:spPr>
        <p:txBody>
          <a:bodyPr lIns="91425" tIns="91425" rIns="91425" bIns="91425" anchor="t" anchorCtr="1"/>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dt" idx="10"/>
          </p:nvPr>
        </p:nvSpPr>
        <p:spPr>
          <a:xfrm>
            <a:off x="504031" y="6671572"/>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2" name="Shape 72"/>
          <p:cNvSpPr txBox="1">
            <a:spLocks noGrp="1"/>
          </p:cNvSpPr>
          <p:nvPr>
            <p:ph type="ftr" idx="11"/>
          </p:nvPr>
        </p:nvSpPr>
        <p:spPr>
          <a:xfrm>
            <a:off x="3447573" y="6671572"/>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3" name="Shape 73"/>
          <p:cNvSpPr txBox="1">
            <a:spLocks noGrp="1"/>
          </p:cNvSpPr>
          <p:nvPr>
            <p:ph type="sldNum" idx="12"/>
          </p:nvPr>
        </p:nvSpPr>
        <p:spPr>
          <a:xfrm>
            <a:off x="7227807" y="6671572"/>
            <a:ext cx="2348425" cy="521311"/>
          </a:xfrm>
          <a:prstGeom prst="rect">
            <a:avLst/>
          </a:prstGeom>
          <a:noFill/>
          <a:ln>
            <a:noFill/>
          </a:ln>
        </p:spPr>
        <p:txBody>
          <a:bodyPr lIns="91425" tIns="45700" rIns="91425" bIns="45700" anchor="t" anchorCtr="1">
            <a:noAutofit/>
          </a:bodyPr>
          <a:lstStyle/>
          <a:p>
            <a:pPr marL="0" marR="0" lvl="0" indent="0" algn="l" rtl="0">
              <a:spcBef>
                <a:spcPts val="0"/>
              </a:spcBef>
              <a:buSzPct val="25000"/>
              <a:buNone/>
            </a:pPr>
            <a:fld id="{00000000-1234-1234-1234-123412341234}" type="slidenum">
              <a:rPr lang="en-US" sz="1800" b="0" i="0" u="none" strike="noStrike" cap="none">
                <a:solidFill>
                  <a:schemeClr val="dk1"/>
                </a:solidFill>
                <a:latin typeface="Calibri"/>
                <a:ea typeface="Calibri"/>
                <a:cs typeface="Calibri"/>
                <a:sym typeface="Calibri"/>
              </a:rPr>
              <a:pPr marL="0" marR="0" lvl="0" indent="0" algn="l" rtl="0">
                <a:spcBef>
                  <a:spcPts val="0"/>
                </a:spcBef>
                <a:buSzPct val="25000"/>
                <a:buNone/>
              </a:pPr>
              <a:t>‹#›</a:t>
            </a:fld>
            <a:endParaRPr lang="en-US"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74"/>
        <p:cNvGrpSpPr/>
        <p:nvPr/>
      </p:nvGrpSpPr>
      <p:grpSpPr>
        <a:xfrm>
          <a:off x="0" y="0"/>
          <a:ext cx="0" cy="0"/>
          <a:chOff x="0" y="0"/>
          <a:chExt cx="0" cy="0"/>
        </a:xfrm>
      </p:grpSpPr>
      <p:sp>
        <p:nvSpPr>
          <p:cNvPr id="75" name="Shape 75"/>
          <p:cNvSpPr txBox="1">
            <a:spLocks noGrp="1"/>
          </p:cNvSpPr>
          <p:nvPr>
            <p:ph type="title"/>
          </p:nvPr>
        </p:nvSpPr>
        <p:spPr>
          <a:xfrm rot="5400000">
            <a:off x="4732337" y="2171700"/>
            <a:ext cx="5851525" cy="2057400"/>
          </a:xfrm>
          <a:prstGeom prst="rect">
            <a:avLst/>
          </a:prstGeom>
          <a:noFill/>
          <a:ln>
            <a:noFill/>
          </a:ln>
        </p:spPr>
        <p:txBody>
          <a:bodyPr lIns="91425" tIns="91425" rIns="91425" bIns="91425" anchor="ctr" anchorCtr="1"/>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6" name="Shape 76"/>
          <p:cNvSpPr txBox="1">
            <a:spLocks noGrp="1"/>
          </p:cNvSpPr>
          <p:nvPr>
            <p:ph type="body" idx="1"/>
          </p:nvPr>
        </p:nvSpPr>
        <p:spPr>
          <a:xfrm rot="5400000">
            <a:off x="541337" y="190500"/>
            <a:ext cx="5851525" cy="6019799"/>
          </a:xfrm>
          <a:prstGeom prst="rect">
            <a:avLst/>
          </a:prstGeom>
          <a:noFill/>
          <a:ln>
            <a:noFill/>
          </a:ln>
        </p:spPr>
        <p:txBody>
          <a:bodyPr lIns="91425" tIns="91425" rIns="91425" bIns="91425" anchor="t" anchorCtr="1"/>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dt" idx="10"/>
          </p:nvPr>
        </p:nvSpPr>
        <p:spPr>
          <a:xfrm>
            <a:off x="504031" y="6671572"/>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ftr" idx="11"/>
          </p:nvPr>
        </p:nvSpPr>
        <p:spPr>
          <a:xfrm>
            <a:off x="3447573" y="6671572"/>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9" name="Shape 79"/>
          <p:cNvSpPr txBox="1">
            <a:spLocks noGrp="1"/>
          </p:cNvSpPr>
          <p:nvPr>
            <p:ph type="sldNum" idx="12"/>
          </p:nvPr>
        </p:nvSpPr>
        <p:spPr>
          <a:xfrm>
            <a:off x="7227807" y="6671572"/>
            <a:ext cx="2348425" cy="521311"/>
          </a:xfrm>
          <a:prstGeom prst="rect">
            <a:avLst/>
          </a:prstGeom>
          <a:noFill/>
          <a:ln>
            <a:noFill/>
          </a:ln>
        </p:spPr>
        <p:txBody>
          <a:bodyPr lIns="91425" tIns="45700" rIns="91425" bIns="45700" anchor="t" anchorCtr="1">
            <a:noAutofit/>
          </a:bodyPr>
          <a:lstStyle/>
          <a:p>
            <a:pPr marL="0" marR="0" lvl="0" indent="0" algn="l" rtl="0">
              <a:spcBef>
                <a:spcPts val="0"/>
              </a:spcBef>
              <a:buSzPct val="25000"/>
              <a:buNone/>
            </a:pPr>
            <a:fld id="{00000000-1234-1234-1234-123412341234}" type="slidenum">
              <a:rPr lang="en-US" sz="1800" b="0" i="0" u="none" strike="noStrike" cap="none">
                <a:solidFill>
                  <a:schemeClr val="dk1"/>
                </a:solidFill>
                <a:latin typeface="Calibri"/>
                <a:ea typeface="Calibri"/>
                <a:cs typeface="Calibri"/>
                <a:sym typeface="Calibri"/>
              </a:rPr>
              <a:pPr marL="0" marR="0" lvl="0" indent="0" algn="l" rtl="0">
                <a:spcBef>
                  <a:spcPts val="0"/>
                </a:spcBef>
                <a:buSzPct val="25000"/>
                <a:buNone/>
              </a:pPr>
              <a:t>‹#›</a:t>
            </a:fld>
            <a:endParaRPr lang="en-US"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86"/>
        <p:cNvGrpSpPr/>
        <p:nvPr/>
      </p:nvGrpSpPr>
      <p:grpSpPr>
        <a:xfrm>
          <a:off x="0" y="0"/>
          <a:ext cx="0" cy="0"/>
          <a:chOff x="0" y="0"/>
          <a:chExt cx="0" cy="0"/>
        </a:xfrm>
      </p:grpSpPr>
      <p:sp>
        <p:nvSpPr>
          <p:cNvPr id="87" name="Shape 87"/>
          <p:cNvSpPr txBox="1">
            <a:spLocks noGrp="1"/>
          </p:cNvSpPr>
          <p:nvPr>
            <p:ph type="ctrTitle"/>
          </p:nvPr>
        </p:nvSpPr>
        <p:spPr>
          <a:xfrm>
            <a:off x="685800" y="2130425"/>
            <a:ext cx="7772400" cy="1470024"/>
          </a:xfrm>
          <a:prstGeom prst="rect">
            <a:avLst/>
          </a:prstGeom>
          <a:noFill/>
          <a:ln>
            <a:noFill/>
          </a:ln>
        </p:spPr>
        <p:txBody>
          <a:bodyPr lIns="91425" tIns="91425" rIns="91425" bIns="91425" anchor="ctr" anchorCtr="1"/>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88" name="Shape 88"/>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1"/>
          <a:lstStyle>
            <a:lvl1pPr marL="0" marR="0" lvl="0" indent="0" algn="ctr" rtl="0">
              <a:spcBef>
                <a:spcPts val="640"/>
              </a:spcBef>
              <a:buClr>
                <a:srgbClr val="888888"/>
              </a:buClr>
              <a:buFont typeface="Arial"/>
              <a:buNone/>
              <a:defRPr sz="3200" b="0" i="0" u="none" strike="noStrike" cap="none">
                <a:solidFill>
                  <a:srgbClr val="888888"/>
                </a:solidFill>
                <a:latin typeface="Calibri"/>
                <a:ea typeface="Calibri"/>
                <a:cs typeface="Calibri"/>
                <a:sym typeface="Calibri"/>
              </a:defRPr>
            </a:lvl1pPr>
            <a:lvl2pPr marL="457200" marR="0" lvl="1" indent="0" algn="ctr" rtl="0">
              <a:spcBef>
                <a:spcPts val="560"/>
              </a:spcBef>
              <a:buClr>
                <a:srgbClr val="888888"/>
              </a:buClr>
              <a:buFont typeface="Arial"/>
              <a:buNone/>
              <a:defRPr sz="2800" b="0" i="0" u="none" strike="noStrike" cap="none">
                <a:solidFill>
                  <a:srgbClr val="888888"/>
                </a:solidFill>
                <a:latin typeface="Calibri"/>
                <a:ea typeface="Calibri"/>
                <a:cs typeface="Calibri"/>
                <a:sym typeface="Calibri"/>
              </a:defRPr>
            </a:lvl2pPr>
            <a:lvl3pPr marL="914400" marR="0" lvl="2" indent="0" algn="ctr" rtl="0">
              <a:spcBef>
                <a:spcPts val="480"/>
              </a:spcBef>
              <a:buClr>
                <a:srgbClr val="888888"/>
              </a:buClr>
              <a:buFont typeface="Arial"/>
              <a:buNone/>
              <a:defRPr sz="2400" b="0" i="0" u="none" strike="noStrike" cap="none">
                <a:solidFill>
                  <a:srgbClr val="888888"/>
                </a:solidFill>
                <a:latin typeface="Calibri"/>
                <a:ea typeface="Calibri"/>
                <a:cs typeface="Calibri"/>
                <a:sym typeface="Calibri"/>
              </a:defRPr>
            </a:lvl3pPr>
            <a:lvl4pPr marL="1371600" marR="0" lvl="3"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4pPr>
            <a:lvl5pPr marL="1828800" marR="0" lvl="4"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89" name="Shape 89"/>
          <p:cNvSpPr txBox="1">
            <a:spLocks noGrp="1"/>
          </p:cNvSpPr>
          <p:nvPr>
            <p:ph type="dt" idx="10"/>
          </p:nvPr>
        </p:nvSpPr>
        <p:spPr>
          <a:xfrm>
            <a:off x="504031" y="6887586"/>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0" name="Shape 90"/>
          <p:cNvSpPr txBox="1">
            <a:spLocks noGrp="1"/>
          </p:cNvSpPr>
          <p:nvPr>
            <p:ph type="ftr" idx="11"/>
          </p:nvPr>
        </p:nvSpPr>
        <p:spPr>
          <a:xfrm>
            <a:off x="3447573" y="6887586"/>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1" name="Shape 91"/>
          <p:cNvSpPr txBox="1">
            <a:spLocks noGrp="1"/>
          </p:cNvSpPr>
          <p:nvPr>
            <p:ph type="sldNum" idx="12"/>
          </p:nvPr>
        </p:nvSpPr>
        <p:spPr>
          <a:xfrm>
            <a:off x="7227807" y="6887586"/>
            <a:ext cx="2348425" cy="521311"/>
          </a:xfrm>
          <a:prstGeom prst="rect">
            <a:avLst/>
          </a:prstGeom>
          <a:noFill/>
          <a:ln>
            <a:noFill/>
          </a:ln>
        </p:spPr>
        <p:txBody>
          <a:bodyPr lIns="91425" tIns="45700" rIns="91425" bIns="45700" anchor="t" anchorCtr="1">
            <a:noAutofit/>
          </a:bodyPr>
          <a:lstStyle/>
          <a:p>
            <a:pPr marL="0" marR="0" lvl="0" indent="0" algn="l" rtl="0">
              <a:spcBef>
                <a:spcPts val="0"/>
              </a:spcBef>
              <a:buSzPct val="25000"/>
              <a:buNone/>
            </a:pPr>
            <a:fld id="{00000000-1234-1234-1234-123412341234}" type="slidenum">
              <a:rPr lang="en-US" sz="1800" b="0" i="0" u="none" strike="noStrike" cap="none">
                <a:solidFill>
                  <a:schemeClr val="dk1"/>
                </a:solidFill>
                <a:latin typeface="Calibri"/>
                <a:ea typeface="Calibri"/>
                <a:cs typeface="Calibri"/>
                <a:sym typeface="Calibri"/>
              </a:rPr>
              <a:pPr marL="0" marR="0" lvl="0" indent="0" algn="l" rtl="0">
                <a:spcBef>
                  <a:spcPts val="0"/>
                </a:spcBef>
                <a:buSzPct val="25000"/>
                <a:buNone/>
              </a:pPr>
              <a:t>‹#›</a:t>
            </a:fld>
            <a:endParaRPr lang="en-US"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504031" y="301338"/>
            <a:ext cx="9072202" cy="1262237"/>
          </a:xfrm>
          <a:prstGeom prst="rect">
            <a:avLst/>
          </a:prstGeom>
          <a:noFill/>
          <a:ln>
            <a:noFill/>
          </a:ln>
        </p:spPr>
        <p:txBody>
          <a:bodyPr lIns="91425" tIns="91425" rIns="91425" bIns="91425" anchor="ctr" anchorCtr="1"/>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94" name="Shape 94"/>
          <p:cNvSpPr txBox="1">
            <a:spLocks noGrp="1"/>
          </p:cNvSpPr>
          <p:nvPr>
            <p:ph type="body" idx="1"/>
          </p:nvPr>
        </p:nvSpPr>
        <p:spPr>
          <a:xfrm>
            <a:off x="504031" y="1769150"/>
            <a:ext cx="8870590" cy="4385071"/>
          </a:xfrm>
          <a:prstGeom prst="rect">
            <a:avLst/>
          </a:prstGeom>
          <a:noFill/>
          <a:ln>
            <a:noFill/>
          </a:ln>
        </p:spPr>
        <p:txBody>
          <a:bodyPr lIns="91425" tIns="91425" rIns="91425" bIns="91425" anchor="t" anchorCtr="1"/>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95" name="Shape 95"/>
          <p:cNvSpPr txBox="1">
            <a:spLocks noGrp="1"/>
          </p:cNvSpPr>
          <p:nvPr>
            <p:ph type="dt" idx="10"/>
          </p:nvPr>
        </p:nvSpPr>
        <p:spPr>
          <a:xfrm>
            <a:off x="504031" y="6887586"/>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6" name="Shape 96"/>
          <p:cNvSpPr txBox="1">
            <a:spLocks noGrp="1"/>
          </p:cNvSpPr>
          <p:nvPr>
            <p:ph type="ftr" idx="11"/>
          </p:nvPr>
        </p:nvSpPr>
        <p:spPr>
          <a:xfrm>
            <a:off x="3447573" y="6887586"/>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7" name="Shape 97"/>
          <p:cNvSpPr txBox="1">
            <a:spLocks noGrp="1"/>
          </p:cNvSpPr>
          <p:nvPr>
            <p:ph type="sldNum" idx="12"/>
          </p:nvPr>
        </p:nvSpPr>
        <p:spPr>
          <a:xfrm>
            <a:off x="7227807" y="6887586"/>
            <a:ext cx="2348425" cy="521311"/>
          </a:xfrm>
          <a:prstGeom prst="rect">
            <a:avLst/>
          </a:prstGeom>
          <a:noFill/>
          <a:ln>
            <a:noFill/>
          </a:ln>
        </p:spPr>
        <p:txBody>
          <a:bodyPr lIns="91425" tIns="45700" rIns="91425" bIns="45700" anchor="t" anchorCtr="1">
            <a:noAutofit/>
          </a:bodyPr>
          <a:lstStyle/>
          <a:p>
            <a:pPr marL="0" marR="0" lvl="0" indent="0" algn="l" rtl="0">
              <a:spcBef>
                <a:spcPts val="0"/>
              </a:spcBef>
              <a:buSzPct val="25000"/>
              <a:buNone/>
            </a:pPr>
            <a:fld id="{00000000-1234-1234-1234-123412341234}" type="slidenum">
              <a:rPr lang="en-US" sz="1800" b="0" i="0" u="none" strike="noStrike" cap="none">
                <a:solidFill>
                  <a:schemeClr val="dk1"/>
                </a:solidFill>
                <a:latin typeface="Calibri"/>
                <a:ea typeface="Calibri"/>
                <a:cs typeface="Calibri"/>
                <a:sym typeface="Calibri"/>
              </a:rPr>
              <a:pPr marL="0" marR="0" lvl="0" indent="0" algn="l" rtl="0">
                <a:spcBef>
                  <a:spcPts val="0"/>
                </a:spcBef>
                <a:buSzPct val="25000"/>
                <a:buNone/>
              </a:pPr>
              <a:t>‹#›</a:t>
            </a:fld>
            <a:endParaRPr lang="en-US"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98"/>
        <p:cNvGrpSpPr/>
        <p:nvPr/>
      </p:nvGrpSpPr>
      <p:grpSpPr>
        <a:xfrm>
          <a:off x="0" y="0"/>
          <a:ext cx="0" cy="0"/>
          <a:chOff x="0" y="0"/>
          <a:chExt cx="0" cy="0"/>
        </a:xfrm>
      </p:grpSpPr>
      <p:sp>
        <p:nvSpPr>
          <p:cNvPr id="99" name="Shape 99"/>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1"/>
          <a:lstStyle>
            <a:lvl1pPr marL="0" marR="0" lvl="0" indent="0" algn="l" rtl="0">
              <a:spcBef>
                <a:spcPts val="0"/>
              </a:spcBef>
              <a:buClr>
                <a:schemeClr val="dk1"/>
              </a:buClr>
              <a:buFont typeface="Calibri"/>
              <a:buNone/>
              <a:defRPr sz="4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00" name="Shape 100"/>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1"/>
          <a:lstStyle>
            <a:lvl1pPr marL="0" marR="0" lvl="0" indent="0" algn="l"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1pPr>
            <a:lvl2pPr marL="457200" marR="0" lvl="1" indent="0" algn="l" rtl="0">
              <a:spcBef>
                <a:spcPts val="360"/>
              </a:spcBef>
              <a:buClr>
                <a:srgbClr val="888888"/>
              </a:buClr>
              <a:buFont typeface="Arial"/>
              <a:buNone/>
              <a:defRPr sz="1800" b="0" i="0" u="none" strike="noStrike" cap="none">
                <a:solidFill>
                  <a:srgbClr val="888888"/>
                </a:solidFill>
                <a:latin typeface="Calibri"/>
                <a:ea typeface="Calibri"/>
                <a:cs typeface="Calibri"/>
                <a:sym typeface="Calibri"/>
              </a:defRPr>
            </a:lvl2pPr>
            <a:lvl3pPr marL="914400" marR="0" lvl="2" indent="0" algn="l" rtl="0">
              <a:spcBef>
                <a:spcPts val="320"/>
              </a:spcBef>
              <a:buClr>
                <a:srgbClr val="888888"/>
              </a:buClr>
              <a:buFont typeface="Arial"/>
              <a:buNone/>
              <a:defRPr sz="1600" b="0" i="0" u="none" strike="noStrike" cap="none">
                <a:solidFill>
                  <a:srgbClr val="888888"/>
                </a:solidFill>
                <a:latin typeface="Calibri"/>
                <a:ea typeface="Calibri"/>
                <a:cs typeface="Calibri"/>
                <a:sym typeface="Calibri"/>
              </a:defRPr>
            </a:lvl3pPr>
            <a:lvl4pPr marL="1371600" marR="0" lvl="3"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4pPr>
            <a:lvl5pPr marL="1828800" marR="0" lvl="4"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5pPr>
            <a:lvl6pPr marL="2286000" marR="0" lvl="5"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6pPr>
            <a:lvl7pPr marL="2743200" marR="0" lvl="6"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7pPr>
            <a:lvl8pPr marL="3200400" marR="0" lvl="7"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8pPr>
            <a:lvl9pPr marL="3657600" marR="0" lvl="8"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101" name="Shape 101"/>
          <p:cNvSpPr txBox="1">
            <a:spLocks noGrp="1"/>
          </p:cNvSpPr>
          <p:nvPr>
            <p:ph type="dt" idx="10"/>
          </p:nvPr>
        </p:nvSpPr>
        <p:spPr>
          <a:xfrm>
            <a:off x="504031" y="6887586"/>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02" name="Shape 102"/>
          <p:cNvSpPr txBox="1">
            <a:spLocks noGrp="1"/>
          </p:cNvSpPr>
          <p:nvPr>
            <p:ph type="ftr" idx="11"/>
          </p:nvPr>
        </p:nvSpPr>
        <p:spPr>
          <a:xfrm>
            <a:off x="3447573" y="6887586"/>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03" name="Shape 103"/>
          <p:cNvSpPr txBox="1">
            <a:spLocks noGrp="1"/>
          </p:cNvSpPr>
          <p:nvPr>
            <p:ph type="sldNum" idx="12"/>
          </p:nvPr>
        </p:nvSpPr>
        <p:spPr>
          <a:xfrm>
            <a:off x="7227807" y="6887586"/>
            <a:ext cx="2348425" cy="521311"/>
          </a:xfrm>
          <a:prstGeom prst="rect">
            <a:avLst/>
          </a:prstGeom>
          <a:noFill/>
          <a:ln>
            <a:noFill/>
          </a:ln>
        </p:spPr>
        <p:txBody>
          <a:bodyPr lIns="91425" tIns="45700" rIns="91425" bIns="45700" anchor="t" anchorCtr="1">
            <a:noAutofit/>
          </a:bodyPr>
          <a:lstStyle/>
          <a:p>
            <a:pPr marL="0" marR="0" lvl="0" indent="0" algn="l" rtl="0">
              <a:spcBef>
                <a:spcPts val="0"/>
              </a:spcBef>
              <a:buSzPct val="25000"/>
              <a:buNone/>
            </a:pPr>
            <a:fld id="{00000000-1234-1234-1234-123412341234}" type="slidenum">
              <a:rPr lang="en-US" sz="1800" b="0" i="0" u="none" strike="noStrike" cap="none">
                <a:solidFill>
                  <a:schemeClr val="dk1"/>
                </a:solidFill>
                <a:latin typeface="Calibri"/>
                <a:ea typeface="Calibri"/>
                <a:cs typeface="Calibri"/>
                <a:sym typeface="Calibri"/>
              </a:rPr>
              <a:pPr marL="0" marR="0" lvl="0" indent="0" algn="l" rtl="0">
                <a:spcBef>
                  <a:spcPts val="0"/>
                </a:spcBef>
                <a:buSzPct val="25000"/>
                <a:buNone/>
              </a:pPr>
              <a:t>‹#›</a:t>
            </a:fld>
            <a:endParaRPr lang="en-US"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104"/>
        <p:cNvGrpSpPr/>
        <p:nvPr/>
      </p:nvGrpSpPr>
      <p:grpSpPr>
        <a:xfrm>
          <a:off x="0" y="0"/>
          <a:ext cx="0" cy="0"/>
          <a:chOff x="0" y="0"/>
          <a:chExt cx="0" cy="0"/>
        </a:xfrm>
      </p:grpSpPr>
      <p:sp>
        <p:nvSpPr>
          <p:cNvPr id="105" name="Shape 105"/>
          <p:cNvSpPr txBox="1">
            <a:spLocks noGrp="1"/>
          </p:cNvSpPr>
          <p:nvPr>
            <p:ph type="title"/>
          </p:nvPr>
        </p:nvSpPr>
        <p:spPr>
          <a:xfrm>
            <a:off x="504031" y="301338"/>
            <a:ext cx="9072202" cy="1262237"/>
          </a:xfrm>
          <a:prstGeom prst="rect">
            <a:avLst/>
          </a:prstGeom>
          <a:noFill/>
          <a:ln>
            <a:noFill/>
          </a:ln>
        </p:spPr>
        <p:txBody>
          <a:bodyPr lIns="91425" tIns="91425" rIns="91425" bIns="91425" anchor="ctr" anchorCtr="1"/>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06" name="Shape 106"/>
          <p:cNvSpPr txBox="1">
            <a:spLocks noGrp="1"/>
          </p:cNvSpPr>
          <p:nvPr>
            <p:ph type="body" idx="1"/>
          </p:nvPr>
        </p:nvSpPr>
        <p:spPr>
          <a:xfrm>
            <a:off x="457200" y="1600200"/>
            <a:ext cx="4038599" cy="4525963"/>
          </a:xfrm>
          <a:prstGeom prst="rect">
            <a:avLst/>
          </a:prstGeom>
          <a:noFill/>
          <a:ln>
            <a:noFill/>
          </a:ln>
        </p:spPr>
        <p:txBody>
          <a:bodyPr lIns="91425" tIns="91425" rIns="91425" bIns="91425" anchor="t" anchorCtr="1"/>
          <a:lstStyle>
            <a:lvl1pPr marL="342900" marR="0" lvl="0" indent="-16510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7" name="Shape 107"/>
          <p:cNvSpPr txBox="1">
            <a:spLocks noGrp="1"/>
          </p:cNvSpPr>
          <p:nvPr>
            <p:ph type="body" idx="2"/>
          </p:nvPr>
        </p:nvSpPr>
        <p:spPr>
          <a:xfrm>
            <a:off x="4648200" y="1600200"/>
            <a:ext cx="4038599" cy="4525963"/>
          </a:xfrm>
          <a:prstGeom prst="rect">
            <a:avLst/>
          </a:prstGeom>
          <a:noFill/>
          <a:ln>
            <a:noFill/>
          </a:ln>
        </p:spPr>
        <p:txBody>
          <a:bodyPr lIns="91425" tIns="91425" rIns="91425" bIns="91425" anchor="t" anchorCtr="1"/>
          <a:lstStyle>
            <a:lvl1pPr marL="342900" marR="0" lvl="0" indent="-16510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8" name="Shape 108"/>
          <p:cNvSpPr txBox="1">
            <a:spLocks noGrp="1"/>
          </p:cNvSpPr>
          <p:nvPr>
            <p:ph type="dt" idx="10"/>
          </p:nvPr>
        </p:nvSpPr>
        <p:spPr>
          <a:xfrm>
            <a:off x="504031" y="6887586"/>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09" name="Shape 109"/>
          <p:cNvSpPr txBox="1">
            <a:spLocks noGrp="1"/>
          </p:cNvSpPr>
          <p:nvPr>
            <p:ph type="ftr" idx="11"/>
          </p:nvPr>
        </p:nvSpPr>
        <p:spPr>
          <a:xfrm>
            <a:off x="3447573" y="6887586"/>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10" name="Shape 110"/>
          <p:cNvSpPr txBox="1">
            <a:spLocks noGrp="1"/>
          </p:cNvSpPr>
          <p:nvPr>
            <p:ph type="sldNum" idx="12"/>
          </p:nvPr>
        </p:nvSpPr>
        <p:spPr>
          <a:xfrm>
            <a:off x="7227807" y="6887586"/>
            <a:ext cx="2348425" cy="521311"/>
          </a:xfrm>
          <a:prstGeom prst="rect">
            <a:avLst/>
          </a:prstGeom>
          <a:noFill/>
          <a:ln>
            <a:noFill/>
          </a:ln>
        </p:spPr>
        <p:txBody>
          <a:bodyPr lIns="91425" tIns="45700" rIns="91425" bIns="45700" anchor="t" anchorCtr="1">
            <a:noAutofit/>
          </a:bodyPr>
          <a:lstStyle/>
          <a:p>
            <a:pPr marL="0" marR="0" lvl="0" indent="0" algn="l" rtl="0">
              <a:spcBef>
                <a:spcPts val="0"/>
              </a:spcBef>
              <a:buSzPct val="25000"/>
              <a:buNone/>
            </a:pPr>
            <a:fld id="{00000000-1234-1234-1234-123412341234}" type="slidenum">
              <a:rPr lang="en-US" sz="1800" b="0" i="0" u="none" strike="noStrike" cap="none">
                <a:solidFill>
                  <a:schemeClr val="dk1"/>
                </a:solidFill>
                <a:latin typeface="Calibri"/>
                <a:ea typeface="Calibri"/>
                <a:cs typeface="Calibri"/>
                <a:sym typeface="Calibri"/>
              </a:rPr>
              <a:pPr marL="0" marR="0" lvl="0" indent="0" algn="l" rtl="0">
                <a:spcBef>
                  <a:spcPts val="0"/>
                </a:spcBef>
                <a:buSzPct val="25000"/>
                <a:buNone/>
              </a:pPr>
              <a:t>‹#›</a:t>
            </a:fld>
            <a:endParaRPr lang="en-US"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111"/>
        <p:cNvGrpSpPr/>
        <p:nvPr/>
      </p:nvGrpSpPr>
      <p:grpSpPr>
        <a:xfrm>
          <a:off x="0" y="0"/>
          <a:ext cx="0" cy="0"/>
          <a:chOff x="0" y="0"/>
          <a:chExt cx="0" cy="0"/>
        </a:xfrm>
      </p:grpSpPr>
      <p:sp>
        <p:nvSpPr>
          <p:cNvPr id="112" name="Shape 112"/>
          <p:cNvSpPr txBox="1">
            <a:spLocks noGrp="1"/>
          </p:cNvSpPr>
          <p:nvPr>
            <p:ph type="title"/>
          </p:nvPr>
        </p:nvSpPr>
        <p:spPr>
          <a:xfrm>
            <a:off x="504031" y="301338"/>
            <a:ext cx="9072202" cy="1262237"/>
          </a:xfrm>
          <a:prstGeom prst="rect">
            <a:avLst/>
          </a:prstGeom>
          <a:noFill/>
          <a:ln>
            <a:noFill/>
          </a:ln>
        </p:spPr>
        <p:txBody>
          <a:bodyPr lIns="91425" tIns="91425" rIns="91425" bIns="91425" anchor="ctr" anchorCtr="1"/>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3" name="Shape 113"/>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1"/>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114" name="Shape 114"/>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1"/>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115" name="Shape 115"/>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1"/>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116" name="Shape 116"/>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1"/>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117" name="Shape 117"/>
          <p:cNvSpPr txBox="1">
            <a:spLocks noGrp="1"/>
          </p:cNvSpPr>
          <p:nvPr>
            <p:ph type="dt" idx="10"/>
          </p:nvPr>
        </p:nvSpPr>
        <p:spPr>
          <a:xfrm>
            <a:off x="504031" y="6887586"/>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18" name="Shape 118"/>
          <p:cNvSpPr txBox="1">
            <a:spLocks noGrp="1"/>
          </p:cNvSpPr>
          <p:nvPr>
            <p:ph type="ftr" idx="11"/>
          </p:nvPr>
        </p:nvSpPr>
        <p:spPr>
          <a:xfrm>
            <a:off x="3447573" y="6887586"/>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19" name="Shape 119"/>
          <p:cNvSpPr txBox="1">
            <a:spLocks noGrp="1"/>
          </p:cNvSpPr>
          <p:nvPr>
            <p:ph type="sldNum" idx="12"/>
          </p:nvPr>
        </p:nvSpPr>
        <p:spPr>
          <a:xfrm>
            <a:off x="7227807" y="6887586"/>
            <a:ext cx="2348425" cy="521311"/>
          </a:xfrm>
          <a:prstGeom prst="rect">
            <a:avLst/>
          </a:prstGeom>
          <a:noFill/>
          <a:ln>
            <a:noFill/>
          </a:ln>
        </p:spPr>
        <p:txBody>
          <a:bodyPr lIns="91425" tIns="45700" rIns="91425" bIns="45700" anchor="t" anchorCtr="1">
            <a:noAutofit/>
          </a:bodyPr>
          <a:lstStyle/>
          <a:p>
            <a:pPr marL="0" marR="0" lvl="0" indent="0" algn="l" rtl="0">
              <a:spcBef>
                <a:spcPts val="0"/>
              </a:spcBef>
              <a:buSzPct val="25000"/>
              <a:buNone/>
            </a:pPr>
            <a:fld id="{00000000-1234-1234-1234-123412341234}" type="slidenum">
              <a:rPr lang="en-US" sz="1800" b="0" i="0" u="none" strike="noStrike" cap="none">
                <a:solidFill>
                  <a:schemeClr val="dk1"/>
                </a:solidFill>
                <a:latin typeface="Calibri"/>
                <a:ea typeface="Calibri"/>
                <a:cs typeface="Calibri"/>
                <a:sym typeface="Calibri"/>
              </a:rPr>
              <a:pPr marL="0" marR="0" lvl="0" indent="0" algn="l" rtl="0">
                <a:spcBef>
                  <a:spcPts val="0"/>
                </a:spcBef>
                <a:buSzPct val="25000"/>
                <a:buNone/>
              </a:pPr>
              <a:t>‹#›</a:t>
            </a:fld>
            <a:endParaRPr lang="en-US"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120"/>
        <p:cNvGrpSpPr/>
        <p:nvPr/>
      </p:nvGrpSpPr>
      <p:grpSpPr>
        <a:xfrm>
          <a:off x="0" y="0"/>
          <a:ext cx="0" cy="0"/>
          <a:chOff x="0" y="0"/>
          <a:chExt cx="0" cy="0"/>
        </a:xfrm>
      </p:grpSpPr>
      <p:sp>
        <p:nvSpPr>
          <p:cNvPr id="121" name="Shape 121"/>
          <p:cNvSpPr txBox="1">
            <a:spLocks noGrp="1"/>
          </p:cNvSpPr>
          <p:nvPr>
            <p:ph type="title"/>
          </p:nvPr>
        </p:nvSpPr>
        <p:spPr>
          <a:xfrm>
            <a:off x="504031" y="301338"/>
            <a:ext cx="9072202" cy="1262237"/>
          </a:xfrm>
          <a:prstGeom prst="rect">
            <a:avLst/>
          </a:prstGeom>
          <a:noFill/>
          <a:ln>
            <a:noFill/>
          </a:ln>
        </p:spPr>
        <p:txBody>
          <a:bodyPr lIns="91425" tIns="91425" rIns="91425" bIns="91425" anchor="ctr" anchorCtr="1"/>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22" name="Shape 122"/>
          <p:cNvSpPr txBox="1">
            <a:spLocks noGrp="1"/>
          </p:cNvSpPr>
          <p:nvPr>
            <p:ph type="dt" idx="10"/>
          </p:nvPr>
        </p:nvSpPr>
        <p:spPr>
          <a:xfrm>
            <a:off x="504031" y="6887586"/>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23" name="Shape 123"/>
          <p:cNvSpPr txBox="1">
            <a:spLocks noGrp="1"/>
          </p:cNvSpPr>
          <p:nvPr>
            <p:ph type="ftr" idx="11"/>
          </p:nvPr>
        </p:nvSpPr>
        <p:spPr>
          <a:xfrm>
            <a:off x="3447573" y="6887586"/>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24" name="Shape 124"/>
          <p:cNvSpPr txBox="1">
            <a:spLocks noGrp="1"/>
          </p:cNvSpPr>
          <p:nvPr>
            <p:ph type="sldNum" idx="12"/>
          </p:nvPr>
        </p:nvSpPr>
        <p:spPr>
          <a:xfrm>
            <a:off x="7227807" y="6887586"/>
            <a:ext cx="2348425" cy="521311"/>
          </a:xfrm>
          <a:prstGeom prst="rect">
            <a:avLst/>
          </a:prstGeom>
          <a:noFill/>
          <a:ln>
            <a:noFill/>
          </a:ln>
        </p:spPr>
        <p:txBody>
          <a:bodyPr lIns="91425" tIns="45700" rIns="91425" bIns="45700" anchor="t" anchorCtr="1">
            <a:noAutofit/>
          </a:bodyPr>
          <a:lstStyle/>
          <a:p>
            <a:pPr marL="0" marR="0" lvl="0" indent="0" algn="l" rtl="0">
              <a:spcBef>
                <a:spcPts val="0"/>
              </a:spcBef>
              <a:buSzPct val="25000"/>
              <a:buNone/>
            </a:pPr>
            <a:fld id="{00000000-1234-1234-1234-123412341234}" type="slidenum">
              <a:rPr lang="en-US" sz="1800" b="0" i="0" u="none" strike="noStrike" cap="none">
                <a:solidFill>
                  <a:schemeClr val="dk1"/>
                </a:solidFill>
                <a:latin typeface="Calibri"/>
                <a:ea typeface="Calibri"/>
                <a:cs typeface="Calibri"/>
                <a:sym typeface="Calibri"/>
              </a:rPr>
              <a:pPr marL="0" marR="0" lvl="0" indent="0" algn="l" rtl="0">
                <a:spcBef>
                  <a:spcPts val="0"/>
                </a:spcBef>
                <a:buSzPct val="25000"/>
                <a:buNone/>
              </a:pPr>
              <a:t>‹#›</a:t>
            </a:fld>
            <a:endParaRPr lang="en-US"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125"/>
        <p:cNvGrpSpPr/>
        <p:nvPr/>
      </p:nvGrpSpPr>
      <p:grpSpPr>
        <a:xfrm>
          <a:off x="0" y="0"/>
          <a:ext cx="0" cy="0"/>
          <a:chOff x="0" y="0"/>
          <a:chExt cx="0" cy="0"/>
        </a:xfrm>
      </p:grpSpPr>
      <p:sp>
        <p:nvSpPr>
          <p:cNvPr id="126" name="Shape 126"/>
          <p:cNvSpPr txBox="1">
            <a:spLocks noGrp="1"/>
          </p:cNvSpPr>
          <p:nvPr>
            <p:ph type="dt" idx="10"/>
          </p:nvPr>
        </p:nvSpPr>
        <p:spPr>
          <a:xfrm>
            <a:off x="504031" y="6887586"/>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27" name="Shape 127"/>
          <p:cNvSpPr txBox="1">
            <a:spLocks noGrp="1"/>
          </p:cNvSpPr>
          <p:nvPr>
            <p:ph type="ftr" idx="11"/>
          </p:nvPr>
        </p:nvSpPr>
        <p:spPr>
          <a:xfrm>
            <a:off x="3447573" y="6887586"/>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28" name="Shape 128"/>
          <p:cNvSpPr txBox="1">
            <a:spLocks noGrp="1"/>
          </p:cNvSpPr>
          <p:nvPr>
            <p:ph type="sldNum" idx="12"/>
          </p:nvPr>
        </p:nvSpPr>
        <p:spPr>
          <a:xfrm>
            <a:off x="7227807" y="6887586"/>
            <a:ext cx="2348425" cy="521311"/>
          </a:xfrm>
          <a:prstGeom prst="rect">
            <a:avLst/>
          </a:prstGeom>
          <a:noFill/>
          <a:ln>
            <a:noFill/>
          </a:ln>
        </p:spPr>
        <p:txBody>
          <a:bodyPr lIns="91425" tIns="45700" rIns="91425" bIns="45700" anchor="t" anchorCtr="1">
            <a:noAutofit/>
          </a:bodyPr>
          <a:lstStyle/>
          <a:p>
            <a:pPr marL="0" marR="0" lvl="0" indent="0" algn="l" rtl="0">
              <a:spcBef>
                <a:spcPts val="0"/>
              </a:spcBef>
              <a:buSzPct val="25000"/>
              <a:buNone/>
            </a:pPr>
            <a:fld id="{00000000-1234-1234-1234-123412341234}" type="slidenum">
              <a:rPr lang="en-US" sz="1800" b="0" i="0" u="none" strike="noStrike" cap="none">
                <a:solidFill>
                  <a:schemeClr val="dk1"/>
                </a:solidFill>
                <a:latin typeface="Calibri"/>
                <a:ea typeface="Calibri"/>
                <a:cs typeface="Calibri"/>
                <a:sym typeface="Calibri"/>
              </a:rPr>
              <a:pPr marL="0" marR="0" lvl="0" indent="0" algn="l" rtl="0">
                <a:spcBef>
                  <a:spcPts val="0"/>
                </a:spcBef>
                <a:buSzPct val="25000"/>
                <a:buNone/>
              </a:pPr>
              <a:t>‹#›</a:t>
            </a:fld>
            <a:endParaRPr lang="en-US"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129"/>
        <p:cNvGrpSpPr/>
        <p:nvPr/>
      </p:nvGrpSpPr>
      <p:grpSpPr>
        <a:xfrm>
          <a:off x="0" y="0"/>
          <a:ext cx="0" cy="0"/>
          <a:chOff x="0" y="0"/>
          <a:chExt cx="0" cy="0"/>
        </a:xfrm>
      </p:grpSpPr>
      <p:sp>
        <p:nvSpPr>
          <p:cNvPr id="130" name="Shape 130"/>
          <p:cNvSpPr txBox="1">
            <a:spLocks noGrp="1"/>
          </p:cNvSpPr>
          <p:nvPr>
            <p:ph type="title"/>
          </p:nvPr>
        </p:nvSpPr>
        <p:spPr>
          <a:xfrm>
            <a:off x="457200" y="273050"/>
            <a:ext cx="3008313" cy="1162049"/>
          </a:xfrm>
          <a:prstGeom prst="rect">
            <a:avLst/>
          </a:prstGeom>
          <a:noFill/>
          <a:ln>
            <a:noFill/>
          </a:ln>
        </p:spPr>
        <p:txBody>
          <a:bodyPr lIns="91425" tIns="91425" rIns="91425" bIns="91425" anchor="b" anchorCtr="1"/>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31" name="Shape 131"/>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1"/>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32" name="Shape 132"/>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1"/>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133" name="Shape 133"/>
          <p:cNvSpPr txBox="1">
            <a:spLocks noGrp="1"/>
          </p:cNvSpPr>
          <p:nvPr>
            <p:ph type="dt" idx="10"/>
          </p:nvPr>
        </p:nvSpPr>
        <p:spPr>
          <a:xfrm>
            <a:off x="504031" y="6887586"/>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34" name="Shape 134"/>
          <p:cNvSpPr txBox="1">
            <a:spLocks noGrp="1"/>
          </p:cNvSpPr>
          <p:nvPr>
            <p:ph type="ftr" idx="11"/>
          </p:nvPr>
        </p:nvSpPr>
        <p:spPr>
          <a:xfrm>
            <a:off x="3447573" y="6887586"/>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35" name="Shape 135"/>
          <p:cNvSpPr txBox="1">
            <a:spLocks noGrp="1"/>
          </p:cNvSpPr>
          <p:nvPr>
            <p:ph type="sldNum" idx="12"/>
          </p:nvPr>
        </p:nvSpPr>
        <p:spPr>
          <a:xfrm>
            <a:off x="7227807" y="6887586"/>
            <a:ext cx="2348425" cy="521311"/>
          </a:xfrm>
          <a:prstGeom prst="rect">
            <a:avLst/>
          </a:prstGeom>
          <a:noFill/>
          <a:ln>
            <a:noFill/>
          </a:ln>
        </p:spPr>
        <p:txBody>
          <a:bodyPr lIns="91425" tIns="45700" rIns="91425" bIns="45700" anchor="t" anchorCtr="1">
            <a:noAutofit/>
          </a:bodyPr>
          <a:lstStyle/>
          <a:p>
            <a:pPr marL="0" marR="0" lvl="0" indent="0" algn="l" rtl="0">
              <a:spcBef>
                <a:spcPts val="0"/>
              </a:spcBef>
              <a:buSzPct val="25000"/>
              <a:buNone/>
            </a:pPr>
            <a:fld id="{00000000-1234-1234-1234-123412341234}" type="slidenum">
              <a:rPr lang="en-US" sz="1800" b="0" i="0" u="none" strike="noStrike" cap="none">
                <a:solidFill>
                  <a:schemeClr val="dk1"/>
                </a:solidFill>
                <a:latin typeface="Calibri"/>
                <a:ea typeface="Calibri"/>
                <a:cs typeface="Calibri"/>
                <a:sym typeface="Calibri"/>
              </a:rPr>
              <a:pPr marL="0" marR="0" lvl="0" indent="0" algn="l" rtl="0">
                <a:spcBef>
                  <a:spcPts val="0"/>
                </a:spcBef>
                <a:buSzPct val="25000"/>
                <a:buNone/>
              </a:pPr>
              <a:t>‹#›</a:t>
            </a:fld>
            <a:endParaRPr lang="en-US"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5"/>
        <p:cNvGrpSpPr/>
        <p:nvPr/>
      </p:nvGrpSpPr>
      <p:grpSpPr>
        <a:xfrm>
          <a:off x="0" y="0"/>
          <a:ext cx="0" cy="0"/>
          <a:chOff x="0" y="0"/>
          <a:chExt cx="0" cy="0"/>
        </a:xfrm>
      </p:grpSpPr>
      <p:sp>
        <p:nvSpPr>
          <p:cNvPr id="16" name="Shape 16"/>
          <p:cNvSpPr txBox="1">
            <a:spLocks noGrp="1"/>
          </p:cNvSpPr>
          <p:nvPr>
            <p:ph type="ctrTitle"/>
          </p:nvPr>
        </p:nvSpPr>
        <p:spPr>
          <a:xfrm>
            <a:off x="685800" y="2130425"/>
            <a:ext cx="7772400" cy="1470024"/>
          </a:xfrm>
          <a:prstGeom prst="rect">
            <a:avLst/>
          </a:prstGeom>
          <a:noFill/>
          <a:ln>
            <a:noFill/>
          </a:ln>
        </p:spPr>
        <p:txBody>
          <a:bodyPr lIns="91425" tIns="91425" rIns="91425" bIns="91425" anchor="ctr" anchorCtr="1"/>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7" name="Shape 17"/>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1"/>
          <a:lstStyle>
            <a:lvl1pPr marL="0" marR="0" lvl="0" indent="0" algn="ctr" rtl="0">
              <a:spcBef>
                <a:spcPts val="640"/>
              </a:spcBef>
              <a:buClr>
                <a:srgbClr val="888888"/>
              </a:buClr>
              <a:buFont typeface="Arial"/>
              <a:buNone/>
              <a:defRPr sz="3200" b="0" i="0" u="none" strike="noStrike" cap="none">
                <a:solidFill>
                  <a:srgbClr val="888888"/>
                </a:solidFill>
                <a:latin typeface="Calibri"/>
                <a:ea typeface="Calibri"/>
                <a:cs typeface="Calibri"/>
                <a:sym typeface="Calibri"/>
              </a:defRPr>
            </a:lvl1pPr>
            <a:lvl2pPr marL="457200" marR="0" lvl="1" indent="0" algn="ctr" rtl="0">
              <a:spcBef>
                <a:spcPts val="560"/>
              </a:spcBef>
              <a:buClr>
                <a:srgbClr val="888888"/>
              </a:buClr>
              <a:buFont typeface="Arial"/>
              <a:buNone/>
              <a:defRPr sz="2800" b="0" i="0" u="none" strike="noStrike" cap="none">
                <a:solidFill>
                  <a:srgbClr val="888888"/>
                </a:solidFill>
                <a:latin typeface="Calibri"/>
                <a:ea typeface="Calibri"/>
                <a:cs typeface="Calibri"/>
                <a:sym typeface="Calibri"/>
              </a:defRPr>
            </a:lvl2pPr>
            <a:lvl3pPr marL="914400" marR="0" lvl="2" indent="0" algn="ctr" rtl="0">
              <a:spcBef>
                <a:spcPts val="480"/>
              </a:spcBef>
              <a:buClr>
                <a:srgbClr val="888888"/>
              </a:buClr>
              <a:buFont typeface="Arial"/>
              <a:buNone/>
              <a:defRPr sz="2400" b="0" i="0" u="none" strike="noStrike" cap="none">
                <a:solidFill>
                  <a:srgbClr val="888888"/>
                </a:solidFill>
                <a:latin typeface="Calibri"/>
                <a:ea typeface="Calibri"/>
                <a:cs typeface="Calibri"/>
                <a:sym typeface="Calibri"/>
              </a:defRPr>
            </a:lvl3pPr>
            <a:lvl4pPr marL="1371600" marR="0" lvl="3"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4pPr>
            <a:lvl5pPr marL="1828800" marR="0" lvl="4"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18" name="Shape 18"/>
          <p:cNvSpPr txBox="1">
            <a:spLocks noGrp="1"/>
          </p:cNvSpPr>
          <p:nvPr>
            <p:ph type="dt" idx="10"/>
          </p:nvPr>
        </p:nvSpPr>
        <p:spPr>
          <a:xfrm>
            <a:off x="504031" y="6671572"/>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9" name="Shape 19"/>
          <p:cNvSpPr txBox="1">
            <a:spLocks noGrp="1"/>
          </p:cNvSpPr>
          <p:nvPr>
            <p:ph type="ftr" idx="11"/>
          </p:nvPr>
        </p:nvSpPr>
        <p:spPr>
          <a:xfrm>
            <a:off x="3447573" y="6671572"/>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0" name="Shape 20"/>
          <p:cNvSpPr txBox="1">
            <a:spLocks noGrp="1"/>
          </p:cNvSpPr>
          <p:nvPr>
            <p:ph type="sldNum" idx="12"/>
          </p:nvPr>
        </p:nvSpPr>
        <p:spPr>
          <a:xfrm>
            <a:off x="7227807" y="6671572"/>
            <a:ext cx="2348425" cy="521311"/>
          </a:xfrm>
          <a:prstGeom prst="rect">
            <a:avLst/>
          </a:prstGeom>
          <a:noFill/>
          <a:ln>
            <a:noFill/>
          </a:ln>
        </p:spPr>
        <p:txBody>
          <a:bodyPr lIns="91425" tIns="45700" rIns="91425" bIns="45700" anchor="t" anchorCtr="1">
            <a:noAutofit/>
          </a:bodyPr>
          <a:lstStyle/>
          <a:p>
            <a:pPr marL="0" marR="0" lvl="0" indent="0" algn="l" rtl="0">
              <a:spcBef>
                <a:spcPts val="0"/>
              </a:spcBef>
              <a:buSzPct val="25000"/>
              <a:buNone/>
            </a:pPr>
            <a:fld id="{00000000-1234-1234-1234-123412341234}" type="slidenum">
              <a:rPr lang="en-US" sz="1800" b="0" i="0" u="none" strike="noStrike" cap="none">
                <a:solidFill>
                  <a:schemeClr val="dk1"/>
                </a:solidFill>
                <a:latin typeface="Calibri"/>
                <a:ea typeface="Calibri"/>
                <a:cs typeface="Calibri"/>
                <a:sym typeface="Calibri"/>
              </a:rPr>
              <a:pPr marL="0" marR="0" lvl="0" indent="0" algn="l" rtl="0">
                <a:spcBef>
                  <a:spcPts val="0"/>
                </a:spcBef>
                <a:buSzPct val="25000"/>
                <a:buNone/>
              </a:pPr>
              <a:t>‹#›</a:t>
            </a:fld>
            <a:endParaRPr lang="en-US"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136"/>
        <p:cNvGrpSpPr/>
        <p:nvPr/>
      </p:nvGrpSpPr>
      <p:grpSpPr>
        <a:xfrm>
          <a:off x="0" y="0"/>
          <a:ext cx="0" cy="0"/>
          <a:chOff x="0" y="0"/>
          <a:chExt cx="0" cy="0"/>
        </a:xfrm>
      </p:grpSpPr>
      <p:sp>
        <p:nvSpPr>
          <p:cNvPr id="137" name="Shape 137"/>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1"/>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38" name="Shape 138"/>
          <p:cNvSpPr>
            <a:spLocks noGrp="1"/>
          </p:cNvSpPr>
          <p:nvPr>
            <p:ph type="pic" idx="2"/>
          </p:nvPr>
        </p:nvSpPr>
        <p:spPr>
          <a:xfrm>
            <a:off x="1792288" y="612775"/>
            <a:ext cx="5486399" cy="4114800"/>
          </a:xfrm>
          <a:prstGeom prst="rect">
            <a:avLst/>
          </a:prstGeom>
          <a:noFill/>
          <a:ln>
            <a:noFill/>
          </a:ln>
        </p:spPr>
        <p:txBody>
          <a:bodyPr lIns="91425" tIns="91425" rIns="91425" bIns="91425" anchor="t" anchorCtr="1"/>
          <a:lstStyle>
            <a:lvl1pPr marL="0" marR="0" lvl="0" indent="0" algn="l" rtl="0">
              <a:spcBef>
                <a:spcPts val="640"/>
              </a:spcBef>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spcBef>
                <a:spcPts val="560"/>
              </a:spcBef>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spcBef>
                <a:spcPts val="480"/>
              </a:spcBef>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139" name="Shape 139"/>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1"/>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140" name="Shape 140"/>
          <p:cNvSpPr txBox="1">
            <a:spLocks noGrp="1"/>
          </p:cNvSpPr>
          <p:nvPr>
            <p:ph type="dt" idx="10"/>
          </p:nvPr>
        </p:nvSpPr>
        <p:spPr>
          <a:xfrm>
            <a:off x="504031" y="6887586"/>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41" name="Shape 141"/>
          <p:cNvSpPr txBox="1">
            <a:spLocks noGrp="1"/>
          </p:cNvSpPr>
          <p:nvPr>
            <p:ph type="ftr" idx="11"/>
          </p:nvPr>
        </p:nvSpPr>
        <p:spPr>
          <a:xfrm>
            <a:off x="3447573" y="6887586"/>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42" name="Shape 142"/>
          <p:cNvSpPr txBox="1">
            <a:spLocks noGrp="1"/>
          </p:cNvSpPr>
          <p:nvPr>
            <p:ph type="sldNum" idx="12"/>
          </p:nvPr>
        </p:nvSpPr>
        <p:spPr>
          <a:xfrm>
            <a:off x="7227807" y="6887586"/>
            <a:ext cx="2348425" cy="521311"/>
          </a:xfrm>
          <a:prstGeom prst="rect">
            <a:avLst/>
          </a:prstGeom>
          <a:noFill/>
          <a:ln>
            <a:noFill/>
          </a:ln>
        </p:spPr>
        <p:txBody>
          <a:bodyPr lIns="91425" tIns="45700" rIns="91425" bIns="45700" anchor="t" anchorCtr="1">
            <a:noAutofit/>
          </a:bodyPr>
          <a:lstStyle/>
          <a:p>
            <a:pPr marL="0" marR="0" lvl="0" indent="0" algn="l" rtl="0">
              <a:spcBef>
                <a:spcPts val="0"/>
              </a:spcBef>
              <a:buSzPct val="25000"/>
              <a:buNone/>
            </a:pPr>
            <a:fld id="{00000000-1234-1234-1234-123412341234}" type="slidenum">
              <a:rPr lang="en-US" sz="1800" b="0" i="0" u="none" strike="noStrike" cap="none">
                <a:solidFill>
                  <a:schemeClr val="dk1"/>
                </a:solidFill>
                <a:latin typeface="Calibri"/>
                <a:ea typeface="Calibri"/>
                <a:cs typeface="Calibri"/>
                <a:sym typeface="Calibri"/>
              </a:rPr>
              <a:pPr marL="0" marR="0" lvl="0" indent="0" algn="l" rtl="0">
                <a:spcBef>
                  <a:spcPts val="0"/>
                </a:spcBef>
                <a:buSzPct val="25000"/>
                <a:buNone/>
              </a:pPr>
              <a:t>‹#›</a:t>
            </a:fld>
            <a:endParaRPr lang="en-US"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143"/>
        <p:cNvGrpSpPr/>
        <p:nvPr/>
      </p:nvGrpSpPr>
      <p:grpSpPr>
        <a:xfrm>
          <a:off x="0" y="0"/>
          <a:ext cx="0" cy="0"/>
          <a:chOff x="0" y="0"/>
          <a:chExt cx="0" cy="0"/>
        </a:xfrm>
      </p:grpSpPr>
      <p:sp>
        <p:nvSpPr>
          <p:cNvPr id="144" name="Shape 144"/>
          <p:cNvSpPr txBox="1">
            <a:spLocks noGrp="1"/>
          </p:cNvSpPr>
          <p:nvPr>
            <p:ph type="title"/>
          </p:nvPr>
        </p:nvSpPr>
        <p:spPr>
          <a:xfrm>
            <a:off x="504031" y="301338"/>
            <a:ext cx="9072202" cy="1262237"/>
          </a:xfrm>
          <a:prstGeom prst="rect">
            <a:avLst/>
          </a:prstGeom>
          <a:noFill/>
          <a:ln>
            <a:noFill/>
          </a:ln>
        </p:spPr>
        <p:txBody>
          <a:bodyPr lIns="91425" tIns="91425" rIns="91425" bIns="91425" anchor="ctr" anchorCtr="1"/>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45" name="Shape 145"/>
          <p:cNvSpPr txBox="1">
            <a:spLocks noGrp="1"/>
          </p:cNvSpPr>
          <p:nvPr>
            <p:ph type="body" idx="1"/>
          </p:nvPr>
        </p:nvSpPr>
        <p:spPr>
          <a:xfrm rot="5400000">
            <a:off x="2746789" y="-473609"/>
            <a:ext cx="4385071" cy="8870590"/>
          </a:xfrm>
          <a:prstGeom prst="rect">
            <a:avLst/>
          </a:prstGeom>
          <a:noFill/>
          <a:ln>
            <a:noFill/>
          </a:ln>
        </p:spPr>
        <p:txBody>
          <a:bodyPr lIns="91425" tIns="91425" rIns="91425" bIns="91425" anchor="t" anchorCtr="1"/>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6" name="Shape 146"/>
          <p:cNvSpPr txBox="1">
            <a:spLocks noGrp="1"/>
          </p:cNvSpPr>
          <p:nvPr>
            <p:ph type="dt" idx="10"/>
          </p:nvPr>
        </p:nvSpPr>
        <p:spPr>
          <a:xfrm>
            <a:off x="504031" y="6887586"/>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47" name="Shape 147"/>
          <p:cNvSpPr txBox="1">
            <a:spLocks noGrp="1"/>
          </p:cNvSpPr>
          <p:nvPr>
            <p:ph type="ftr" idx="11"/>
          </p:nvPr>
        </p:nvSpPr>
        <p:spPr>
          <a:xfrm>
            <a:off x="3447573" y="6887586"/>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48" name="Shape 148"/>
          <p:cNvSpPr txBox="1">
            <a:spLocks noGrp="1"/>
          </p:cNvSpPr>
          <p:nvPr>
            <p:ph type="sldNum" idx="12"/>
          </p:nvPr>
        </p:nvSpPr>
        <p:spPr>
          <a:xfrm>
            <a:off x="7227807" y="6887586"/>
            <a:ext cx="2348425" cy="521311"/>
          </a:xfrm>
          <a:prstGeom prst="rect">
            <a:avLst/>
          </a:prstGeom>
          <a:noFill/>
          <a:ln>
            <a:noFill/>
          </a:ln>
        </p:spPr>
        <p:txBody>
          <a:bodyPr lIns="91425" tIns="45700" rIns="91425" bIns="45700" anchor="t" anchorCtr="1">
            <a:noAutofit/>
          </a:bodyPr>
          <a:lstStyle/>
          <a:p>
            <a:pPr marL="0" marR="0" lvl="0" indent="0" algn="l" rtl="0">
              <a:spcBef>
                <a:spcPts val="0"/>
              </a:spcBef>
              <a:buSzPct val="25000"/>
              <a:buNone/>
            </a:pPr>
            <a:fld id="{00000000-1234-1234-1234-123412341234}" type="slidenum">
              <a:rPr lang="en-US" sz="1800" b="0" i="0" u="none" strike="noStrike" cap="none">
                <a:solidFill>
                  <a:schemeClr val="dk1"/>
                </a:solidFill>
                <a:latin typeface="Calibri"/>
                <a:ea typeface="Calibri"/>
                <a:cs typeface="Calibri"/>
                <a:sym typeface="Calibri"/>
              </a:rPr>
              <a:pPr marL="0" marR="0" lvl="0" indent="0" algn="l" rtl="0">
                <a:spcBef>
                  <a:spcPts val="0"/>
                </a:spcBef>
                <a:buSzPct val="25000"/>
                <a:buNone/>
              </a:pPr>
              <a:t>‹#›</a:t>
            </a:fld>
            <a:endParaRPr lang="en-US"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149"/>
        <p:cNvGrpSpPr/>
        <p:nvPr/>
      </p:nvGrpSpPr>
      <p:grpSpPr>
        <a:xfrm>
          <a:off x="0" y="0"/>
          <a:ext cx="0" cy="0"/>
          <a:chOff x="0" y="0"/>
          <a:chExt cx="0" cy="0"/>
        </a:xfrm>
      </p:grpSpPr>
      <p:sp>
        <p:nvSpPr>
          <p:cNvPr id="150" name="Shape 150"/>
          <p:cNvSpPr txBox="1">
            <a:spLocks noGrp="1"/>
          </p:cNvSpPr>
          <p:nvPr>
            <p:ph type="title"/>
          </p:nvPr>
        </p:nvSpPr>
        <p:spPr>
          <a:xfrm rot="5400000">
            <a:off x="4732337" y="2171700"/>
            <a:ext cx="5851525" cy="2057400"/>
          </a:xfrm>
          <a:prstGeom prst="rect">
            <a:avLst/>
          </a:prstGeom>
          <a:noFill/>
          <a:ln>
            <a:noFill/>
          </a:ln>
        </p:spPr>
        <p:txBody>
          <a:bodyPr lIns="91425" tIns="91425" rIns="91425" bIns="91425" anchor="ctr" anchorCtr="1"/>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51" name="Shape 151"/>
          <p:cNvSpPr txBox="1">
            <a:spLocks noGrp="1"/>
          </p:cNvSpPr>
          <p:nvPr>
            <p:ph type="body" idx="1"/>
          </p:nvPr>
        </p:nvSpPr>
        <p:spPr>
          <a:xfrm rot="5400000">
            <a:off x="541337" y="190500"/>
            <a:ext cx="5851525" cy="6019799"/>
          </a:xfrm>
          <a:prstGeom prst="rect">
            <a:avLst/>
          </a:prstGeom>
          <a:noFill/>
          <a:ln>
            <a:noFill/>
          </a:ln>
        </p:spPr>
        <p:txBody>
          <a:bodyPr lIns="91425" tIns="91425" rIns="91425" bIns="91425" anchor="t" anchorCtr="1"/>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52" name="Shape 152"/>
          <p:cNvSpPr txBox="1">
            <a:spLocks noGrp="1"/>
          </p:cNvSpPr>
          <p:nvPr>
            <p:ph type="dt" idx="10"/>
          </p:nvPr>
        </p:nvSpPr>
        <p:spPr>
          <a:xfrm>
            <a:off x="504031" y="6887586"/>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53" name="Shape 153"/>
          <p:cNvSpPr txBox="1">
            <a:spLocks noGrp="1"/>
          </p:cNvSpPr>
          <p:nvPr>
            <p:ph type="ftr" idx="11"/>
          </p:nvPr>
        </p:nvSpPr>
        <p:spPr>
          <a:xfrm>
            <a:off x="3447573" y="6887586"/>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54" name="Shape 154"/>
          <p:cNvSpPr txBox="1">
            <a:spLocks noGrp="1"/>
          </p:cNvSpPr>
          <p:nvPr>
            <p:ph type="sldNum" idx="12"/>
          </p:nvPr>
        </p:nvSpPr>
        <p:spPr>
          <a:xfrm>
            <a:off x="7227807" y="6887586"/>
            <a:ext cx="2348425" cy="521311"/>
          </a:xfrm>
          <a:prstGeom prst="rect">
            <a:avLst/>
          </a:prstGeom>
          <a:noFill/>
          <a:ln>
            <a:noFill/>
          </a:ln>
        </p:spPr>
        <p:txBody>
          <a:bodyPr lIns="91425" tIns="45700" rIns="91425" bIns="45700" anchor="t" anchorCtr="1">
            <a:noAutofit/>
          </a:bodyPr>
          <a:lstStyle/>
          <a:p>
            <a:pPr marL="0" marR="0" lvl="0" indent="0" algn="l" rtl="0">
              <a:spcBef>
                <a:spcPts val="0"/>
              </a:spcBef>
              <a:buSzPct val="25000"/>
              <a:buNone/>
            </a:pPr>
            <a:fld id="{00000000-1234-1234-1234-123412341234}" type="slidenum">
              <a:rPr lang="en-US" sz="1800" b="0" i="0" u="none" strike="noStrike" cap="none">
                <a:solidFill>
                  <a:schemeClr val="dk1"/>
                </a:solidFill>
                <a:latin typeface="Calibri"/>
                <a:ea typeface="Calibri"/>
                <a:cs typeface="Calibri"/>
                <a:sym typeface="Calibri"/>
              </a:rPr>
              <a:pPr marL="0" marR="0" lvl="0" indent="0" algn="l" rtl="0">
                <a:spcBef>
                  <a:spcPts val="0"/>
                </a:spcBef>
                <a:buSzPct val="25000"/>
                <a:buNone/>
              </a:pPr>
              <a:t>‹#›</a:t>
            </a:fld>
            <a:endParaRPr lang="en-US"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1"/>
        <p:cNvGrpSpPr/>
        <p:nvPr/>
      </p:nvGrpSpPr>
      <p:grpSpPr>
        <a:xfrm>
          <a:off x="0" y="0"/>
          <a:ext cx="0" cy="0"/>
          <a:chOff x="0" y="0"/>
          <a:chExt cx="0" cy="0"/>
        </a:xfrm>
      </p:grpSpPr>
      <p:sp>
        <p:nvSpPr>
          <p:cNvPr id="22" name="Shape 22"/>
          <p:cNvSpPr txBox="1">
            <a:spLocks noGrp="1"/>
          </p:cNvSpPr>
          <p:nvPr>
            <p:ph type="title"/>
          </p:nvPr>
        </p:nvSpPr>
        <p:spPr>
          <a:xfrm>
            <a:off x="504031" y="337340"/>
            <a:ext cx="9072202" cy="1262237"/>
          </a:xfrm>
          <a:prstGeom prst="rect">
            <a:avLst/>
          </a:prstGeom>
          <a:noFill/>
          <a:ln>
            <a:noFill/>
          </a:ln>
        </p:spPr>
        <p:txBody>
          <a:bodyPr lIns="91425" tIns="91425" rIns="91425" bIns="91425" anchor="ctr" anchorCtr="1"/>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3" name="Shape 23"/>
          <p:cNvSpPr txBox="1">
            <a:spLocks noGrp="1"/>
          </p:cNvSpPr>
          <p:nvPr>
            <p:ph type="body" idx="1"/>
          </p:nvPr>
        </p:nvSpPr>
        <p:spPr>
          <a:xfrm>
            <a:off x="504031" y="1769150"/>
            <a:ext cx="9072202" cy="4385071"/>
          </a:xfrm>
          <a:prstGeom prst="rect">
            <a:avLst/>
          </a:prstGeom>
          <a:noFill/>
          <a:ln>
            <a:noFill/>
          </a:ln>
        </p:spPr>
        <p:txBody>
          <a:bodyPr lIns="91425" tIns="91425" rIns="91425" bIns="91425" anchor="t" anchorCtr="1"/>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4" name="Shape 24"/>
          <p:cNvSpPr txBox="1">
            <a:spLocks noGrp="1"/>
          </p:cNvSpPr>
          <p:nvPr>
            <p:ph type="dt" idx="10"/>
          </p:nvPr>
        </p:nvSpPr>
        <p:spPr>
          <a:xfrm>
            <a:off x="504031" y="6671572"/>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5" name="Shape 25"/>
          <p:cNvSpPr txBox="1">
            <a:spLocks noGrp="1"/>
          </p:cNvSpPr>
          <p:nvPr>
            <p:ph type="ftr" idx="11"/>
          </p:nvPr>
        </p:nvSpPr>
        <p:spPr>
          <a:xfrm>
            <a:off x="3447573" y="6671572"/>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sldNum" idx="12"/>
          </p:nvPr>
        </p:nvSpPr>
        <p:spPr>
          <a:xfrm>
            <a:off x="7227807" y="6671572"/>
            <a:ext cx="2348425" cy="521311"/>
          </a:xfrm>
          <a:prstGeom prst="rect">
            <a:avLst/>
          </a:prstGeom>
          <a:noFill/>
          <a:ln>
            <a:noFill/>
          </a:ln>
        </p:spPr>
        <p:txBody>
          <a:bodyPr lIns="91425" tIns="45700" rIns="91425" bIns="45700" anchor="t" anchorCtr="1">
            <a:noAutofit/>
          </a:bodyPr>
          <a:lstStyle/>
          <a:p>
            <a:pPr marL="0" marR="0" lvl="0" indent="0" algn="l" rtl="0">
              <a:spcBef>
                <a:spcPts val="0"/>
              </a:spcBef>
              <a:buSzPct val="25000"/>
              <a:buNone/>
            </a:pPr>
            <a:fld id="{00000000-1234-1234-1234-123412341234}" type="slidenum">
              <a:rPr lang="en-US" sz="1800" b="0" i="0" u="none" strike="noStrike" cap="none">
                <a:solidFill>
                  <a:schemeClr val="dk1"/>
                </a:solidFill>
                <a:latin typeface="Calibri"/>
                <a:ea typeface="Calibri"/>
                <a:cs typeface="Calibri"/>
                <a:sym typeface="Calibri"/>
              </a:rPr>
              <a:pPr marL="0" marR="0" lvl="0" indent="0" algn="l" rtl="0">
                <a:spcBef>
                  <a:spcPts val="0"/>
                </a:spcBef>
                <a:buSzPct val="25000"/>
                <a:buNone/>
              </a:pPr>
              <a:t>‹#›</a:t>
            </a:fld>
            <a:endParaRPr lang="en-US"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27"/>
        <p:cNvGrpSpPr/>
        <p:nvPr/>
      </p:nvGrpSpPr>
      <p:grpSpPr>
        <a:xfrm>
          <a:off x="0" y="0"/>
          <a:ext cx="0" cy="0"/>
          <a:chOff x="0" y="0"/>
          <a:chExt cx="0" cy="0"/>
        </a:xfrm>
      </p:grpSpPr>
      <p:sp>
        <p:nvSpPr>
          <p:cNvPr id="28" name="Shape 28"/>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1"/>
          <a:lstStyle>
            <a:lvl1pPr marL="0" marR="0" lvl="0" indent="0" algn="l" rtl="0">
              <a:spcBef>
                <a:spcPts val="0"/>
              </a:spcBef>
              <a:buClr>
                <a:schemeClr val="dk1"/>
              </a:buClr>
              <a:buFont typeface="Calibri"/>
              <a:buNone/>
              <a:defRPr sz="4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9" name="Shape 29"/>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1"/>
          <a:lstStyle>
            <a:lvl1pPr marL="0" marR="0" lvl="0" indent="0" algn="l"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1pPr>
            <a:lvl2pPr marL="457200" marR="0" lvl="1" indent="0" algn="l" rtl="0">
              <a:spcBef>
                <a:spcPts val="360"/>
              </a:spcBef>
              <a:buClr>
                <a:srgbClr val="888888"/>
              </a:buClr>
              <a:buFont typeface="Arial"/>
              <a:buNone/>
              <a:defRPr sz="1800" b="0" i="0" u="none" strike="noStrike" cap="none">
                <a:solidFill>
                  <a:srgbClr val="888888"/>
                </a:solidFill>
                <a:latin typeface="Calibri"/>
                <a:ea typeface="Calibri"/>
                <a:cs typeface="Calibri"/>
                <a:sym typeface="Calibri"/>
              </a:defRPr>
            </a:lvl2pPr>
            <a:lvl3pPr marL="914400" marR="0" lvl="2" indent="0" algn="l" rtl="0">
              <a:spcBef>
                <a:spcPts val="320"/>
              </a:spcBef>
              <a:buClr>
                <a:srgbClr val="888888"/>
              </a:buClr>
              <a:buFont typeface="Arial"/>
              <a:buNone/>
              <a:defRPr sz="1600" b="0" i="0" u="none" strike="noStrike" cap="none">
                <a:solidFill>
                  <a:srgbClr val="888888"/>
                </a:solidFill>
                <a:latin typeface="Calibri"/>
                <a:ea typeface="Calibri"/>
                <a:cs typeface="Calibri"/>
                <a:sym typeface="Calibri"/>
              </a:defRPr>
            </a:lvl3pPr>
            <a:lvl4pPr marL="1371600" marR="0" lvl="3"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4pPr>
            <a:lvl5pPr marL="1828800" marR="0" lvl="4"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5pPr>
            <a:lvl6pPr marL="2286000" marR="0" lvl="5"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6pPr>
            <a:lvl7pPr marL="2743200" marR="0" lvl="6"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7pPr>
            <a:lvl8pPr marL="3200400" marR="0" lvl="7"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8pPr>
            <a:lvl9pPr marL="3657600" marR="0" lvl="8"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30" name="Shape 30"/>
          <p:cNvSpPr txBox="1">
            <a:spLocks noGrp="1"/>
          </p:cNvSpPr>
          <p:nvPr>
            <p:ph type="dt" idx="10"/>
          </p:nvPr>
        </p:nvSpPr>
        <p:spPr>
          <a:xfrm>
            <a:off x="504031" y="6671572"/>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1" name="Shape 31"/>
          <p:cNvSpPr txBox="1">
            <a:spLocks noGrp="1"/>
          </p:cNvSpPr>
          <p:nvPr>
            <p:ph type="ftr" idx="11"/>
          </p:nvPr>
        </p:nvSpPr>
        <p:spPr>
          <a:xfrm>
            <a:off x="3447573" y="6671572"/>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sldNum" idx="12"/>
          </p:nvPr>
        </p:nvSpPr>
        <p:spPr>
          <a:xfrm>
            <a:off x="7227807" y="6671572"/>
            <a:ext cx="2348425" cy="521311"/>
          </a:xfrm>
          <a:prstGeom prst="rect">
            <a:avLst/>
          </a:prstGeom>
          <a:noFill/>
          <a:ln>
            <a:noFill/>
          </a:ln>
        </p:spPr>
        <p:txBody>
          <a:bodyPr lIns="91425" tIns="45700" rIns="91425" bIns="45700" anchor="t" anchorCtr="1">
            <a:noAutofit/>
          </a:bodyPr>
          <a:lstStyle/>
          <a:p>
            <a:pPr marL="0" marR="0" lvl="0" indent="0" algn="l" rtl="0">
              <a:spcBef>
                <a:spcPts val="0"/>
              </a:spcBef>
              <a:buSzPct val="25000"/>
              <a:buNone/>
            </a:pPr>
            <a:fld id="{00000000-1234-1234-1234-123412341234}" type="slidenum">
              <a:rPr lang="en-US" sz="1800" b="0" i="0" u="none" strike="noStrike" cap="none">
                <a:solidFill>
                  <a:schemeClr val="dk1"/>
                </a:solidFill>
                <a:latin typeface="Calibri"/>
                <a:ea typeface="Calibri"/>
                <a:cs typeface="Calibri"/>
                <a:sym typeface="Calibri"/>
              </a:rPr>
              <a:pPr marL="0" marR="0" lvl="0" indent="0" algn="l" rtl="0">
                <a:spcBef>
                  <a:spcPts val="0"/>
                </a:spcBef>
                <a:buSzPct val="25000"/>
                <a:buNone/>
              </a:pPr>
              <a:t>‹#›</a:t>
            </a:fld>
            <a:endParaRPr lang="en-US"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33"/>
        <p:cNvGrpSpPr/>
        <p:nvPr/>
      </p:nvGrpSpPr>
      <p:grpSpPr>
        <a:xfrm>
          <a:off x="0" y="0"/>
          <a:ext cx="0" cy="0"/>
          <a:chOff x="0" y="0"/>
          <a:chExt cx="0" cy="0"/>
        </a:xfrm>
      </p:grpSpPr>
      <p:sp>
        <p:nvSpPr>
          <p:cNvPr id="34" name="Shape 34"/>
          <p:cNvSpPr txBox="1">
            <a:spLocks noGrp="1"/>
          </p:cNvSpPr>
          <p:nvPr>
            <p:ph type="title"/>
          </p:nvPr>
        </p:nvSpPr>
        <p:spPr>
          <a:xfrm>
            <a:off x="504031" y="337340"/>
            <a:ext cx="9072202" cy="1262237"/>
          </a:xfrm>
          <a:prstGeom prst="rect">
            <a:avLst/>
          </a:prstGeom>
          <a:noFill/>
          <a:ln>
            <a:noFill/>
          </a:ln>
        </p:spPr>
        <p:txBody>
          <a:bodyPr lIns="91425" tIns="91425" rIns="91425" bIns="91425" anchor="ctr" anchorCtr="1"/>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5" name="Shape 35"/>
          <p:cNvSpPr txBox="1">
            <a:spLocks noGrp="1"/>
          </p:cNvSpPr>
          <p:nvPr>
            <p:ph type="body" idx="1"/>
          </p:nvPr>
        </p:nvSpPr>
        <p:spPr>
          <a:xfrm>
            <a:off x="457200" y="1600200"/>
            <a:ext cx="4038599" cy="4525963"/>
          </a:xfrm>
          <a:prstGeom prst="rect">
            <a:avLst/>
          </a:prstGeom>
          <a:noFill/>
          <a:ln>
            <a:noFill/>
          </a:ln>
        </p:spPr>
        <p:txBody>
          <a:bodyPr lIns="91425" tIns="91425" rIns="91425" bIns="91425" anchor="t" anchorCtr="1"/>
          <a:lstStyle>
            <a:lvl1pPr marL="342900" marR="0" lvl="0" indent="-16510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body" idx="2"/>
          </p:nvPr>
        </p:nvSpPr>
        <p:spPr>
          <a:xfrm>
            <a:off x="4648200" y="1600200"/>
            <a:ext cx="4038599" cy="4525963"/>
          </a:xfrm>
          <a:prstGeom prst="rect">
            <a:avLst/>
          </a:prstGeom>
          <a:noFill/>
          <a:ln>
            <a:noFill/>
          </a:ln>
        </p:spPr>
        <p:txBody>
          <a:bodyPr lIns="91425" tIns="91425" rIns="91425" bIns="91425" anchor="t" anchorCtr="1"/>
          <a:lstStyle>
            <a:lvl1pPr marL="342900" marR="0" lvl="0" indent="-16510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dt" idx="10"/>
          </p:nvPr>
        </p:nvSpPr>
        <p:spPr>
          <a:xfrm>
            <a:off x="504031" y="6671572"/>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8" name="Shape 38"/>
          <p:cNvSpPr txBox="1">
            <a:spLocks noGrp="1"/>
          </p:cNvSpPr>
          <p:nvPr>
            <p:ph type="ftr" idx="11"/>
          </p:nvPr>
        </p:nvSpPr>
        <p:spPr>
          <a:xfrm>
            <a:off x="3447573" y="6671572"/>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9" name="Shape 39"/>
          <p:cNvSpPr txBox="1">
            <a:spLocks noGrp="1"/>
          </p:cNvSpPr>
          <p:nvPr>
            <p:ph type="sldNum" idx="12"/>
          </p:nvPr>
        </p:nvSpPr>
        <p:spPr>
          <a:xfrm>
            <a:off x="7227807" y="6671572"/>
            <a:ext cx="2348425" cy="521311"/>
          </a:xfrm>
          <a:prstGeom prst="rect">
            <a:avLst/>
          </a:prstGeom>
          <a:noFill/>
          <a:ln>
            <a:noFill/>
          </a:ln>
        </p:spPr>
        <p:txBody>
          <a:bodyPr lIns="91425" tIns="45700" rIns="91425" bIns="45700" anchor="t" anchorCtr="1">
            <a:noAutofit/>
          </a:bodyPr>
          <a:lstStyle/>
          <a:p>
            <a:pPr marL="0" marR="0" lvl="0" indent="0" algn="l" rtl="0">
              <a:spcBef>
                <a:spcPts val="0"/>
              </a:spcBef>
              <a:buSzPct val="25000"/>
              <a:buNone/>
            </a:pPr>
            <a:fld id="{00000000-1234-1234-1234-123412341234}" type="slidenum">
              <a:rPr lang="en-US" sz="1800" b="0" i="0" u="none" strike="noStrike" cap="none">
                <a:solidFill>
                  <a:schemeClr val="dk1"/>
                </a:solidFill>
                <a:latin typeface="Calibri"/>
                <a:ea typeface="Calibri"/>
                <a:cs typeface="Calibri"/>
                <a:sym typeface="Calibri"/>
              </a:rPr>
              <a:pPr marL="0" marR="0" lvl="0" indent="0" algn="l" rtl="0">
                <a:spcBef>
                  <a:spcPts val="0"/>
                </a:spcBef>
                <a:buSzPct val="25000"/>
                <a:buNone/>
              </a:pPr>
              <a:t>‹#›</a:t>
            </a:fld>
            <a:endParaRPr lang="en-US"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40"/>
        <p:cNvGrpSpPr/>
        <p:nvPr/>
      </p:nvGrpSpPr>
      <p:grpSpPr>
        <a:xfrm>
          <a:off x="0" y="0"/>
          <a:ext cx="0" cy="0"/>
          <a:chOff x="0" y="0"/>
          <a:chExt cx="0" cy="0"/>
        </a:xfrm>
      </p:grpSpPr>
      <p:sp>
        <p:nvSpPr>
          <p:cNvPr id="41" name="Shape 41"/>
          <p:cNvSpPr txBox="1">
            <a:spLocks noGrp="1"/>
          </p:cNvSpPr>
          <p:nvPr>
            <p:ph type="title"/>
          </p:nvPr>
        </p:nvSpPr>
        <p:spPr>
          <a:xfrm>
            <a:off x="504031" y="337340"/>
            <a:ext cx="9072202" cy="1262237"/>
          </a:xfrm>
          <a:prstGeom prst="rect">
            <a:avLst/>
          </a:prstGeom>
          <a:noFill/>
          <a:ln>
            <a:noFill/>
          </a:ln>
        </p:spPr>
        <p:txBody>
          <a:bodyPr lIns="91425" tIns="91425" rIns="91425" bIns="91425" anchor="ctr" anchorCtr="1"/>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42" name="Shape 42"/>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1"/>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1"/>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44" name="Shape 44"/>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1"/>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5" name="Shape 45"/>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1"/>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46" name="Shape 46"/>
          <p:cNvSpPr txBox="1">
            <a:spLocks noGrp="1"/>
          </p:cNvSpPr>
          <p:nvPr>
            <p:ph type="dt" idx="10"/>
          </p:nvPr>
        </p:nvSpPr>
        <p:spPr>
          <a:xfrm>
            <a:off x="504031" y="6671572"/>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7" name="Shape 47"/>
          <p:cNvSpPr txBox="1">
            <a:spLocks noGrp="1"/>
          </p:cNvSpPr>
          <p:nvPr>
            <p:ph type="ftr" idx="11"/>
          </p:nvPr>
        </p:nvSpPr>
        <p:spPr>
          <a:xfrm>
            <a:off x="3447573" y="6671572"/>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8" name="Shape 48"/>
          <p:cNvSpPr txBox="1">
            <a:spLocks noGrp="1"/>
          </p:cNvSpPr>
          <p:nvPr>
            <p:ph type="sldNum" idx="12"/>
          </p:nvPr>
        </p:nvSpPr>
        <p:spPr>
          <a:xfrm>
            <a:off x="7227807" y="6671572"/>
            <a:ext cx="2348425" cy="521311"/>
          </a:xfrm>
          <a:prstGeom prst="rect">
            <a:avLst/>
          </a:prstGeom>
          <a:noFill/>
          <a:ln>
            <a:noFill/>
          </a:ln>
        </p:spPr>
        <p:txBody>
          <a:bodyPr lIns="91425" tIns="45700" rIns="91425" bIns="45700" anchor="t" anchorCtr="1">
            <a:noAutofit/>
          </a:bodyPr>
          <a:lstStyle/>
          <a:p>
            <a:pPr marL="0" marR="0" lvl="0" indent="0" algn="l" rtl="0">
              <a:spcBef>
                <a:spcPts val="0"/>
              </a:spcBef>
              <a:buSzPct val="25000"/>
              <a:buNone/>
            </a:pPr>
            <a:fld id="{00000000-1234-1234-1234-123412341234}" type="slidenum">
              <a:rPr lang="en-US" sz="1800" b="0" i="0" u="none" strike="noStrike" cap="none">
                <a:solidFill>
                  <a:schemeClr val="dk1"/>
                </a:solidFill>
                <a:latin typeface="Calibri"/>
                <a:ea typeface="Calibri"/>
                <a:cs typeface="Calibri"/>
                <a:sym typeface="Calibri"/>
              </a:rPr>
              <a:pPr marL="0" marR="0" lvl="0" indent="0" algn="l" rtl="0">
                <a:spcBef>
                  <a:spcPts val="0"/>
                </a:spcBef>
                <a:buSzPct val="25000"/>
                <a:buNone/>
              </a:pPr>
              <a:t>‹#›</a:t>
            </a:fld>
            <a:endParaRPr lang="en-US"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49"/>
        <p:cNvGrpSpPr/>
        <p:nvPr/>
      </p:nvGrpSpPr>
      <p:grpSpPr>
        <a:xfrm>
          <a:off x="0" y="0"/>
          <a:ext cx="0" cy="0"/>
          <a:chOff x="0" y="0"/>
          <a:chExt cx="0" cy="0"/>
        </a:xfrm>
      </p:grpSpPr>
      <p:sp>
        <p:nvSpPr>
          <p:cNvPr id="50" name="Shape 50"/>
          <p:cNvSpPr txBox="1">
            <a:spLocks noGrp="1"/>
          </p:cNvSpPr>
          <p:nvPr>
            <p:ph type="title"/>
          </p:nvPr>
        </p:nvSpPr>
        <p:spPr>
          <a:xfrm>
            <a:off x="504031" y="337340"/>
            <a:ext cx="9072202" cy="1262237"/>
          </a:xfrm>
          <a:prstGeom prst="rect">
            <a:avLst/>
          </a:prstGeom>
          <a:noFill/>
          <a:ln>
            <a:noFill/>
          </a:ln>
        </p:spPr>
        <p:txBody>
          <a:bodyPr lIns="91425" tIns="91425" rIns="91425" bIns="91425" anchor="ctr" anchorCtr="1"/>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1" name="Shape 51"/>
          <p:cNvSpPr txBox="1">
            <a:spLocks noGrp="1"/>
          </p:cNvSpPr>
          <p:nvPr>
            <p:ph type="dt" idx="10"/>
          </p:nvPr>
        </p:nvSpPr>
        <p:spPr>
          <a:xfrm>
            <a:off x="504031" y="6671572"/>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2" name="Shape 52"/>
          <p:cNvSpPr txBox="1">
            <a:spLocks noGrp="1"/>
          </p:cNvSpPr>
          <p:nvPr>
            <p:ph type="ftr" idx="11"/>
          </p:nvPr>
        </p:nvSpPr>
        <p:spPr>
          <a:xfrm>
            <a:off x="3447573" y="6671572"/>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3" name="Shape 53"/>
          <p:cNvSpPr txBox="1">
            <a:spLocks noGrp="1"/>
          </p:cNvSpPr>
          <p:nvPr>
            <p:ph type="sldNum" idx="12"/>
          </p:nvPr>
        </p:nvSpPr>
        <p:spPr>
          <a:xfrm>
            <a:off x="7227807" y="6671572"/>
            <a:ext cx="2348425" cy="521311"/>
          </a:xfrm>
          <a:prstGeom prst="rect">
            <a:avLst/>
          </a:prstGeom>
          <a:noFill/>
          <a:ln>
            <a:noFill/>
          </a:ln>
        </p:spPr>
        <p:txBody>
          <a:bodyPr lIns="91425" tIns="45700" rIns="91425" bIns="45700" anchor="t" anchorCtr="1">
            <a:noAutofit/>
          </a:bodyPr>
          <a:lstStyle/>
          <a:p>
            <a:pPr marL="0" marR="0" lvl="0" indent="0" algn="l" rtl="0">
              <a:spcBef>
                <a:spcPts val="0"/>
              </a:spcBef>
              <a:buSzPct val="25000"/>
              <a:buNone/>
            </a:pPr>
            <a:fld id="{00000000-1234-1234-1234-123412341234}" type="slidenum">
              <a:rPr lang="en-US" sz="1800" b="0" i="0" u="none" strike="noStrike" cap="none">
                <a:solidFill>
                  <a:schemeClr val="dk1"/>
                </a:solidFill>
                <a:latin typeface="Calibri"/>
                <a:ea typeface="Calibri"/>
                <a:cs typeface="Calibri"/>
                <a:sym typeface="Calibri"/>
              </a:rPr>
              <a:pPr marL="0" marR="0" lvl="0" indent="0" algn="l" rtl="0">
                <a:spcBef>
                  <a:spcPts val="0"/>
                </a:spcBef>
                <a:buSzPct val="25000"/>
                <a:buNone/>
              </a:pPr>
              <a:t>‹#›</a:t>
            </a:fld>
            <a:endParaRPr lang="en-US"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457200" y="273050"/>
            <a:ext cx="3008313" cy="1162049"/>
          </a:xfrm>
          <a:prstGeom prst="rect">
            <a:avLst/>
          </a:prstGeom>
          <a:noFill/>
          <a:ln>
            <a:noFill/>
          </a:ln>
        </p:spPr>
        <p:txBody>
          <a:bodyPr lIns="91425" tIns="91425" rIns="91425" bIns="91425" anchor="b" anchorCtr="1"/>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6" name="Shape 56"/>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1"/>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7" name="Shape 57"/>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1"/>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dt" idx="10"/>
          </p:nvPr>
        </p:nvSpPr>
        <p:spPr>
          <a:xfrm>
            <a:off x="504031" y="6671572"/>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ftr" idx="11"/>
          </p:nvPr>
        </p:nvSpPr>
        <p:spPr>
          <a:xfrm>
            <a:off x="3447573" y="6671572"/>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0" name="Shape 60"/>
          <p:cNvSpPr txBox="1">
            <a:spLocks noGrp="1"/>
          </p:cNvSpPr>
          <p:nvPr>
            <p:ph type="sldNum" idx="12"/>
          </p:nvPr>
        </p:nvSpPr>
        <p:spPr>
          <a:xfrm>
            <a:off x="7227807" y="6671572"/>
            <a:ext cx="2348425" cy="521311"/>
          </a:xfrm>
          <a:prstGeom prst="rect">
            <a:avLst/>
          </a:prstGeom>
          <a:noFill/>
          <a:ln>
            <a:noFill/>
          </a:ln>
        </p:spPr>
        <p:txBody>
          <a:bodyPr lIns="91425" tIns="45700" rIns="91425" bIns="45700" anchor="t" anchorCtr="1">
            <a:noAutofit/>
          </a:bodyPr>
          <a:lstStyle/>
          <a:p>
            <a:pPr marL="0" marR="0" lvl="0" indent="0" algn="l" rtl="0">
              <a:spcBef>
                <a:spcPts val="0"/>
              </a:spcBef>
              <a:buSzPct val="25000"/>
              <a:buNone/>
            </a:pPr>
            <a:fld id="{00000000-1234-1234-1234-123412341234}" type="slidenum">
              <a:rPr lang="en-US" sz="1800" b="0" i="0" u="none" strike="noStrike" cap="none">
                <a:solidFill>
                  <a:schemeClr val="dk1"/>
                </a:solidFill>
                <a:latin typeface="Calibri"/>
                <a:ea typeface="Calibri"/>
                <a:cs typeface="Calibri"/>
                <a:sym typeface="Calibri"/>
              </a:rPr>
              <a:pPr marL="0" marR="0" lvl="0" indent="0" algn="l" rtl="0">
                <a:spcBef>
                  <a:spcPts val="0"/>
                </a:spcBef>
                <a:buSzPct val="25000"/>
                <a:buNone/>
              </a:pPr>
              <a:t>‹#›</a:t>
            </a:fld>
            <a:endParaRPr lang="en-US"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1"/>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3" name="Shape 63"/>
          <p:cNvSpPr>
            <a:spLocks noGrp="1"/>
          </p:cNvSpPr>
          <p:nvPr>
            <p:ph type="pic" idx="2"/>
          </p:nvPr>
        </p:nvSpPr>
        <p:spPr>
          <a:xfrm>
            <a:off x="1792288" y="612775"/>
            <a:ext cx="5486399" cy="4114800"/>
          </a:xfrm>
          <a:prstGeom prst="rect">
            <a:avLst/>
          </a:prstGeom>
          <a:noFill/>
          <a:ln>
            <a:noFill/>
          </a:ln>
        </p:spPr>
        <p:txBody>
          <a:bodyPr lIns="91425" tIns="91425" rIns="91425" bIns="91425" anchor="t" anchorCtr="1"/>
          <a:lstStyle>
            <a:lvl1pPr marL="0" marR="0" lvl="0" indent="0" algn="l" rtl="0">
              <a:spcBef>
                <a:spcPts val="640"/>
              </a:spcBef>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spcBef>
                <a:spcPts val="560"/>
              </a:spcBef>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spcBef>
                <a:spcPts val="480"/>
              </a:spcBef>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1"/>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65" name="Shape 65"/>
          <p:cNvSpPr txBox="1">
            <a:spLocks noGrp="1"/>
          </p:cNvSpPr>
          <p:nvPr>
            <p:ph type="dt" idx="10"/>
          </p:nvPr>
        </p:nvSpPr>
        <p:spPr>
          <a:xfrm>
            <a:off x="504031" y="6671572"/>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6" name="Shape 66"/>
          <p:cNvSpPr txBox="1">
            <a:spLocks noGrp="1"/>
          </p:cNvSpPr>
          <p:nvPr>
            <p:ph type="ftr" idx="11"/>
          </p:nvPr>
        </p:nvSpPr>
        <p:spPr>
          <a:xfrm>
            <a:off x="3447573" y="6671572"/>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7" name="Shape 67"/>
          <p:cNvSpPr txBox="1">
            <a:spLocks noGrp="1"/>
          </p:cNvSpPr>
          <p:nvPr>
            <p:ph type="sldNum" idx="12"/>
          </p:nvPr>
        </p:nvSpPr>
        <p:spPr>
          <a:xfrm>
            <a:off x="7227807" y="6671572"/>
            <a:ext cx="2348425" cy="521311"/>
          </a:xfrm>
          <a:prstGeom prst="rect">
            <a:avLst/>
          </a:prstGeom>
          <a:noFill/>
          <a:ln>
            <a:noFill/>
          </a:ln>
        </p:spPr>
        <p:txBody>
          <a:bodyPr lIns="91425" tIns="45700" rIns="91425" bIns="45700" anchor="t" anchorCtr="1">
            <a:noAutofit/>
          </a:bodyPr>
          <a:lstStyle/>
          <a:p>
            <a:pPr marL="0" marR="0" lvl="0" indent="0" algn="l" rtl="0">
              <a:spcBef>
                <a:spcPts val="0"/>
              </a:spcBef>
              <a:buSzPct val="25000"/>
              <a:buNone/>
            </a:pPr>
            <a:fld id="{00000000-1234-1234-1234-123412341234}" type="slidenum">
              <a:rPr lang="en-US" sz="1800" b="0" i="0" u="none" strike="noStrike" cap="none">
                <a:solidFill>
                  <a:schemeClr val="dk1"/>
                </a:solidFill>
                <a:latin typeface="Calibri"/>
                <a:ea typeface="Calibri"/>
                <a:cs typeface="Calibri"/>
                <a:sym typeface="Calibri"/>
              </a:rPr>
              <a:pPr marL="0" marR="0" lvl="0" indent="0" algn="l" rtl="0">
                <a:spcBef>
                  <a:spcPts val="0"/>
                </a:spcBef>
                <a:buSzPct val="25000"/>
                <a:buNone/>
              </a:pPr>
              <a:t>‹#›</a:t>
            </a:fld>
            <a:endParaRPr lang="en-US" sz="1800" b="0" i="0" u="none" strike="noStrike" cap="none">
              <a:solidFill>
                <a:schemeClr val="dk1"/>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3">
            <a:alphaModFix/>
          </a:blip>
          <a:tile tx="0" ty="0" sx="100000" sy="100000" flip="none" algn="tl"/>
        </a:blip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504031" y="337340"/>
            <a:ext cx="9072202" cy="1262237"/>
          </a:xfrm>
          <a:prstGeom prst="rect">
            <a:avLst/>
          </a:prstGeom>
          <a:noFill/>
          <a:ln>
            <a:noFill/>
          </a:ln>
        </p:spPr>
        <p:txBody>
          <a:bodyPr lIns="91425" tIns="91425" rIns="91425" bIns="91425" anchor="ctr" anchorCtr="1"/>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 name="Shape 7"/>
          <p:cNvSpPr txBox="1">
            <a:spLocks noGrp="1"/>
          </p:cNvSpPr>
          <p:nvPr>
            <p:ph type="body" idx="1"/>
          </p:nvPr>
        </p:nvSpPr>
        <p:spPr>
          <a:xfrm>
            <a:off x="504031" y="1769150"/>
            <a:ext cx="9072202" cy="4385071"/>
          </a:xfrm>
          <a:prstGeom prst="rect">
            <a:avLst/>
          </a:prstGeom>
          <a:noFill/>
          <a:ln>
            <a:noFill/>
          </a:ln>
        </p:spPr>
        <p:txBody>
          <a:bodyPr lIns="91425" tIns="91425" rIns="91425" bIns="91425" anchor="t" anchorCtr="1"/>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dt" idx="10"/>
          </p:nvPr>
        </p:nvSpPr>
        <p:spPr>
          <a:xfrm>
            <a:off x="504031" y="6671572"/>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 name="Shape 9"/>
          <p:cNvSpPr txBox="1">
            <a:spLocks noGrp="1"/>
          </p:cNvSpPr>
          <p:nvPr>
            <p:ph type="ftr" idx="11"/>
          </p:nvPr>
        </p:nvSpPr>
        <p:spPr>
          <a:xfrm>
            <a:off x="3447573" y="6671572"/>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0" name="Shape 10"/>
          <p:cNvSpPr txBox="1">
            <a:spLocks noGrp="1"/>
          </p:cNvSpPr>
          <p:nvPr>
            <p:ph type="sldNum" idx="12"/>
          </p:nvPr>
        </p:nvSpPr>
        <p:spPr>
          <a:xfrm>
            <a:off x="7227807" y="6671572"/>
            <a:ext cx="2348425" cy="521311"/>
          </a:xfrm>
          <a:prstGeom prst="rect">
            <a:avLst/>
          </a:prstGeom>
          <a:noFill/>
          <a:ln>
            <a:noFill/>
          </a:ln>
        </p:spPr>
        <p:txBody>
          <a:bodyPr lIns="91425" tIns="45700" rIns="91425" bIns="45700" anchor="t" anchorCtr="1">
            <a:noAutofit/>
          </a:bodyPr>
          <a:lstStyle/>
          <a:p>
            <a:pPr marL="0" marR="0" lvl="0" indent="0" algn="r" rtl="0">
              <a:lnSpc>
                <a:spcPct val="100000"/>
              </a:lnSpc>
              <a:spcBef>
                <a:spcPts val="0"/>
              </a:spcBef>
              <a:buNone/>
            </a:pPr>
            <a:endParaRPr sz="1400" b="0" i="0" u="none" strike="noStrike" cap="none">
              <a:solidFill>
                <a:srgbClr val="000000"/>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0"/>
        <p:cNvGrpSpPr/>
        <p:nvPr/>
      </p:nvGrpSpPr>
      <p:grpSpPr>
        <a:xfrm>
          <a:off x="0" y="0"/>
          <a:ext cx="0" cy="0"/>
          <a:chOff x="0" y="0"/>
          <a:chExt cx="0" cy="0"/>
        </a:xfrm>
      </p:grpSpPr>
      <p:sp>
        <p:nvSpPr>
          <p:cNvPr id="81" name="Shape 81"/>
          <p:cNvSpPr txBox="1">
            <a:spLocks noGrp="1"/>
          </p:cNvSpPr>
          <p:nvPr>
            <p:ph type="title"/>
          </p:nvPr>
        </p:nvSpPr>
        <p:spPr>
          <a:xfrm>
            <a:off x="504031" y="301338"/>
            <a:ext cx="9072202" cy="1262237"/>
          </a:xfrm>
          <a:prstGeom prst="rect">
            <a:avLst/>
          </a:prstGeom>
          <a:noFill/>
          <a:ln>
            <a:noFill/>
          </a:ln>
        </p:spPr>
        <p:txBody>
          <a:bodyPr lIns="91425" tIns="91425" rIns="91425" bIns="91425" anchor="ctr" anchorCtr="1"/>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82" name="Shape 82"/>
          <p:cNvSpPr txBox="1">
            <a:spLocks noGrp="1"/>
          </p:cNvSpPr>
          <p:nvPr>
            <p:ph type="body" idx="1"/>
          </p:nvPr>
        </p:nvSpPr>
        <p:spPr>
          <a:xfrm>
            <a:off x="504031" y="1769150"/>
            <a:ext cx="8870590" cy="4385071"/>
          </a:xfrm>
          <a:prstGeom prst="rect">
            <a:avLst/>
          </a:prstGeom>
          <a:noFill/>
          <a:ln>
            <a:noFill/>
          </a:ln>
        </p:spPr>
        <p:txBody>
          <a:bodyPr lIns="91425" tIns="91425" rIns="91425" bIns="91425" anchor="t" anchorCtr="1"/>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dt" idx="10"/>
          </p:nvPr>
        </p:nvSpPr>
        <p:spPr>
          <a:xfrm>
            <a:off x="504031" y="6887586"/>
            <a:ext cx="2348425"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ftr" idx="11"/>
          </p:nvPr>
        </p:nvSpPr>
        <p:spPr>
          <a:xfrm>
            <a:off x="3447573" y="6887586"/>
            <a:ext cx="3195197" cy="521311"/>
          </a:xfrm>
          <a:prstGeom prst="rect">
            <a:avLst/>
          </a:prstGeom>
          <a:noFill/>
          <a:ln>
            <a:noFill/>
          </a:ln>
        </p:spPr>
        <p:txBody>
          <a:bodyPr lIns="91425" tIns="91425" rIns="91425" bIns="91425" anchor="t" anchorCtr="1"/>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5" name="Shape 85"/>
          <p:cNvSpPr txBox="1">
            <a:spLocks noGrp="1"/>
          </p:cNvSpPr>
          <p:nvPr>
            <p:ph type="sldNum" idx="12"/>
          </p:nvPr>
        </p:nvSpPr>
        <p:spPr>
          <a:xfrm>
            <a:off x="7227807" y="6887586"/>
            <a:ext cx="2348425" cy="521311"/>
          </a:xfrm>
          <a:prstGeom prst="rect">
            <a:avLst/>
          </a:prstGeom>
          <a:noFill/>
          <a:ln>
            <a:noFill/>
          </a:ln>
        </p:spPr>
        <p:txBody>
          <a:bodyPr lIns="91425" tIns="45700" rIns="91425" bIns="45700" anchor="t" anchorCtr="1">
            <a:noAutofit/>
          </a:bodyPr>
          <a:lstStyle/>
          <a:p>
            <a:pPr marL="0" marR="0" lvl="0" indent="0" algn="r" rtl="0">
              <a:lnSpc>
                <a:spcPct val="100000"/>
              </a:lnSpc>
              <a:spcBef>
                <a:spcPts val="0"/>
              </a:spcBef>
              <a:buNone/>
            </a:pPr>
            <a:endParaRPr sz="1400" b="0" i="0" u="none" strike="noStrike" cap="none">
              <a:solidFill>
                <a:srgbClr val="000000"/>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cpolytechnic.com/computer/learning.htm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www.pcpolytechnic.com/contact-us.html"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Shape 159"/>
          <p:cNvSpPr txBox="1">
            <a:spLocks noGrp="1"/>
          </p:cNvSpPr>
          <p:nvPr>
            <p:ph type="subTitle" idx="4294967295"/>
          </p:nvPr>
        </p:nvSpPr>
        <p:spPr>
          <a:xfrm>
            <a:off x="504031" y="301338"/>
            <a:ext cx="9072202" cy="5852163"/>
          </a:xfrm>
          <a:prstGeom prst="rect">
            <a:avLst/>
          </a:prstGeom>
          <a:noFill/>
          <a:ln>
            <a:noFill/>
          </a:ln>
        </p:spPr>
        <p:txBody>
          <a:bodyPr lIns="91425" tIns="45700" rIns="91425" bIns="45700" anchor="ctr" anchorCtr="1">
            <a:noAutofit/>
          </a:bodyPr>
          <a:lstStyle/>
          <a:p>
            <a:pPr marL="0" marR="0" lvl="0" indent="0" algn="ctr" rtl="0">
              <a:lnSpc>
                <a:spcPct val="100000"/>
              </a:lnSpc>
              <a:spcBef>
                <a:spcPts val="0"/>
              </a:spcBef>
              <a:buClr>
                <a:srgbClr val="000000"/>
              </a:buClr>
              <a:buSzPct val="100000"/>
              <a:buFont typeface="Arial"/>
              <a:buChar char="•"/>
            </a:pPr>
            <a:r>
              <a:rPr lang="en-US" sz="3200" b="0" i="0" u="none" strike="noStrike" cap="none">
                <a:solidFill>
                  <a:srgbClr val="000000"/>
                </a:solidFill>
                <a:latin typeface="Arial"/>
                <a:ea typeface="Arial"/>
                <a:cs typeface="Arial"/>
                <a:sym typeface="Arial"/>
              </a:rPr>
              <a:t>Baisc Of Software Testing</a:t>
            </a:r>
          </a:p>
        </p:txBody>
      </p:sp>
      <p:sp>
        <p:nvSpPr>
          <p:cNvPr id="3" name="TextBox 2"/>
          <p:cNvSpPr txBox="1"/>
          <p:nvPr/>
        </p:nvSpPr>
        <p:spPr>
          <a:xfrm>
            <a:off x="5040312" y="5303837"/>
            <a:ext cx="3276600" cy="307777"/>
          </a:xfrm>
          <a:prstGeom prst="rect">
            <a:avLst/>
          </a:prstGeom>
          <a:noFill/>
        </p:spPr>
        <p:txBody>
          <a:bodyPr wrap="square" rtlCol="0">
            <a:spAutoFit/>
          </a:bodyPr>
          <a:lstStyle/>
          <a:p>
            <a:r>
              <a:rPr lang="en-US" dirty="0" smtClean="0">
                <a:hlinkClick r:id="rId3"/>
              </a:rPr>
              <a:t>Visit to more Learning Resources</a:t>
            </a:r>
            <a:endParaRPr lang="en-US" dirty="0"/>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Shape 212"/>
          <p:cNvSpPr txBox="1">
            <a:spLocks noGrp="1"/>
          </p:cNvSpPr>
          <p:nvPr>
            <p:ph type="title" idx="4294967295"/>
          </p:nvPr>
        </p:nvSpPr>
        <p:spPr>
          <a:xfrm>
            <a:off x="504031" y="337340"/>
            <a:ext cx="9072202" cy="1262237"/>
          </a:xfrm>
          <a:prstGeom prst="rect">
            <a:avLst/>
          </a:prstGeom>
          <a:noFill/>
          <a:ln>
            <a:noFill/>
          </a:ln>
        </p:spPr>
        <p:txBody>
          <a:bodyPr lIns="91425" tIns="45700" rIns="91425" bIns="45700" anchor="ctr" anchorCtr="1">
            <a:noAutofit/>
          </a:bodyPr>
          <a:lstStyle/>
          <a:p>
            <a:pPr marL="0" marR="30601" lvl="0" indent="0" algn="ctr" rtl="0">
              <a:lnSpc>
                <a:spcPct val="100000"/>
              </a:lnSpc>
              <a:spcBef>
                <a:spcPts val="0"/>
              </a:spcBef>
              <a:buClr>
                <a:schemeClr val="dk1"/>
              </a:buClr>
              <a:buSzPct val="25000"/>
              <a:buFont typeface="Calibri"/>
              <a:buNone/>
            </a:pPr>
            <a:endParaRPr sz="4140" b="0" i="0" u="none" strike="noStrike" cap="none">
              <a:solidFill>
                <a:srgbClr val="000080"/>
              </a:solidFill>
              <a:latin typeface="Arial"/>
              <a:ea typeface="Arial"/>
              <a:cs typeface="Arial"/>
              <a:sym typeface="Arial"/>
            </a:endParaRPr>
          </a:p>
        </p:txBody>
      </p:sp>
      <p:sp>
        <p:nvSpPr>
          <p:cNvPr id="213" name="Shape 213"/>
          <p:cNvSpPr txBox="1">
            <a:spLocks noGrp="1"/>
          </p:cNvSpPr>
          <p:nvPr>
            <p:ph type="body" idx="4294967295"/>
          </p:nvPr>
        </p:nvSpPr>
        <p:spPr>
          <a:xfrm>
            <a:off x="504031" y="1769150"/>
            <a:ext cx="8870590" cy="4999269"/>
          </a:xfrm>
          <a:prstGeom prst="rect">
            <a:avLst/>
          </a:prstGeom>
          <a:noFill/>
          <a:ln>
            <a:noFill/>
          </a:ln>
        </p:spPr>
        <p:txBody>
          <a:bodyPr lIns="91425" tIns="45700" rIns="91425" bIns="45700" anchor="t" anchorCtr="1">
            <a:noAutofit/>
          </a:bodyPr>
          <a:lstStyle/>
          <a:p>
            <a:pPr marL="30601" marR="30601" lvl="0" indent="-5201" algn="just" rtl="0">
              <a:lnSpc>
                <a:spcPct val="100000"/>
              </a:lnSpc>
              <a:spcBef>
                <a:spcPts val="0"/>
              </a:spcBef>
              <a:spcAft>
                <a:spcPts val="0"/>
              </a:spcAft>
              <a:buClr>
                <a:srgbClr val="000000"/>
              </a:buClr>
              <a:buSzPct val="100000"/>
              <a:buFont typeface="Arial"/>
              <a:buChar char="•"/>
            </a:pPr>
            <a:r>
              <a:rPr lang="en-US" sz="3200" b="0" i="0" u="none" strike="noStrike" cap="none">
                <a:solidFill>
                  <a:srgbClr val="000000"/>
                </a:solidFill>
                <a:latin typeface="Arial"/>
                <a:ea typeface="Arial"/>
                <a:cs typeface="Arial"/>
                <a:sym typeface="Arial"/>
              </a:rPr>
              <a:t>V model, a software development life cycle methodology, describes the activities to be performed and the results that have to be produced during the life cycle of the product. It is known as verification and validation model Validation answers the question – "Are we developing the product which attempts all that user needs from this software ?" and Verification answers the question– "Are we developing this product by firmly following all design specifications ?"</a:t>
            </a:r>
          </a:p>
          <a:p>
            <a:pPr marL="30601" marR="30601" lvl="0" indent="-5201" algn="just" rtl="0">
              <a:lnSpc>
                <a:spcPct val="100000"/>
              </a:lnSpc>
              <a:spcBef>
                <a:spcPts val="1417"/>
              </a:spcBef>
              <a:spcAft>
                <a:spcPts val="0"/>
              </a:spcAft>
              <a:buClr>
                <a:srgbClr val="000000"/>
              </a:buClr>
              <a:buSzPct val="100000"/>
              <a:buFont typeface="Arial"/>
              <a:buChar char="•"/>
            </a:pPr>
            <a:r>
              <a:rPr lang="en-US" sz="3200" b="0" i="0" u="none" strike="noStrike" cap="none">
                <a:solidFill>
                  <a:srgbClr val="000000"/>
                </a:solidFill>
                <a:latin typeface="Arial"/>
                <a:ea typeface="Arial"/>
                <a:cs typeface="Arial"/>
                <a:sym typeface="Arial"/>
              </a:rPr>
              <a:t>V-Model Objectives:</a:t>
            </a:r>
          </a:p>
          <a:p>
            <a:pPr marL="487830" marR="30601" lvl="0" indent="-5230" algn="just" rtl="0">
              <a:lnSpc>
                <a:spcPct val="100000"/>
              </a:lnSpc>
              <a:spcBef>
                <a:spcPts val="2267"/>
              </a:spcBef>
              <a:spcAft>
                <a:spcPts val="0"/>
              </a:spcAft>
              <a:buClr>
                <a:srgbClr val="000000"/>
              </a:buClr>
              <a:buSzPct val="45000"/>
              <a:buFont typeface="Noto Sans Symbols"/>
              <a:buChar char="•"/>
            </a:pPr>
            <a:r>
              <a:rPr lang="en-US" sz="3200" b="0" i="0" u="none" strike="noStrike" cap="none">
                <a:solidFill>
                  <a:srgbClr val="000000"/>
                </a:solidFill>
                <a:latin typeface="Arial"/>
                <a:ea typeface="Arial"/>
                <a:cs typeface="Arial"/>
                <a:sym typeface="Arial"/>
              </a:rPr>
              <a:t>Project Risks Minimization</a:t>
            </a:r>
          </a:p>
          <a:p>
            <a:pPr marL="487830" marR="30601" lvl="0" indent="-5230" algn="just" rtl="0">
              <a:lnSpc>
                <a:spcPct val="100000"/>
              </a:lnSpc>
              <a:spcBef>
                <a:spcPts val="2267"/>
              </a:spcBef>
              <a:spcAft>
                <a:spcPts val="0"/>
              </a:spcAft>
              <a:buClr>
                <a:srgbClr val="000000"/>
              </a:buClr>
              <a:buSzPct val="45000"/>
              <a:buFont typeface="Noto Sans Symbols"/>
              <a:buChar char="•"/>
            </a:pPr>
            <a:r>
              <a:rPr lang="en-US" sz="3200" b="0" i="0" u="none" strike="noStrike" cap="none">
                <a:solidFill>
                  <a:srgbClr val="000000"/>
                </a:solidFill>
                <a:latin typeface="Arial"/>
                <a:ea typeface="Arial"/>
                <a:cs typeface="Arial"/>
                <a:sym typeface="Arial"/>
              </a:rPr>
              <a:t>Guaranteed Quality</a:t>
            </a:r>
          </a:p>
          <a:p>
            <a:pPr marL="487830" marR="30601" lvl="0" indent="-5230" algn="just" rtl="0">
              <a:lnSpc>
                <a:spcPct val="100000"/>
              </a:lnSpc>
              <a:spcBef>
                <a:spcPts val="2267"/>
              </a:spcBef>
              <a:spcAft>
                <a:spcPts val="0"/>
              </a:spcAft>
              <a:buClr>
                <a:srgbClr val="000000"/>
              </a:buClr>
              <a:buSzPct val="45000"/>
              <a:buFont typeface="Noto Sans Symbols"/>
              <a:buChar char="•"/>
            </a:pPr>
            <a:r>
              <a:rPr lang="en-US" sz="3200" b="0" i="0" u="none" strike="noStrike" cap="none">
                <a:solidFill>
                  <a:srgbClr val="000000"/>
                </a:solidFill>
                <a:latin typeface="Arial"/>
                <a:ea typeface="Arial"/>
                <a:cs typeface="Arial"/>
                <a:sym typeface="Arial"/>
              </a:rPr>
              <a:t>Total Cost reduction of the Entire Project</a:t>
            </a:r>
          </a:p>
          <a:p>
            <a:pPr marL="487830" marR="30601" lvl="0" indent="-5230" algn="just" rtl="0">
              <a:lnSpc>
                <a:spcPct val="100000"/>
              </a:lnSpc>
              <a:spcBef>
                <a:spcPts val="2267"/>
              </a:spcBef>
              <a:spcAft>
                <a:spcPts val="0"/>
              </a:spcAft>
              <a:buClr>
                <a:srgbClr val="000000"/>
              </a:buClr>
              <a:buSzPct val="45000"/>
              <a:buFont typeface="Noto Sans Symbols"/>
              <a:buChar char="•"/>
            </a:pPr>
            <a:r>
              <a:rPr lang="en-US" sz="3200" b="0" i="0" u="none" strike="noStrike" cap="none">
                <a:solidFill>
                  <a:srgbClr val="000000"/>
                </a:solidFill>
                <a:latin typeface="Arial"/>
                <a:ea typeface="Arial"/>
                <a:cs typeface="Arial"/>
                <a:sym typeface="Arial"/>
              </a:rPr>
              <a:t>Improved Communication between all Parties Involved</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Shape 218"/>
          <p:cNvSpPr txBox="1">
            <a:spLocks noGrp="1"/>
          </p:cNvSpPr>
          <p:nvPr>
            <p:ph type="title" idx="4294967295"/>
          </p:nvPr>
        </p:nvSpPr>
        <p:spPr>
          <a:xfrm>
            <a:off x="504031" y="337340"/>
            <a:ext cx="9072202" cy="1262237"/>
          </a:xfrm>
          <a:prstGeom prst="rect">
            <a:avLst/>
          </a:prstGeom>
          <a:noFill/>
          <a:ln>
            <a:noFill/>
          </a:ln>
        </p:spPr>
        <p:txBody>
          <a:bodyPr lIns="91425" tIns="45700" rIns="91425" bIns="45700" anchor="ctr" anchorCtr="1">
            <a:noAutofit/>
          </a:bodyPr>
          <a:lstStyle/>
          <a:p>
            <a:pPr marL="0" marR="30601" lvl="0" indent="0" algn="ctr" rtl="0">
              <a:lnSpc>
                <a:spcPct val="100000"/>
              </a:lnSpc>
              <a:spcBef>
                <a:spcPts val="0"/>
              </a:spcBef>
              <a:buClr>
                <a:schemeClr val="dk1"/>
              </a:buClr>
              <a:buSzPct val="25000"/>
              <a:buFont typeface="Calibri"/>
              <a:buNone/>
            </a:pPr>
            <a:endParaRPr sz="4000" b="0" i="0" u="none" strike="noStrike" cap="none">
              <a:solidFill>
                <a:srgbClr val="000080"/>
              </a:solidFill>
              <a:latin typeface="Arial"/>
              <a:ea typeface="Arial"/>
              <a:cs typeface="Arial"/>
              <a:sym typeface="Arial"/>
            </a:endParaRPr>
          </a:p>
        </p:txBody>
      </p:sp>
      <p:sp>
        <p:nvSpPr>
          <p:cNvPr id="219" name="Shape 219"/>
          <p:cNvSpPr txBox="1">
            <a:spLocks noGrp="1"/>
          </p:cNvSpPr>
          <p:nvPr>
            <p:ph type="body" idx="4294967295"/>
          </p:nvPr>
        </p:nvSpPr>
        <p:spPr>
          <a:xfrm>
            <a:off x="504031" y="1769150"/>
            <a:ext cx="9072202" cy="4385071"/>
          </a:xfrm>
          <a:prstGeom prst="rect">
            <a:avLst/>
          </a:prstGeom>
          <a:noFill/>
          <a:ln>
            <a:noFill/>
          </a:ln>
        </p:spPr>
        <p:txBody>
          <a:bodyPr lIns="91425" tIns="45700" rIns="91425" bIns="45700" anchor="t" anchorCtr="1">
            <a:noAutofit/>
          </a:bodyPr>
          <a:lstStyle/>
          <a:p>
            <a:pPr marL="0" marR="0" lvl="0" indent="0" algn="l" rtl="0">
              <a:lnSpc>
                <a:spcPct val="100000"/>
              </a:lnSpc>
              <a:spcBef>
                <a:spcPts val="0"/>
              </a:spcBef>
              <a:spcAft>
                <a:spcPts val="0"/>
              </a:spcAft>
              <a:buClr>
                <a:schemeClr val="dk1"/>
              </a:buClr>
              <a:buSzPct val="100000"/>
              <a:buFont typeface="Arial"/>
              <a:buNone/>
            </a:pPr>
            <a:endParaRPr sz="3200" b="0" i="0" u="none" strike="noStrike" cap="none">
              <a:solidFill>
                <a:srgbClr val="000000"/>
              </a:solidFill>
              <a:latin typeface="Arial"/>
              <a:ea typeface="Arial"/>
              <a:cs typeface="Arial"/>
              <a:sym typeface="Arial"/>
            </a:endParaRPr>
          </a:p>
        </p:txBody>
      </p:sp>
      <p:pic>
        <p:nvPicPr>
          <p:cNvPr id="220" name="Shape 220"/>
          <p:cNvPicPr preferRelativeResize="0"/>
          <p:nvPr/>
        </p:nvPicPr>
        <p:blipFill rotWithShape="1">
          <a:blip r:embed="rId3">
            <a:alphaModFix/>
          </a:blip>
          <a:srcRect/>
          <a:stretch/>
        </p:blipFill>
        <p:spPr>
          <a:xfrm>
            <a:off x="1944119" y="1944119"/>
            <a:ext cx="5688353" cy="3901561"/>
          </a:xfrm>
          <a:prstGeom prst="rect">
            <a:avLst/>
          </a:prstGeom>
          <a:noFill/>
          <a:ln>
            <a:noFill/>
          </a:ln>
        </p:spPr>
      </p:pic>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6" name="Shape 226"/>
          <p:cNvSpPr txBox="1">
            <a:spLocks noGrp="1"/>
          </p:cNvSpPr>
          <p:nvPr>
            <p:ph type="body" idx="4294967295"/>
          </p:nvPr>
        </p:nvSpPr>
        <p:spPr>
          <a:xfrm>
            <a:off x="315912" y="0"/>
            <a:ext cx="9072202" cy="4385071"/>
          </a:xfrm>
          <a:prstGeom prst="rect">
            <a:avLst/>
          </a:prstGeom>
          <a:noFill/>
          <a:ln>
            <a:noFill/>
          </a:ln>
        </p:spPr>
        <p:txBody>
          <a:bodyPr lIns="91425" tIns="45700" rIns="91425" bIns="45700" anchor="t" anchorCtr="1">
            <a:noAutofit/>
          </a:bodyPr>
          <a:lstStyle/>
          <a:p>
            <a:pPr marL="487830" marR="30601" lvl="0" indent="-5230" algn="just" rtl="0">
              <a:lnSpc>
                <a:spcPct val="100000"/>
              </a:lnSpc>
              <a:spcBef>
                <a:spcPts val="0"/>
              </a:spcBef>
              <a:spcAft>
                <a:spcPts val="0"/>
              </a:spcAft>
              <a:buClr>
                <a:srgbClr val="000000"/>
              </a:buClr>
              <a:buSzPct val="45000"/>
              <a:buFont typeface="Noto Sans Symbols"/>
              <a:buChar char="●"/>
            </a:pPr>
            <a:r>
              <a:rPr lang="en-US" sz="1600" b="1" i="0" u="none" strike="noStrike" cap="none" dirty="0">
                <a:solidFill>
                  <a:srgbClr val="000000"/>
                </a:solidFill>
                <a:latin typeface="Verdana"/>
                <a:ea typeface="Verdana"/>
                <a:cs typeface="Verdana"/>
                <a:sym typeface="Verdana"/>
              </a:rPr>
              <a:t>The Requirements phase</a:t>
            </a:r>
            <a:r>
              <a:rPr lang="en-US" sz="1600" b="0" i="0" u="none" strike="noStrike" cap="none" dirty="0">
                <a:solidFill>
                  <a:srgbClr val="000000"/>
                </a:solidFill>
                <a:latin typeface="Verdana"/>
                <a:ea typeface="Verdana"/>
                <a:cs typeface="Verdana"/>
                <a:sym typeface="Verdana"/>
              </a:rPr>
              <a:t>, a document describing what the software is required to do after the software is gathered and analyzed and the corresponding test activity is </a:t>
            </a:r>
            <a:r>
              <a:rPr lang="en-US" sz="1600" b="1" i="0" u="none" strike="noStrike" cap="none" dirty="0">
                <a:solidFill>
                  <a:srgbClr val="000000"/>
                </a:solidFill>
                <a:latin typeface="Verdana"/>
                <a:ea typeface="Verdana"/>
                <a:cs typeface="Verdana"/>
                <a:sym typeface="Verdana"/>
              </a:rPr>
              <a:t>user acceptance testing</a:t>
            </a:r>
            <a:r>
              <a:rPr lang="en-US" sz="1600" b="0" i="0" u="none" strike="noStrike" cap="none" dirty="0">
                <a:solidFill>
                  <a:srgbClr val="000000"/>
                </a:solidFill>
                <a:latin typeface="Verdana"/>
                <a:ea typeface="Verdana"/>
                <a:cs typeface="Verdana"/>
                <a:sym typeface="Verdana"/>
              </a:rPr>
              <a:t>.</a:t>
            </a:r>
          </a:p>
          <a:p>
            <a:pPr marL="487830" marR="30601" lvl="0" indent="-5230" algn="just" rtl="0">
              <a:lnSpc>
                <a:spcPct val="100000"/>
              </a:lnSpc>
              <a:spcBef>
                <a:spcPts val="2267"/>
              </a:spcBef>
              <a:spcAft>
                <a:spcPts val="0"/>
              </a:spcAft>
              <a:buClr>
                <a:srgbClr val="000000"/>
              </a:buClr>
              <a:buSzPct val="45000"/>
              <a:buFont typeface="Noto Sans Symbols"/>
              <a:buChar char="●"/>
            </a:pPr>
            <a:r>
              <a:rPr lang="en-US" sz="1600" b="1" i="0" u="none" strike="noStrike" cap="none" dirty="0">
                <a:solidFill>
                  <a:srgbClr val="000000"/>
                </a:solidFill>
                <a:latin typeface="Verdana"/>
                <a:ea typeface="Verdana"/>
                <a:cs typeface="Verdana"/>
                <a:sym typeface="Verdana"/>
              </a:rPr>
              <a:t>The Architectural Design phase</a:t>
            </a:r>
            <a:r>
              <a:rPr lang="en-US" sz="1600" b="0" i="0" u="none" strike="noStrike" cap="none" dirty="0">
                <a:solidFill>
                  <a:srgbClr val="000000"/>
                </a:solidFill>
                <a:latin typeface="Verdana"/>
                <a:ea typeface="Verdana"/>
                <a:cs typeface="Verdana"/>
                <a:sym typeface="Verdana"/>
              </a:rPr>
              <a:t>, where a software architecture is designed and building the components within the software and the establishing the relationships between the components and the corresponding test activity is System Testing.</a:t>
            </a:r>
          </a:p>
          <a:p>
            <a:pPr marL="487830" marR="30601" lvl="0" indent="-5230" algn="just" rtl="0">
              <a:lnSpc>
                <a:spcPct val="100000"/>
              </a:lnSpc>
              <a:spcBef>
                <a:spcPts val="2267"/>
              </a:spcBef>
              <a:spcAft>
                <a:spcPts val="0"/>
              </a:spcAft>
              <a:buClr>
                <a:srgbClr val="000000"/>
              </a:buClr>
              <a:buSzPct val="45000"/>
              <a:buFont typeface="Noto Sans Symbols"/>
              <a:buChar char="●"/>
            </a:pPr>
            <a:r>
              <a:rPr lang="en-US" sz="1600" b="1" i="0" u="none" strike="noStrike" cap="none" dirty="0">
                <a:solidFill>
                  <a:srgbClr val="000000"/>
                </a:solidFill>
                <a:latin typeface="Verdana"/>
                <a:ea typeface="Verdana"/>
                <a:cs typeface="Verdana"/>
                <a:sym typeface="Verdana"/>
              </a:rPr>
              <a:t>The High Level Design phase,</a:t>
            </a:r>
            <a:r>
              <a:rPr lang="en-US" sz="1600" b="0" i="0" u="none" strike="noStrike" cap="none" dirty="0">
                <a:solidFill>
                  <a:srgbClr val="000000"/>
                </a:solidFill>
                <a:latin typeface="Verdana"/>
                <a:ea typeface="Verdana"/>
                <a:cs typeface="Verdana"/>
                <a:sym typeface="Verdana"/>
              </a:rPr>
              <a:t> breaking the system into subsystems with identified interfaces; then gets translated to a more detailed design and the corresponding test activity is Integration testing.</a:t>
            </a:r>
          </a:p>
          <a:p>
            <a:pPr marL="487830" marR="30601" lvl="0" indent="-5230" algn="just" rtl="0">
              <a:lnSpc>
                <a:spcPct val="100000"/>
              </a:lnSpc>
              <a:spcBef>
                <a:spcPts val="2267"/>
              </a:spcBef>
              <a:spcAft>
                <a:spcPts val="0"/>
              </a:spcAft>
              <a:buClr>
                <a:srgbClr val="000000"/>
              </a:buClr>
              <a:buSzPct val="45000"/>
              <a:buFont typeface="Noto Sans Symbols"/>
              <a:buChar char="●"/>
            </a:pPr>
            <a:r>
              <a:rPr lang="en-US" sz="1600" b="1" i="0" u="none" strike="noStrike" cap="none" dirty="0">
                <a:solidFill>
                  <a:srgbClr val="000000"/>
                </a:solidFill>
                <a:latin typeface="Verdana"/>
                <a:ea typeface="Verdana"/>
                <a:cs typeface="Verdana"/>
                <a:sym typeface="Verdana"/>
              </a:rPr>
              <a:t>The Detailed Design phase,</a:t>
            </a:r>
            <a:r>
              <a:rPr lang="en-US" sz="1600" b="0" i="0" u="none" strike="noStrike" cap="none" dirty="0">
                <a:solidFill>
                  <a:srgbClr val="000000"/>
                </a:solidFill>
                <a:latin typeface="Verdana"/>
                <a:ea typeface="Verdana"/>
                <a:cs typeface="Verdana"/>
                <a:sym typeface="Verdana"/>
              </a:rPr>
              <a:t> where the detailed implementation of each component is specified. The detailed design broken into Data structures, Algorithm used and the corresponding test activity is unit Testing.</a:t>
            </a:r>
          </a:p>
          <a:p>
            <a:pPr marL="487830" marR="30601" lvl="0" indent="-5230" algn="just" rtl="0">
              <a:lnSpc>
                <a:spcPct val="100000"/>
              </a:lnSpc>
              <a:spcBef>
                <a:spcPts val="2267"/>
              </a:spcBef>
              <a:spcAft>
                <a:spcPts val="0"/>
              </a:spcAft>
              <a:buClr>
                <a:srgbClr val="000000"/>
              </a:buClr>
              <a:buSzPct val="45000"/>
              <a:buFont typeface="Noto Sans Symbols"/>
              <a:buChar char="●"/>
            </a:pPr>
            <a:r>
              <a:rPr lang="en-US" sz="1600" b="1" i="0" u="none" strike="noStrike" cap="none" dirty="0">
                <a:solidFill>
                  <a:srgbClr val="000000"/>
                </a:solidFill>
                <a:latin typeface="Verdana"/>
                <a:ea typeface="Verdana"/>
                <a:cs typeface="Verdana"/>
                <a:sym typeface="Verdana"/>
              </a:rPr>
              <a:t>Coding </a:t>
            </a:r>
            <a:r>
              <a:rPr lang="en-US" sz="1600" b="0" i="0" u="none" strike="noStrike" cap="none" dirty="0">
                <a:solidFill>
                  <a:srgbClr val="000000"/>
                </a:solidFill>
                <a:latin typeface="Verdana"/>
                <a:ea typeface="Verdana"/>
                <a:cs typeface="Verdana"/>
                <a:sym typeface="Verdana"/>
              </a:rPr>
              <a:t>in which each component of the software is coded and tested to verify if faithfully implements the detailed design.</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2" name="Shape 232"/>
          <p:cNvSpPr txBox="1">
            <a:spLocks noGrp="1"/>
          </p:cNvSpPr>
          <p:nvPr>
            <p:ph type="body" idx="4294967295"/>
          </p:nvPr>
        </p:nvSpPr>
        <p:spPr>
          <a:xfrm>
            <a:off x="468312" y="350837"/>
            <a:ext cx="9072202" cy="4385071"/>
          </a:xfrm>
          <a:prstGeom prst="rect">
            <a:avLst/>
          </a:prstGeom>
          <a:noFill/>
          <a:ln>
            <a:noFill/>
          </a:ln>
        </p:spPr>
        <p:txBody>
          <a:bodyPr lIns="91425" tIns="45700" rIns="91425" bIns="45700" anchor="t" anchorCtr="1">
            <a:noAutofit/>
          </a:bodyPr>
          <a:lstStyle/>
          <a:p>
            <a:pPr marL="487830" marR="30601" lvl="0" indent="-5230" algn="just" rtl="0">
              <a:lnSpc>
                <a:spcPct val="100000"/>
              </a:lnSpc>
              <a:spcBef>
                <a:spcPts val="0"/>
              </a:spcBef>
              <a:spcAft>
                <a:spcPts val="0"/>
              </a:spcAft>
              <a:buClr>
                <a:srgbClr val="000000"/>
              </a:buClr>
              <a:buSzPct val="45000"/>
              <a:buFont typeface="Noto Sans Symbols"/>
              <a:buChar char="●"/>
            </a:pPr>
            <a:r>
              <a:rPr lang="en-US" sz="1500" b="0" i="0" u="none" strike="noStrike" cap="none" dirty="0">
                <a:solidFill>
                  <a:srgbClr val="000000"/>
                </a:solidFill>
                <a:latin typeface="Arial"/>
                <a:ea typeface="Arial"/>
                <a:cs typeface="Arial"/>
                <a:sym typeface="Arial"/>
              </a:rPr>
              <a:t>Emphasize for verification and validation of the product in early stages of product development.</a:t>
            </a:r>
          </a:p>
          <a:p>
            <a:pPr marL="487830" marR="30601" lvl="0" indent="-5230" algn="just" rtl="0">
              <a:lnSpc>
                <a:spcPct val="100000"/>
              </a:lnSpc>
              <a:spcBef>
                <a:spcPts val="2267"/>
              </a:spcBef>
              <a:spcAft>
                <a:spcPts val="0"/>
              </a:spcAft>
              <a:buClr>
                <a:srgbClr val="000000"/>
              </a:buClr>
              <a:buSzPct val="45000"/>
              <a:buFont typeface="Noto Sans Symbols"/>
              <a:buChar char="●"/>
            </a:pPr>
            <a:r>
              <a:rPr lang="en-US" sz="1500" b="0" i="0" u="none" strike="noStrike" cap="none" dirty="0">
                <a:solidFill>
                  <a:srgbClr val="000000"/>
                </a:solidFill>
                <a:latin typeface="Arial"/>
                <a:ea typeface="Arial"/>
                <a:cs typeface="Arial"/>
                <a:sym typeface="Arial"/>
              </a:rPr>
              <a:t>Each stage is testable</a:t>
            </a:r>
          </a:p>
          <a:p>
            <a:pPr marL="487830" marR="30601" lvl="0" indent="-5230" algn="just" rtl="0">
              <a:lnSpc>
                <a:spcPct val="100000"/>
              </a:lnSpc>
              <a:spcBef>
                <a:spcPts val="2267"/>
              </a:spcBef>
              <a:spcAft>
                <a:spcPts val="0"/>
              </a:spcAft>
              <a:buClr>
                <a:srgbClr val="000000"/>
              </a:buClr>
              <a:buSzPct val="45000"/>
              <a:buFont typeface="Noto Sans Symbols"/>
              <a:buChar char="●"/>
            </a:pPr>
            <a:r>
              <a:rPr lang="en-US" sz="1500" b="0" i="0" u="none" strike="noStrike" cap="none" dirty="0">
                <a:solidFill>
                  <a:srgbClr val="000000"/>
                </a:solidFill>
                <a:latin typeface="Arial"/>
                <a:ea typeface="Arial"/>
                <a:cs typeface="Arial"/>
                <a:sym typeface="Arial"/>
              </a:rPr>
              <a:t>Project management can track progress by milestones</a:t>
            </a:r>
          </a:p>
          <a:p>
            <a:pPr marL="487830" marR="30601" lvl="0" indent="-5230" algn="just" rtl="0">
              <a:lnSpc>
                <a:spcPct val="100000"/>
              </a:lnSpc>
              <a:spcBef>
                <a:spcPts val="2267"/>
              </a:spcBef>
              <a:spcAft>
                <a:spcPts val="0"/>
              </a:spcAft>
              <a:buClr>
                <a:srgbClr val="000000"/>
              </a:buClr>
              <a:buSzPct val="45000"/>
              <a:buFont typeface="Noto Sans Symbols"/>
              <a:buChar char="●"/>
            </a:pPr>
            <a:r>
              <a:rPr lang="en-US" sz="1500" b="0" i="0" u="none" strike="noStrike" cap="none" dirty="0">
                <a:solidFill>
                  <a:srgbClr val="000000"/>
                </a:solidFill>
                <a:latin typeface="Arial"/>
                <a:ea typeface="Arial"/>
                <a:cs typeface="Arial"/>
                <a:sym typeface="Arial"/>
              </a:rPr>
              <a:t>Easy to understand implement and use</a:t>
            </a:r>
          </a:p>
          <a:p>
            <a:pPr marL="487830" marR="30601" lvl="0" indent="-5230" algn="just" rtl="0">
              <a:lnSpc>
                <a:spcPct val="100000"/>
              </a:lnSpc>
              <a:spcBef>
                <a:spcPts val="2267"/>
              </a:spcBef>
              <a:spcAft>
                <a:spcPts val="0"/>
              </a:spcAft>
              <a:buClr>
                <a:srgbClr val="000000"/>
              </a:buClr>
              <a:buSzPct val="45000"/>
              <a:buFont typeface="Noto Sans Symbols"/>
              <a:buChar char="●"/>
            </a:pPr>
            <a:r>
              <a:rPr lang="en-US" sz="1500" b="0" i="0" u="sng" strike="noStrike" cap="none" dirty="0">
                <a:solidFill>
                  <a:srgbClr val="000000"/>
                </a:solidFill>
                <a:latin typeface="Arial"/>
                <a:ea typeface="Arial"/>
                <a:cs typeface="Arial"/>
                <a:sym typeface="Arial"/>
              </a:rPr>
              <a:t>Limitations:</a:t>
            </a:r>
          </a:p>
          <a:p>
            <a:pPr marL="487830" marR="30601" lvl="0" indent="-5230" algn="just" rtl="0">
              <a:lnSpc>
                <a:spcPct val="100000"/>
              </a:lnSpc>
              <a:spcBef>
                <a:spcPts val="2267"/>
              </a:spcBef>
              <a:spcAft>
                <a:spcPts val="0"/>
              </a:spcAft>
              <a:buClr>
                <a:srgbClr val="000000"/>
              </a:buClr>
              <a:buSzPct val="45000"/>
              <a:buFont typeface="Noto Sans Symbols"/>
              <a:buChar char="●"/>
            </a:pPr>
            <a:r>
              <a:rPr lang="en-US" sz="1500" b="0" i="0" u="none" strike="noStrike" cap="none" dirty="0">
                <a:solidFill>
                  <a:srgbClr val="000000"/>
                </a:solidFill>
                <a:latin typeface="Arial"/>
                <a:ea typeface="Arial"/>
                <a:cs typeface="Arial"/>
                <a:sym typeface="Arial"/>
              </a:rPr>
              <a:t>Does not easily handle events concurrently.</a:t>
            </a:r>
          </a:p>
          <a:p>
            <a:pPr marL="487830" marR="30601" lvl="0" indent="-5230" algn="just" rtl="0">
              <a:lnSpc>
                <a:spcPct val="100000"/>
              </a:lnSpc>
              <a:spcBef>
                <a:spcPts val="2267"/>
              </a:spcBef>
              <a:spcAft>
                <a:spcPts val="0"/>
              </a:spcAft>
              <a:buClr>
                <a:srgbClr val="000000"/>
              </a:buClr>
              <a:buSzPct val="45000"/>
              <a:buFont typeface="Noto Sans Symbols"/>
              <a:buChar char="●"/>
            </a:pPr>
            <a:r>
              <a:rPr lang="en-US" sz="1500" b="0" i="0" u="none" strike="noStrike" cap="none" dirty="0">
                <a:solidFill>
                  <a:srgbClr val="000000"/>
                </a:solidFill>
                <a:latin typeface="Arial"/>
                <a:ea typeface="Arial"/>
                <a:cs typeface="Arial"/>
                <a:sym typeface="Arial"/>
              </a:rPr>
              <a:t>Does not handle iterations or phases</a:t>
            </a:r>
          </a:p>
          <a:p>
            <a:pPr marL="487830" marR="30601" lvl="0" indent="-5230" algn="just" rtl="0">
              <a:lnSpc>
                <a:spcPct val="100000"/>
              </a:lnSpc>
              <a:spcBef>
                <a:spcPts val="2267"/>
              </a:spcBef>
              <a:spcAft>
                <a:spcPts val="0"/>
              </a:spcAft>
              <a:buClr>
                <a:srgbClr val="000000"/>
              </a:buClr>
              <a:buSzPct val="45000"/>
              <a:buFont typeface="Noto Sans Symbols"/>
              <a:buChar char="●"/>
            </a:pPr>
            <a:r>
              <a:rPr lang="en-US" sz="1500" b="0" i="0" u="none" strike="noStrike" cap="none" dirty="0">
                <a:solidFill>
                  <a:srgbClr val="000000"/>
                </a:solidFill>
                <a:latin typeface="Arial"/>
                <a:ea typeface="Arial"/>
                <a:cs typeface="Arial"/>
                <a:sym typeface="Arial"/>
              </a:rPr>
              <a:t>Does not easily handle dynamic changes in requirements</a:t>
            </a:r>
          </a:p>
          <a:p>
            <a:pPr marL="487830" marR="30601" lvl="0" indent="-5230" algn="just" rtl="0">
              <a:lnSpc>
                <a:spcPct val="100000"/>
              </a:lnSpc>
              <a:spcBef>
                <a:spcPts val="2267"/>
              </a:spcBef>
              <a:spcAft>
                <a:spcPts val="0"/>
              </a:spcAft>
              <a:buClr>
                <a:srgbClr val="000000"/>
              </a:buClr>
              <a:buSzPct val="45000"/>
              <a:buFont typeface="Noto Sans Symbols"/>
              <a:buChar char="●"/>
            </a:pPr>
            <a:r>
              <a:rPr lang="en-US" sz="1500" b="0" i="0" u="none" strike="noStrike" cap="none" dirty="0">
                <a:solidFill>
                  <a:srgbClr val="000000"/>
                </a:solidFill>
                <a:latin typeface="Arial"/>
                <a:ea typeface="Arial"/>
                <a:cs typeface="Arial"/>
                <a:sym typeface="Arial"/>
              </a:rPr>
              <a:t>Does not contain risk analysis or Mitigation activities</a:t>
            </a:r>
          </a:p>
        </p:txBody>
      </p:sp>
      <p:sp>
        <p:nvSpPr>
          <p:cNvPr id="4" name="TextBox 3"/>
          <p:cNvSpPr txBox="1"/>
          <p:nvPr/>
        </p:nvSpPr>
        <p:spPr>
          <a:xfrm>
            <a:off x="5345112" y="5837237"/>
            <a:ext cx="3810000" cy="307777"/>
          </a:xfrm>
          <a:prstGeom prst="rect">
            <a:avLst/>
          </a:prstGeom>
          <a:noFill/>
        </p:spPr>
        <p:txBody>
          <a:bodyPr wrap="square" rtlCol="0">
            <a:spAutoFit/>
          </a:bodyPr>
          <a:lstStyle/>
          <a:p>
            <a:r>
              <a:rPr lang="en-US" smtClean="0">
                <a:hlinkClick r:id="rId3"/>
              </a:rPr>
              <a:t>For more Details Contact Us</a:t>
            </a:r>
            <a:endParaRPr lang="en-US"/>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Shape 164"/>
          <p:cNvSpPr txBox="1">
            <a:spLocks noGrp="1"/>
          </p:cNvSpPr>
          <p:nvPr>
            <p:ph type="title" idx="4294967295"/>
          </p:nvPr>
        </p:nvSpPr>
        <p:spPr>
          <a:xfrm>
            <a:off x="504031" y="337340"/>
            <a:ext cx="9072202" cy="1262237"/>
          </a:xfrm>
          <a:prstGeom prst="rect">
            <a:avLst/>
          </a:prstGeom>
          <a:noFill/>
          <a:ln>
            <a:noFill/>
          </a:ln>
        </p:spPr>
        <p:txBody>
          <a:bodyPr lIns="91425" tIns="45700" rIns="91425" bIns="45700" anchor="ctr" anchorCtr="1">
            <a:noAutofit/>
          </a:bodyPr>
          <a:lstStyle/>
          <a:p>
            <a:pPr marL="0" marR="0" lvl="0" indent="0" algn="ctr" rtl="0">
              <a:lnSpc>
                <a:spcPct val="100000"/>
              </a:lnSpc>
              <a:spcBef>
                <a:spcPts val="0"/>
              </a:spcBef>
              <a:buClr>
                <a:srgbClr val="000080"/>
              </a:buClr>
              <a:buSzPct val="25000"/>
              <a:buFont typeface="Arial"/>
              <a:buNone/>
            </a:pPr>
            <a:r>
              <a:rPr lang="en-US" sz="4140" b="0" i="0" u="none" strike="noStrike" cap="none">
                <a:solidFill>
                  <a:srgbClr val="000080"/>
                </a:solidFill>
                <a:latin typeface="Arial"/>
                <a:ea typeface="Arial"/>
                <a:cs typeface="Arial"/>
                <a:sym typeface="Arial"/>
              </a:rPr>
              <a:t>Software Testing</a:t>
            </a:r>
          </a:p>
        </p:txBody>
      </p:sp>
      <p:sp>
        <p:nvSpPr>
          <p:cNvPr id="165" name="Shape 165"/>
          <p:cNvSpPr txBox="1">
            <a:spLocks noGrp="1"/>
          </p:cNvSpPr>
          <p:nvPr>
            <p:ph type="body" idx="4294967295"/>
          </p:nvPr>
        </p:nvSpPr>
        <p:spPr>
          <a:xfrm>
            <a:off x="504031" y="1769150"/>
            <a:ext cx="8870590" cy="4384711"/>
          </a:xfrm>
          <a:prstGeom prst="rect">
            <a:avLst/>
          </a:prstGeom>
          <a:noFill/>
          <a:ln>
            <a:noFill/>
          </a:ln>
        </p:spPr>
        <p:txBody>
          <a:bodyPr lIns="91425" tIns="45700" rIns="91425" bIns="45700" anchor="t" anchorCtr="1">
            <a:noAutofit/>
          </a:bodyPr>
          <a:lstStyle/>
          <a:p>
            <a:pPr marL="0" marR="0" lvl="0" indent="0" algn="l" rtl="0">
              <a:lnSpc>
                <a:spcPct val="100000"/>
              </a:lnSpc>
              <a:spcBef>
                <a:spcPts val="0"/>
              </a:spcBef>
              <a:spcAft>
                <a:spcPts val="0"/>
              </a:spcAft>
              <a:buClr>
                <a:schemeClr val="dk1"/>
              </a:buClr>
              <a:buSzPct val="100000"/>
              <a:buFont typeface="Arial"/>
              <a:buNone/>
            </a:pPr>
            <a:endParaRPr sz="2200" b="0" i="0" u="none" strike="noStrike" cap="none">
              <a:solidFill>
                <a:srgbClr val="000000"/>
              </a:solidFill>
              <a:latin typeface="Arial"/>
              <a:ea typeface="Arial"/>
              <a:cs typeface="Arial"/>
              <a:sym typeface="Arial"/>
            </a:endParaRPr>
          </a:p>
          <a:p>
            <a:pPr marL="0" marR="0" lvl="0" indent="0" algn="l" rtl="0">
              <a:lnSpc>
                <a:spcPct val="100000"/>
              </a:lnSpc>
              <a:spcBef>
                <a:spcPts val="2267"/>
              </a:spcBef>
              <a:spcAft>
                <a:spcPts val="0"/>
              </a:spcAft>
              <a:buClr>
                <a:srgbClr val="000000"/>
              </a:buClr>
              <a:buSzPct val="45000"/>
              <a:buFont typeface="Noto Sans Symbols"/>
              <a:buChar char="●"/>
            </a:pPr>
            <a:r>
              <a:rPr lang="en-US" sz="2600" b="0" i="0" u="none" strike="noStrike" cap="none">
                <a:solidFill>
                  <a:srgbClr val="000000"/>
                </a:solidFill>
                <a:latin typeface="Arial"/>
                <a:ea typeface="Arial"/>
                <a:cs typeface="Arial"/>
                <a:sym typeface="Arial"/>
              </a:rPr>
              <a:t>Software: Software is a set of instructions to perform some task. Software is used in many applications of the real world.</a:t>
            </a:r>
          </a:p>
          <a:p>
            <a:pPr marL="0" marR="0" lvl="0" indent="0" algn="l" rtl="0">
              <a:lnSpc>
                <a:spcPct val="100000"/>
              </a:lnSpc>
              <a:spcBef>
                <a:spcPts val="2267"/>
              </a:spcBef>
              <a:spcAft>
                <a:spcPts val="0"/>
              </a:spcAft>
              <a:buClr>
                <a:schemeClr val="dk1"/>
              </a:buClr>
              <a:buSzPct val="45000"/>
              <a:buFont typeface="Noto Sans Symbols"/>
              <a:buNone/>
            </a:pPr>
            <a:endParaRPr sz="2600" b="0" i="0" u="none" strike="noStrike" cap="none">
              <a:solidFill>
                <a:srgbClr val="000000"/>
              </a:solidFill>
              <a:latin typeface="Arial"/>
              <a:ea typeface="Arial"/>
              <a:cs typeface="Arial"/>
              <a:sym typeface="Arial"/>
            </a:endParaRPr>
          </a:p>
          <a:p>
            <a:pPr marL="0" marR="0" lvl="0" indent="0" algn="l" rtl="0">
              <a:lnSpc>
                <a:spcPct val="100000"/>
              </a:lnSpc>
              <a:spcBef>
                <a:spcPts val="2267"/>
              </a:spcBef>
              <a:spcAft>
                <a:spcPts val="0"/>
              </a:spcAft>
              <a:buClr>
                <a:srgbClr val="000000"/>
              </a:buClr>
              <a:buSzPct val="45000"/>
              <a:buFont typeface="Noto Sans Symbols"/>
              <a:buChar char="●"/>
            </a:pPr>
            <a:r>
              <a:rPr lang="en-US" sz="2600" b="0" i="0" u="none" strike="noStrike" cap="none">
                <a:solidFill>
                  <a:srgbClr val="000000"/>
                </a:solidFill>
                <a:latin typeface="Arial"/>
                <a:ea typeface="Arial"/>
                <a:cs typeface="Arial"/>
                <a:sym typeface="Arial"/>
              </a:rPr>
              <a:t>Software Testing: Testing can be defined in simple words as “Performing Verification and Validation of the Software Product” for its correctness and accuracy of working</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Shape 170"/>
          <p:cNvSpPr txBox="1">
            <a:spLocks noGrp="1"/>
          </p:cNvSpPr>
          <p:nvPr>
            <p:ph type="title" idx="4294967295"/>
          </p:nvPr>
        </p:nvSpPr>
        <p:spPr>
          <a:xfrm>
            <a:off x="504031" y="337340"/>
            <a:ext cx="9072202" cy="1262237"/>
          </a:xfrm>
          <a:prstGeom prst="rect">
            <a:avLst/>
          </a:prstGeom>
          <a:noFill/>
          <a:ln>
            <a:noFill/>
          </a:ln>
        </p:spPr>
        <p:txBody>
          <a:bodyPr lIns="91425" tIns="45700" rIns="91425" bIns="45700" anchor="ctr" anchorCtr="1">
            <a:noAutofit/>
          </a:bodyPr>
          <a:lstStyle/>
          <a:p>
            <a:pPr marL="0" marR="0" lvl="0" indent="0" algn="ctr" rtl="0">
              <a:lnSpc>
                <a:spcPct val="100000"/>
              </a:lnSpc>
              <a:spcBef>
                <a:spcPts val="0"/>
              </a:spcBef>
              <a:buClr>
                <a:srgbClr val="000080"/>
              </a:buClr>
              <a:buSzPct val="25000"/>
              <a:buFont typeface="Arial"/>
              <a:buNone/>
            </a:pPr>
            <a:r>
              <a:rPr lang="en-US" sz="4140" b="0" i="0" u="none" strike="noStrike" cap="none">
                <a:solidFill>
                  <a:srgbClr val="000080"/>
                </a:solidFill>
                <a:latin typeface="Arial"/>
                <a:ea typeface="Arial"/>
                <a:cs typeface="Arial"/>
                <a:sym typeface="Arial"/>
              </a:rPr>
              <a:t>Error, Fault and Failure</a:t>
            </a:r>
          </a:p>
        </p:txBody>
      </p:sp>
      <p:sp>
        <p:nvSpPr>
          <p:cNvPr id="171" name="Shape 171"/>
          <p:cNvSpPr txBox="1">
            <a:spLocks noGrp="1"/>
          </p:cNvSpPr>
          <p:nvPr>
            <p:ph type="body" idx="4294967295"/>
          </p:nvPr>
        </p:nvSpPr>
        <p:spPr>
          <a:xfrm>
            <a:off x="504031" y="1800110"/>
            <a:ext cx="8870590" cy="4960748"/>
          </a:xfrm>
          <a:prstGeom prst="rect">
            <a:avLst/>
          </a:prstGeom>
          <a:noFill/>
          <a:ln>
            <a:noFill/>
          </a:ln>
        </p:spPr>
        <p:txBody>
          <a:bodyPr lIns="91425" tIns="45700" rIns="91425" bIns="45700" anchor="t" anchorCtr="1">
            <a:noAutofit/>
          </a:bodyPr>
          <a:lstStyle/>
          <a:p>
            <a:pPr marL="0" marR="0" lvl="0" indent="0" algn="l" rtl="0">
              <a:lnSpc>
                <a:spcPct val="100000"/>
              </a:lnSpc>
              <a:spcBef>
                <a:spcPts val="0"/>
              </a:spcBef>
              <a:spcAft>
                <a:spcPts val="0"/>
              </a:spcAft>
              <a:buClr>
                <a:srgbClr val="000000"/>
              </a:buClr>
              <a:buSzPct val="45000"/>
              <a:buFont typeface="Noto Sans Symbols"/>
              <a:buChar char="●"/>
            </a:pPr>
            <a:r>
              <a:rPr lang="en-US" sz="3200" b="0" i="0" u="none" strike="noStrike" cap="none">
                <a:solidFill>
                  <a:srgbClr val="000000"/>
                </a:solidFill>
                <a:latin typeface="Arial"/>
                <a:ea typeface="Arial"/>
                <a:cs typeface="Arial"/>
                <a:sym typeface="Arial"/>
              </a:rPr>
              <a:t>A programmer makes an error (mistake), which results in a defect (fault, bug) in the software source code.</a:t>
            </a:r>
          </a:p>
          <a:p>
            <a:pPr marL="0" marR="0" lvl="0" indent="0" algn="l" rtl="0">
              <a:lnSpc>
                <a:spcPct val="100000"/>
              </a:lnSpc>
              <a:spcBef>
                <a:spcPts val="2267"/>
              </a:spcBef>
              <a:spcAft>
                <a:spcPts val="0"/>
              </a:spcAft>
              <a:buClr>
                <a:srgbClr val="000000"/>
              </a:buClr>
              <a:buSzPct val="45000"/>
              <a:buFont typeface="Noto Sans Symbols"/>
              <a:buChar char="●"/>
            </a:pPr>
            <a:r>
              <a:rPr lang="en-US" sz="3200" b="0" i="0" u="none" strike="noStrike" cap="none">
                <a:solidFill>
                  <a:srgbClr val="000000"/>
                </a:solidFill>
                <a:latin typeface="Arial"/>
                <a:ea typeface="Arial"/>
                <a:cs typeface="Arial"/>
                <a:sym typeface="Arial"/>
              </a:rPr>
              <a:t>If this defect is executed, in certain situations the system will produce wrong results, causing a failure. Not all defects will necessarily result in failures.</a:t>
            </a:r>
          </a:p>
          <a:p>
            <a:pPr marL="0" marR="0" lvl="0" indent="0" algn="l" rtl="0">
              <a:lnSpc>
                <a:spcPct val="100000"/>
              </a:lnSpc>
              <a:spcBef>
                <a:spcPts val="2267"/>
              </a:spcBef>
              <a:spcAft>
                <a:spcPts val="0"/>
              </a:spcAft>
              <a:buClr>
                <a:srgbClr val="000000"/>
              </a:buClr>
              <a:buSzPct val="45000"/>
              <a:buFont typeface="Noto Sans Symbols"/>
              <a:buChar char="●"/>
            </a:pPr>
            <a:r>
              <a:rPr lang="en-US" sz="3200" b="0" i="0" u="none" strike="noStrike" cap="none">
                <a:solidFill>
                  <a:srgbClr val="000000"/>
                </a:solidFill>
                <a:latin typeface="Arial"/>
                <a:ea typeface="Arial"/>
                <a:cs typeface="Arial"/>
                <a:sym typeface="Arial"/>
              </a:rPr>
              <a:t>A defect can turn into a failure when the environment is changed. A single defect may result in a wide range of failure symptoms. Not all software defects are caused by coding errors. </a:t>
            </a:r>
          </a:p>
          <a:p>
            <a:pPr marL="0" marR="0" lvl="0" indent="0" algn="l" rtl="0">
              <a:lnSpc>
                <a:spcPct val="100000"/>
              </a:lnSpc>
              <a:spcBef>
                <a:spcPts val="2267"/>
              </a:spcBef>
              <a:spcAft>
                <a:spcPts val="0"/>
              </a:spcAft>
              <a:buClr>
                <a:srgbClr val="000000"/>
              </a:buClr>
              <a:buSzPct val="45000"/>
              <a:buFont typeface="Noto Sans Symbols"/>
              <a:buChar char="●"/>
            </a:pPr>
            <a:r>
              <a:rPr lang="en-US" sz="3200" b="0" i="0" u="none" strike="noStrike" cap="none">
                <a:solidFill>
                  <a:srgbClr val="000000"/>
                </a:solidFill>
                <a:latin typeface="Arial"/>
                <a:ea typeface="Arial"/>
                <a:cs typeface="Arial"/>
                <a:sym typeface="Arial"/>
              </a:rPr>
              <a:t>A failure occurs when a faulty piece of code is executed leading to incorrect state that f propagates to the program’s output.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Shape 176"/>
          <p:cNvSpPr txBox="1">
            <a:spLocks noGrp="1"/>
          </p:cNvSpPr>
          <p:nvPr>
            <p:ph type="title" idx="4294967295"/>
          </p:nvPr>
        </p:nvSpPr>
        <p:spPr>
          <a:xfrm>
            <a:off x="504031" y="301338"/>
            <a:ext cx="9072202" cy="922737"/>
          </a:xfrm>
          <a:prstGeom prst="rect">
            <a:avLst/>
          </a:prstGeom>
          <a:noFill/>
          <a:ln>
            <a:noFill/>
          </a:ln>
        </p:spPr>
        <p:txBody>
          <a:bodyPr lIns="91425" tIns="45700" rIns="91425" bIns="45700" anchor="ctr" anchorCtr="1">
            <a:noAutofit/>
          </a:bodyPr>
          <a:lstStyle/>
          <a:p>
            <a:pPr marL="0" marR="0" lvl="0" indent="0" algn="ctr" rtl="0">
              <a:lnSpc>
                <a:spcPct val="100000"/>
              </a:lnSpc>
              <a:spcBef>
                <a:spcPts val="0"/>
              </a:spcBef>
              <a:buClr>
                <a:srgbClr val="000000"/>
              </a:buClr>
              <a:buSzPct val="25000"/>
              <a:buFont typeface="Arial"/>
              <a:buNone/>
            </a:pPr>
            <a:r>
              <a:rPr lang="en-US" sz="3200" b="0" i="0" u="none" strike="noStrike" cap="none">
                <a:solidFill>
                  <a:srgbClr val="000000"/>
                </a:solidFill>
                <a:latin typeface="Arial"/>
                <a:ea typeface="Arial"/>
                <a:cs typeface="Arial"/>
                <a:sym typeface="Arial"/>
              </a:rPr>
              <a:t>Software Testing Objectives</a:t>
            </a:r>
          </a:p>
        </p:txBody>
      </p:sp>
      <p:sp>
        <p:nvSpPr>
          <p:cNvPr id="177" name="Shape 177"/>
          <p:cNvSpPr txBox="1">
            <a:spLocks noGrp="1"/>
          </p:cNvSpPr>
          <p:nvPr>
            <p:ph type="body" idx="4294967295"/>
          </p:nvPr>
        </p:nvSpPr>
        <p:spPr>
          <a:xfrm>
            <a:off x="504031" y="1769150"/>
            <a:ext cx="8870590" cy="5503301"/>
          </a:xfrm>
          <a:prstGeom prst="rect">
            <a:avLst/>
          </a:prstGeom>
          <a:noFill/>
          <a:ln>
            <a:noFill/>
          </a:ln>
        </p:spPr>
        <p:txBody>
          <a:bodyPr lIns="91425" tIns="45700" rIns="91425" bIns="45700" anchor="t" anchorCtr="1">
            <a:noAutofit/>
          </a:bodyPr>
          <a:lstStyle/>
          <a:p>
            <a:pPr marL="0" marR="0" lvl="0" indent="0" algn="l" rtl="0">
              <a:lnSpc>
                <a:spcPct val="100000"/>
              </a:lnSpc>
              <a:spcBef>
                <a:spcPts val="0"/>
              </a:spcBef>
              <a:spcAft>
                <a:spcPts val="0"/>
              </a:spcAft>
              <a:buClr>
                <a:srgbClr val="000000"/>
              </a:buClr>
              <a:buSzPct val="45000"/>
              <a:buFont typeface="Noto Sans Symbols"/>
              <a:buChar char="●"/>
            </a:pPr>
            <a:r>
              <a:rPr lang="en-US" sz="4400" b="0" i="0" u="none" strike="noStrike" cap="none">
                <a:solidFill>
                  <a:srgbClr val="000000"/>
                </a:solidFill>
                <a:latin typeface="Arial"/>
                <a:ea typeface="Arial"/>
                <a:cs typeface="Arial"/>
                <a:sym typeface="Arial"/>
              </a:rPr>
              <a:t>Testing is done to fulfill certain objectives </a:t>
            </a:r>
          </a:p>
          <a:p>
            <a:pPr marL="0" marR="0" lvl="0" indent="0" algn="l" rtl="0">
              <a:lnSpc>
                <a:spcPct val="100000"/>
              </a:lnSpc>
              <a:spcBef>
                <a:spcPts val="2267"/>
              </a:spcBef>
              <a:spcAft>
                <a:spcPts val="0"/>
              </a:spcAft>
              <a:buClr>
                <a:srgbClr val="000000"/>
              </a:buClr>
              <a:buSzPct val="45000"/>
              <a:buFont typeface="Noto Sans Symbols"/>
              <a:buChar char="●"/>
            </a:pPr>
            <a:r>
              <a:rPr lang="en-US" sz="4400" b="0" i="0" u="none" strike="noStrike" cap="none">
                <a:solidFill>
                  <a:srgbClr val="000000"/>
                </a:solidFill>
                <a:latin typeface="Arial"/>
                <a:ea typeface="Arial"/>
                <a:cs typeface="Arial"/>
                <a:sym typeface="Arial"/>
              </a:rPr>
              <a:t>To discuss the distinctions between validation testing and defect testing </a:t>
            </a:r>
          </a:p>
          <a:p>
            <a:pPr marL="0" marR="0" lvl="0" indent="0" algn="l" rtl="0">
              <a:lnSpc>
                <a:spcPct val="100000"/>
              </a:lnSpc>
              <a:spcBef>
                <a:spcPts val="2267"/>
              </a:spcBef>
              <a:spcAft>
                <a:spcPts val="0"/>
              </a:spcAft>
              <a:buClr>
                <a:srgbClr val="000000"/>
              </a:buClr>
              <a:buSzPct val="45000"/>
              <a:buFont typeface="Noto Sans Symbols"/>
              <a:buChar char="●"/>
            </a:pPr>
            <a:r>
              <a:rPr lang="en-US" sz="4400" b="0" i="0" u="none" strike="noStrike" cap="none">
                <a:solidFill>
                  <a:srgbClr val="000000"/>
                </a:solidFill>
                <a:latin typeface="Arial"/>
                <a:ea typeface="Arial"/>
                <a:cs typeface="Arial"/>
                <a:sym typeface="Arial"/>
              </a:rPr>
              <a:t>To describe the principles of system and component testing </a:t>
            </a:r>
          </a:p>
          <a:p>
            <a:pPr marL="0" marR="0" lvl="0" indent="0" algn="l" rtl="0">
              <a:lnSpc>
                <a:spcPct val="100000"/>
              </a:lnSpc>
              <a:spcBef>
                <a:spcPts val="2267"/>
              </a:spcBef>
              <a:spcAft>
                <a:spcPts val="0"/>
              </a:spcAft>
              <a:buClr>
                <a:srgbClr val="000000"/>
              </a:buClr>
              <a:buSzPct val="45000"/>
              <a:buFont typeface="Noto Sans Symbols"/>
              <a:buChar char="●"/>
            </a:pPr>
            <a:r>
              <a:rPr lang="en-US" sz="4400" b="0" i="0" u="none" strike="noStrike" cap="none">
                <a:solidFill>
                  <a:srgbClr val="000000"/>
                </a:solidFill>
                <a:latin typeface="Arial"/>
                <a:ea typeface="Arial"/>
                <a:cs typeface="Arial"/>
                <a:sym typeface="Arial"/>
              </a:rPr>
              <a:t>To describe strategies for generating system test cases </a:t>
            </a:r>
          </a:p>
          <a:p>
            <a:pPr marL="0" marR="0" lvl="0" indent="0" algn="l" rtl="0">
              <a:lnSpc>
                <a:spcPct val="100000"/>
              </a:lnSpc>
              <a:spcBef>
                <a:spcPts val="2267"/>
              </a:spcBef>
              <a:spcAft>
                <a:spcPts val="0"/>
              </a:spcAft>
              <a:buClr>
                <a:srgbClr val="000000"/>
              </a:buClr>
              <a:buSzPct val="45000"/>
              <a:buFont typeface="Noto Sans Symbols"/>
              <a:buChar char="●"/>
            </a:pPr>
            <a:r>
              <a:rPr lang="en-US" sz="4400" b="0" i="0" u="none" strike="noStrike" cap="none">
                <a:solidFill>
                  <a:srgbClr val="000000"/>
                </a:solidFill>
                <a:latin typeface="Arial"/>
                <a:ea typeface="Arial"/>
                <a:cs typeface="Arial"/>
                <a:sym typeface="Arial"/>
              </a:rPr>
              <a:t>To understand the essential characteristics of tool used for test automation </a:t>
            </a:r>
          </a:p>
          <a:p>
            <a:pPr marL="0" marR="0" lvl="0" indent="0" algn="l" rtl="0">
              <a:lnSpc>
                <a:spcPct val="100000"/>
              </a:lnSpc>
              <a:spcBef>
                <a:spcPts val="2267"/>
              </a:spcBef>
              <a:spcAft>
                <a:spcPts val="0"/>
              </a:spcAft>
              <a:buClr>
                <a:srgbClr val="000000"/>
              </a:buClr>
              <a:buSzPct val="45000"/>
              <a:buFont typeface="Noto Sans Symbols"/>
              <a:buChar char="●"/>
            </a:pPr>
            <a:r>
              <a:rPr lang="en-US" sz="4400" b="0" i="0" u="none" strike="noStrike" cap="none">
                <a:solidFill>
                  <a:srgbClr val="000000"/>
                </a:solidFill>
                <a:latin typeface="Arial"/>
                <a:ea typeface="Arial"/>
                <a:cs typeface="Arial"/>
                <a:sym typeface="Arial"/>
              </a:rPr>
              <a:t>To find or prevent defects </a:t>
            </a:r>
          </a:p>
          <a:p>
            <a:pPr marL="0" marR="0" lvl="0" indent="0" algn="l" rtl="0">
              <a:lnSpc>
                <a:spcPct val="100000"/>
              </a:lnSpc>
              <a:spcBef>
                <a:spcPts val="2267"/>
              </a:spcBef>
              <a:spcAft>
                <a:spcPts val="0"/>
              </a:spcAft>
              <a:buClr>
                <a:srgbClr val="000000"/>
              </a:buClr>
              <a:buSzPct val="45000"/>
              <a:buFont typeface="Noto Sans Symbols"/>
              <a:buChar char="●"/>
            </a:pPr>
            <a:r>
              <a:rPr lang="en-US" sz="4400" b="0" i="0" u="none" strike="noStrike" cap="none">
                <a:solidFill>
                  <a:srgbClr val="000000"/>
                </a:solidFill>
                <a:latin typeface="Arial"/>
                <a:ea typeface="Arial"/>
                <a:cs typeface="Arial"/>
                <a:sym typeface="Arial"/>
              </a:rPr>
              <a:t>To determine that software products satisfy specified requirements </a:t>
            </a:r>
          </a:p>
          <a:p>
            <a:pPr marL="0" marR="0" lvl="0" indent="0" algn="l" rtl="0">
              <a:lnSpc>
                <a:spcPct val="100000"/>
              </a:lnSpc>
              <a:spcBef>
                <a:spcPts val="2267"/>
              </a:spcBef>
              <a:spcAft>
                <a:spcPts val="0"/>
              </a:spcAft>
              <a:buClr>
                <a:srgbClr val="000000"/>
              </a:buClr>
              <a:buSzPct val="45000"/>
              <a:buFont typeface="Noto Sans Symbols"/>
              <a:buChar char="●"/>
            </a:pPr>
            <a:r>
              <a:rPr lang="en-US" sz="4400" b="0" i="0" u="none" strike="noStrike" cap="none">
                <a:solidFill>
                  <a:srgbClr val="000000"/>
                </a:solidFill>
                <a:latin typeface="Arial"/>
                <a:ea typeface="Arial"/>
                <a:cs typeface="Arial"/>
                <a:sym typeface="Arial"/>
              </a:rPr>
              <a:t>Ensuring that a system is ready for use Gaining confidence that it works Providing information about the level of quality </a:t>
            </a:r>
          </a:p>
          <a:p>
            <a:pPr marL="0" marR="0" lvl="0" indent="0" algn="l" rtl="0">
              <a:lnSpc>
                <a:spcPct val="100000"/>
              </a:lnSpc>
              <a:spcBef>
                <a:spcPts val="2267"/>
              </a:spcBef>
              <a:spcAft>
                <a:spcPts val="0"/>
              </a:spcAft>
              <a:buClr>
                <a:srgbClr val="000000"/>
              </a:buClr>
              <a:buSzPct val="45000"/>
              <a:buFont typeface="Noto Sans Symbols"/>
              <a:buChar char="●"/>
            </a:pPr>
            <a:r>
              <a:rPr lang="en-US" sz="4400" b="0" i="0" u="none" strike="noStrike" cap="none">
                <a:solidFill>
                  <a:srgbClr val="000000"/>
                </a:solidFill>
                <a:latin typeface="Arial"/>
                <a:ea typeface="Arial"/>
                <a:cs typeface="Arial"/>
                <a:sym typeface="Arial"/>
              </a:rPr>
              <a:t>Determining user acceptability Software quality measures how well software is designed (quality of design), and how well the software conforms to that design (quality of conformance).</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Shape 182"/>
          <p:cNvSpPr txBox="1">
            <a:spLocks noGrp="1"/>
          </p:cNvSpPr>
          <p:nvPr>
            <p:ph type="title" idx="4294967295"/>
          </p:nvPr>
        </p:nvSpPr>
        <p:spPr>
          <a:xfrm>
            <a:off x="504031" y="337340"/>
            <a:ext cx="9072202" cy="1262237"/>
          </a:xfrm>
          <a:prstGeom prst="rect">
            <a:avLst/>
          </a:prstGeom>
          <a:noFill/>
          <a:ln>
            <a:noFill/>
          </a:ln>
        </p:spPr>
        <p:txBody>
          <a:bodyPr lIns="91425" tIns="45700" rIns="91425" bIns="45700" anchor="ctr" anchorCtr="1">
            <a:noAutofit/>
          </a:bodyPr>
          <a:lstStyle/>
          <a:p>
            <a:pPr marL="0" marR="0" lvl="0" indent="0" algn="ctr" rtl="0">
              <a:lnSpc>
                <a:spcPct val="100000"/>
              </a:lnSpc>
              <a:spcBef>
                <a:spcPts val="0"/>
              </a:spcBef>
              <a:buClr>
                <a:srgbClr val="000000"/>
              </a:buClr>
              <a:buSzPct val="25000"/>
              <a:buFont typeface="Arial"/>
              <a:buNone/>
            </a:pPr>
            <a:r>
              <a:rPr lang="en-US" sz="3200" b="0" i="0" u="none" strike="noStrike" cap="none">
                <a:solidFill>
                  <a:srgbClr val="000000"/>
                </a:solidFill>
                <a:latin typeface="Arial"/>
                <a:ea typeface="Arial"/>
                <a:cs typeface="Arial"/>
                <a:sym typeface="Arial"/>
              </a:rPr>
              <a:t>Software quality</a:t>
            </a:r>
          </a:p>
        </p:txBody>
      </p:sp>
      <p:sp>
        <p:nvSpPr>
          <p:cNvPr id="183" name="Shape 183"/>
          <p:cNvSpPr txBox="1">
            <a:spLocks noGrp="1"/>
          </p:cNvSpPr>
          <p:nvPr>
            <p:ph type="body" idx="4294967295"/>
          </p:nvPr>
        </p:nvSpPr>
        <p:spPr>
          <a:xfrm>
            <a:off x="504031" y="1769150"/>
            <a:ext cx="9072202" cy="4385071"/>
          </a:xfrm>
          <a:prstGeom prst="rect">
            <a:avLst/>
          </a:prstGeom>
          <a:noFill/>
          <a:ln>
            <a:noFill/>
          </a:ln>
        </p:spPr>
        <p:txBody>
          <a:bodyPr lIns="91425" tIns="45700" rIns="91425" bIns="45700" anchor="t" anchorCtr="1">
            <a:noAutofit/>
          </a:bodyPr>
          <a:lstStyle/>
          <a:p>
            <a:pPr marL="0" marR="0" lvl="0" indent="0" algn="l" rtl="0">
              <a:lnSpc>
                <a:spcPct val="100000"/>
              </a:lnSpc>
              <a:spcBef>
                <a:spcPts val="0"/>
              </a:spcBef>
              <a:spcAft>
                <a:spcPts val="0"/>
              </a:spcAft>
              <a:buClr>
                <a:srgbClr val="000000"/>
              </a:buClr>
              <a:buSzPct val="100000"/>
              <a:buFont typeface="Arial"/>
              <a:buChar char="•"/>
            </a:pPr>
            <a:r>
              <a:rPr lang="en-US" sz="3200" b="0" i="0" u="none" strike="noStrike" cap="none">
                <a:solidFill>
                  <a:srgbClr val="000000"/>
                </a:solidFill>
                <a:latin typeface="Arial"/>
                <a:ea typeface="Arial"/>
                <a:cs typeface="Arial"/>
                <a:sym typeface="Arial"/>
              </a:rPr>
              <a:t>1) Conformance to specification: Quality that is defined as a matter of products and services whose measurable characteristics satisfy a fixed specification – that is, conformance to an in beforehand defined specification.</a:t>
            </a:r>
          </a:p>
          <a:p>
            <a:pPr marL="0" marR="0" lvl="0" indent="0" algn="l" rtl="0">
              <a:lnSpc>
                <a:spcPct val="100000"/>
              </a:lnSpc>
              <a:spcBef>
                <a:spcPts val="1417"/>
              </a:spcBef>
              <a:spcAft>
                <a:spcPts val="0"/>
              </a:spcAft>
              <a:buClr>
                <a:schemeClr val="dk1"/>
              </a:buClr>
              <a:buSzPct val="100000"/>
              <a:buFont typeface="Arial"/>
              <a:buNone/>
            </a:pPr>
            <a:endParaRPr sz="3200" b="0" i="0" u="none" strike="noStrike" cap="none">
              <a:solidFill>
                <a:srgbClr val="000000"/>
              </a:solidFill>
              <a:latin typeface="Arial"/>
              <a:ea typeface="Arial"/>
              <a:cs typeface="Arial"/>
              <a:sym typeface="Arial"/>
            </a:endParaRPr>
          </a:p>
          <a:p>
            <a:pPr marL="0" marR="0" lvl="0" indent="0" algn="l" rtl="0">
              <a:lnSpc>
                <a:spcPct val="100000"/>
              </a:lnSpc>
              <a:spcBef>
                <a:spcPts val="1417"/>
              </a:spcBef>
              <a:spcAft>
                <a:spcPts val="0"/>
              </a:spcAft>
              <a:buClr>
                <a:srgbClr val="000000"/>
              </a:buClr>
              <a:buSzPct val="100000"/>
              <a:buFont typeface="Arial"/>
              <a:buChar char="•"/>
            </a:pPr>
            <a:r>
              <a:rPr lang="en-US" sz="3200" b="0" i="0" u="none" strike="noStrike" cap="none">
                <a:solidFill>
                  <a:srgbClr val="000000"/>
                </a:solidFill>
                <a:latin typeface="Arial"/>
                <a:ea typeface="Arial"/>
                <a:cs typeface="Arial"/>
                <a:sym typeface="Arial"/>
              </a:rPr>
              <a:t>2) Meeting customer needs: Quality that is identified independent of any measurable characteristics. That is, quality is defined as the products or services capability to meet customer expectations – explicit or not. Software quality is a multidimensional quantity and is measurable. To do this, we need to divide and measure software quality in terms of quality attributes: Static Quality Attributes Dynamic Quality Attributes</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Shape 188"/>
          <p:cNvSpPr txBox="1">
            <a:spLocks noGrp="1"/>
          </p:cNvSpPr>
          <p:nvPr>
            <p:ph type="title" idx="4294967295"/>
          </p:nvPr>
        </p:nvSpPr>
        <p:spPr>
          <a:xfrm>
            <a:off x="504391" y="115927"/>
            <a:ext cx="9072202" cy="582875"/>
          </a:xfrm>
          <a:prstGeom prst="rect">
            <a:avLst/>
          </a:prstGeom>
          <a:noFill/>
          <a:ln>
            <a:noFill/>
          </a:ln>
        </p:spPr>
        <p:txBody>
          <a:bodyPr lIns="91425" tIns="45700" rIns="91425" bIns="45700" anchor="ctr" anchorCtr="1">
            <a:noAutofit/>
          </a:bodyPr>
          <a:lstStyle/>
          <a:p>
            <a:pPr marL="0" marR="0" lvl="0" indent="0" algn="ctr" rtl="0">
              <a:lnSpc>
                <a:spcPct val="100000"/>
              </a:lnSpc>
              <a:spcBef>
                <a:spcPts val="0"/>
              </a:spcBef>
              <a:buClr>
                <a:schemeClr val="dk1"/>
              </a:buClr>
              <a:buSzPct val="25000"/>
              <a:buFont typeface="Calibri"/>
              <a:buNone/>
            </a:pPr>
            <a:endParaRPr sz="4140" b="0" i="0" u="none" strike="noStrike" cap="none">
              <a:solidFill>
                <a:srgbClr val="000080"/>
              </a:solidFill>
              <a:latin typeface="Arial"/>
              <a:ea typeface="Arial"/>
              <a:cs typeface="Arial"/>
              <a:sym typeface="Arial"/>
            </a:endParaRPr>
          </a:p>
        </p:txBody>
      </p:sp>
      <p:sp>
        <p:nvSpPr>
          <p:cNvPr id="189" name="Shape 189"/>
          <p:cNvSpPr>
            <a:spLocks noGrp="1"/>
          </p:cNvSpPr>
          <p:nvPr>
            <p:ph type="tbl" idx="2"/>
          </p:nvPr>
        </p:nvSpPr>
        <p:spPr>
          <a:xfrm>
            <a:off x="504031" y="1008062"/>
            <a:ext cx="8870229" cy="6276628"/>
          </a:xfrm>
          <a:prstGeom prst="rect">
            <a:avLst/>
          </a:prstGeom>
          <a:noFill/>
          <a:ln>
            <a:noFill/>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dk1"/>
              </a:solidFill>
              <a:latin typeface="Calibri"/>
              <a:ea typeface="Calibri"/>
              <a:cs typeface="Calibri"/>
              <a:sym typeface="Calibri"/>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Shape 194"/>
          <p:cNvSpPr txBox="1">
            <a:spLocks noGrp="1"/>
          </p:cNvSpPr>
          <p:nvPr>
            <p:ph type="title" idx="4294967295"/>
          </p:nvPr>
        </p:nvSpPr>
        <p:spPr>
          <a:xfrm>
            <a:off x="504031" y="337340"/>
            <a:ext cx="9072202" cy="1262237"/>
          </a:xfrm>
          <a:prstGeom prst="rect">
            <a:avLst/>
          </a:prstGeom>
          <a:noFill/>
          <a:ln>
            <a:noFill/>
          </a:ln>
        </p:spPr>
        <p:txBody>
          <a:bodyPr lIns="91425" tIns="45700" rIns="91425" bIns="45700" anchor="ctr" anchorCtr="1">
            <a:noAutofit/>
          </a:bodyPr>
          <a:lstStyle/>
          <a:p>
            <a:pPr marL="0" marR="30601" lvl="0" indent="0" algn="ctr" rtl="0">
              <a:lnSpc>
                <a:spcPct val="100000"/>
              </a:lnSpc>
              <a:spcBef>
                <a:spcPts val="0"/>
              </a:spcBef>
              <a:spcAft>
                <a:spcPts val="0"/>
              </a:spcAft>
              <a:buClr>
                <a:srgbClr val="000080"/>
              </a:buClr>
              <a:buSzPct val="25000"/>
              <a:buFont typeface="Arial"/>
              <a:buNone/>
            </a:pPr>
            <a:r>
              <a:rPr lang="en-US" sz="4140" b="0" i="0" u="none" strike="noStrike" cap="none">
                <a:solidFill>
                  <a:srgbClr val="000080"/>
                </a:solidFill>
                <a:latin typeface="Arial"/>
                <a:ea typeface="Arial"/>
                <a:cs typeface="Arial"/>
                <a:sym typeface="Arial"/>
              </a:rPr>
              <a:t>When to Start Testing?</a:t>
            </a:r>
          </a:p>
        </p:txBody>
      </p:sp>
      <p:sp>
        <p:nvSpPr>
          <p:cNvPr id="195" name="Shape 195"/>
          <p:cNvSpPr txBox="1">
            <a:spLocks noGrp="1"/>
          </p:cNvSpPr>
          <p:nvPr>
            <p:ph type="body" idx="4294967295"/>
          </p:nvPr>
        </p:nvSpPr>
        <p:spPr>
          <a:xfrm>
            <a:off x="504031" y="1769150"/>
            <a:ext cx="9216572" cy="5215282"/>
          </a:xfrm>
          <a:prstGeom prst="rect">
            <a:avLst/>
          </a:prstGeom>
          <a:noFill/>
          <a:ln>
            <a:noFill/>
          </a:ln>
        </p:spPr>
        <p:txBody>
          <a:bodyPr lIns="91425" tIns="45700" rIns="91425" bIns="45700" anchor="t" anchorCtr="1">
            <a:noAutofit/>
          </a:bodyPr>
          <a:lstStyle/>
          <a:p>
            <a:pPr marL="0" marR="30601" lvl="0" indent="0" algn="l" rtl="0">
              <a:lnSpc>
                <a:spcPct val="100000"/>
              </a:lnSpc>
              <a:spcBef>
                <a:spcPts val="0"/>
              </a:spcBef>
              <a:spcAft>
                <a:spcPts val="0"/>
              </a:spcAft>
              <a:buClr>
                <a:schemeClr val="dk1"/>
              </a:buClr>
              <a:buSzPct val="97619"/>
              <a:buFont typeface="Arial"/>
              <a:buNone/>
            </a:pPr>
            <a:endParaRPr sz="2050" b="0" i="0" u="none" strike="noStrike" cap="none">
              <a:solidFill>
                <a:srgbClr val="121214"/>
              </a:solidFill>
              <a:latin typeface="Verdana"/>
              <a:ea typeface="Verdana"/>
              <a:cs typeface="Verdana"/>
              <a:sym typeface="Verdana"/>
            </a:endParaRPr>
          </a:p>
          <a:p>
            <a:pPr marL="30601" marR="30601" lvl="0" indent="-5201" algn="just" rtl="0">
              <a:lnSpc>
                <a:spcPct val="100000"/>
              </a:lnSpc>
              <a:spcBef>
                <a:spcPts val="241"/>
              </a:spcBef>
              <a:spcAft>
                <a:spcPts val="0"/>
              </a:spcAft>
              <a:buClr>
                <a:srgbClr val="000000"/>
              </a:buClr>
              <a:buSzPct val="100000"/>
              <a:buFont typeface="Arial"/>
              <a:buChar char="•"/>
            </a:pPr>
            <a:r>
              <a:rPr lang="en-US" sz="1600" b="0" i="0" u="none" strike="noStrike" cap="none">
                <a:solidFill>
                  <a:srgbClr val="000000"/>
                </a:solidFill>
                <a:latin typeface="Verdana"/>
                <a:ea typeface="Verdana"/>
                <a:cs typeface="Verdana"/>
                <a:sym typeface="Verdana"/>
              </a:rPr>
              <a:t>An early start to testing reduces the cost and time to rework and produce error-free software that is delivered to the client. However in Software Development Life Cycle (SDLC), testing can be started from the Requirements Gathering phase and continued till the deployment of the software. It also depends on the development model that is being used. For example, in the Waterfall model, formal testing is conducted in the testing phase; but in the incremental model, testing is performed at the end of every increment/iteration and the whole application is tested at the end.</a:t>
            </a:r>
          </a:p>
          <a:p>
            <a:pPr marL="30601" marR="30601" lvl="0" indent="-5201" algn="just" rtl="0">
              <a:lnSpc>
                <a:spcPct val="100000"/>
              </a:lnSpc>
              <a:spcBef>
                <a:spcPts val="1199"/>
              </a:spcBef>
              <a:spcAft>
                <a:spcPts val="0"/>
              </a:spcAft>
              <a:buClr>
                <a:srgbClr val="000000"/>
              </a:buClr>
              <a:buSzPct val="100000"/>
              <a:buFont typeface="Arial"/>
              <a:buChar char="•"/>
            </a:pPr>
            <a:r>
              <a:rPr lang="en-US" sz="1600" b="0" i="0" u="none" strike="noStrike" cap="none">
                <a:solidFill>
                  <a:srgbClr val="000000"/>
                </a:solidFill>
                <a:latin typeface="Verdana"/>
                <a:ea typeface="Verdana"/>
                <a:cs typeface="Verdana"/>
                <a:sym typeface="Verdana"/>
              </a:rPr>
              <a:t>Testing is done in different forms at every phase of SDLC:</a:t>
            </a:r>
          </a:p>
          <a:p>
            <a:pPr marL="487830" marR="30601" lvl="0" indent="-5230" algn="just" rtl="0">
              <a:lnSpc>
                <a:spcPct val="100000"/>
              </a:lnSpc>
              <a:spcBef>
                <a:spcPts val="1199"/>
              </a:spcBef>
              <a:spcAft>
                <a:spcPts val="0"/>
              </a:spcAft>
              <a:buClr>
                <a:srgbClr val="000000"/>
              </a:buClr>
              <a:buSzPct val="45000"/>
              <a:buFont typeface="Noto Sans Symbols"/>
              <a:buChar char="•"/>
            </a:pPr>
            <a:r>
              <a:rPr lang="en-US" sz="1600" b="0" i="0" u="none" strike="noStrike" cap="none">
                <a:solidFill>
                  <a:srgbClr val="000000"/>
                </a:solidFill>
                <a:latin typeface="Verdana"/>
                <a:ea typeface="Verdana"/>
                <a:cs typeface="Verdana"/>
                <a:sym typeface="Verdana"/>
              </a:rPr>
              <a:t>During the requirement gathering phase, the analysis and verification of requirements are also considered as testing.</a:t>
            </a:r>
          </a:p>
          <a:p>
            <a:pPr marL="487830" marR="30601" lvl="0" indent="-5230" algn="just" rtl="0">
              <a:lnSpc>
                <a:spcPct val="100000"/>
              </a:lnSpc>
              <a:spcBef>
                <a:spcPts val="1199"/>
              </a:spcBef>
              <a:spcAft>
                <a:spcPts val="0"/>
              </a:spcAft>
              <a:buClr>
                <a:srgbClr val="000000"/>
              </a:buClr>
              <a:buSzPct val="45000"/>
              <a:buFont typeface="Noto Sans Symbols"/>
              <a:buChar char="•"/>
            </a:pPr>
            <a:r>
              <a:rPr lang="en-US" sz="1600" b="0" i="0" u="none" strike="noStrike" cap="none">
                <a:solidFill>
                  <a:srgbClr val="000000"/>
                </a:solidFill>
                <a:latin typeface="Verdana"/>
                <a:ea typeface="Verdana"/>
                <a:cs typeface="Verdana"/>
                <a:sym typeface="Verdana"/>
              </a:rPr>
              <a:t>Reviewing the design in the design phase with the intent to improve the design is also considered as testing.</a:t>
            </a:r>
          </a:p>
          <a:p>
            <a:pPr marL="487830" marR="30601" lvl="0" indent="-5230" algn="just" rtl="0">
              <a:lnSpc>
                <a:spcPct val="100000"/>
              </a:lnSpc>
              <a:spcBef>
                <a:spcPts val="1199"/>
              </a:spcBef>
              <a:spcAft>
                <a:spcPts val="0"/>
              </a:spcAft>
              <a:buClr>
                <a:srgbClr val="000000"/>
              </a:buClr>
              <a:buSzPct val="45000"/>
              <a:buFont typeface="Noto Sans Symbols"/>
              <a:buChar char="•"/>
            </a:pPr>
            <a:r>
              <a:rPr lang="en-US" sz="1600" b="0" i="0" u="none" strike="noStrike" cap="none">
                <a:solidFill>
                  <a:srgbClr val="000000"/>
                </a:solidFill>
                <a:latin typeface="Verdana"/>
                <a:ea typeface="Verdana"/>
                <a:cs typeface="Verdana"/>
                <a:sym typeface="Verdana"/>
              </a:rPr>
              <a:t>Testing performed by a developer on completion of the code is also categorized as testing.</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Shape 200"/>
          <p:cNvSpPr txBox="1">
            <a:spLocks noGrp="1"/>
          </p:cNvSpPr>
          <p:nvPr>
            <p:ph type="title" idx="4294967295"/>
          </p:nvPr>
        </p:nvSpPr>
        <p:spPr>
          <a:xfrm>
            <a:off x="504031" y="337340"/>
            <a:ext cx="9072202" cy="1262237"/>
          </a:xfrm>
          <a:prstGeom prst="rect">
            <a:avLst/>
          </a:prstGeom>
          <a:noFill/>
          <a:ln>
            <a:noFill/>
          </a:ln>
        </p:spPr>
        <p:txBody>
          <a:bodyPr lIns="91425" tIns="45700" rIns="91425" bIns="45700" anchor="ctr" anchorCtr="1">
            <a:noAutofit/>
          </a:bodyPr>
          <a:lstStyle/>
          <a:p>
            <a:pPr marL="0" marR="30601" lvl="0" indent="0" algn="ctr" rtl="0">
              <a:lnSpc>
                <a:spcPct val="100000"/>
              </a:lnSpc>
              <a:spcBef>
                <a:spcPts val="0"/>
              </a:spcBef>
              <a:spcAft>
                <a:spcPts val="0"/>
              </a:spcAft>
              <a:buClr>
                <a:srgbClr val="000080"/>
              </a:buClr>
              <a:buSzPct val="25000"/>
              <a:buFont typeface="Arial"/>
              <a:buNone/>
            </a:pPr>
            <a:r>
              <a:rPr lang="en-US" sz="4140" b="0" i="0" u="none" strike="noStrike" cap="none">
                <a:solidFill>
                  <a:srgbClr val="000080"/>
                </a:solidFill>
                <a:latin typeface="Arial"/>
                <a:ea typeface="Arial"/>
                <a:cs typeface="Arial"/>
                <a:sym typeface="Arial"/>
              </a:rPr>
              <a:t>When to Stop Testing?</a:t>
            </a:r>
          </a:p>
        </p:txBody>
      </p:sp>
      <p:sp>
        <p:nvSpPr>
          <p:cNvPr id="201" name="Shape 201"/>
          <p:cNvSpPr txBox="1">
            <a:spLocks noGrp="1"/>
          </p:cNvSpPr>
          <p:nvPr>
            <p:ph type="body" idx="4294967295"/>
          </p:nvPr>
        </p:nvSpPr>
        <p:spPr>
          <a:xfrm>
            <a:off x="504031" y="1769150"/>
            <a:ext cx="8870590" cy="4384711"/>
          </a:xfrm>
          <a:prstGeom prst="rect">
            <a:avLst/>
          </a:prstGeom>
          <a:noFill/>
          <a:ln>
            <a:noFill/>
          </a:ln>
        </p:spPr>
        <p:txBody>
          <a:bodyPr lIns="91425" tIns="45700" rIns="91425" bIns="45700" anchor="t" anchorCtr="1">
            <a:noAutofit/>
          </a:bodyPr>
          <a:lstStyle/>
          <a:p>
            <a:pPr marL="0" marR="30601" lvl="0" indent="0" algn="l" rtl="0">
              <a:lnSpc>
                <a:spcPct val="100000"/>
              </a:lnSpc>
              <a:spcBef>
                <a:spcPts val="0"/>
              </a:spcBef>
              <a:spcAft>
                <a:spcPts val="0"/>
              </a:spcAft>
              <a:buClr>
                <a:schemeClr val="dk1"/>
              </a:buClr>
              <a:buSzPct val="97619"/>
              <a:buFont typeface="Arial"/>
              <a:buNone/>
            </a:pPr>
            <a:endParaRPr sz="2050" b="0" i="0" u="none" strike="noStrike" cap="none">
              <a:solidFill>
                <a:srgbClr val="121214"/>
              </a:solidFill>
              <a:latin typeface="Verdana"/>
              <a:ea typeface="Verdana"/>
              <a:cs typeface="Verdana"/>
              <a:sym typeface="Verdana"/>
            </a:endParaRPr>
          </a:p>
          <a:p>
            <a:pPr marL="30601" marR="30601" lvl="0" indent="-5201" algn="just" rtl="0">
              <a:lnSpc>
                <a:spcPct val="100000"/>
              </a:lnSpc>
              <a:spcBef>
                <a:spcPts val="241"/>
              </a:spcBef>
              <a:spcAft>
                <a:spcPts val="0"/>
              </a:spcAft>
              <a:buClr>
                <a:srgbClr val="000000"/>
              </a:buClr>
              <a:buSzPct val="100000"/>
              <a:buFont typeface="Arial"/>
              <a:buChar char="•"/>
            </a:pPr>
            <a:r>
              <a:rPr lang="en-US" sz="1800" b="0" i="0" u="none" strike="noStrike" cap="none">
                <a:solidFill>
                  <a:srgbClr val="000000"/>
                </a:solidFill>
                <a:latin typeface="Verdana"/>
                <a:ea typeface="Verdana"/>
                <a:cs typeface="Verdana"/>
                <a:sym typeface="Verdana"/>
              </a:rPr>
              <a:t>It is difficult to determine when to stop testing, as testing is a never-ending process and no one can claim that a software is 100% tested. The following aspects are to be considered for stopping the testing process:</a:t>
            </a:r>
          </a:p>
          <a:p>
            <a:pPr marL="457228" marR="0" lvl="0" indent="-228628" algn="l" rtl="0">
              <a:lnSpc>
                <a:spcPct val="100000"/>
              </a:lnSpc>
              <a:spcBef>
                <a:spcPts val="1338"/>
              </a:spcBef>
              <a:spcAft>
                <a:spcPts val="0"/>
              </a:spcAft>
              <a:buClr>
                <a:srgbClr val="000000"/>
              </a:buClr>
              <a:buSzPct val="45000"/>
              <a:buFont typeface="Noto Sans Symbols"/>
              <a:buChar char="•"/>
            </a:pPr>
            <a:r>
              <a:rPr lang="en-US" sz="1800" b="0" i="0" u="none" strike="noStrike" cap="none">
                <a:solidFill>
                  <a:srgbClr val="000000"/>
                </a:solidFill>
                <a:latin typeface="Verdana"/>
                <a:ea typeface="Verdana"/>
                <a:cs typeface="Verdana"/>
                <a:sym typeface="Verdana"/>
              </a:rPr>
              <a:t>Testing Deadlines</a:t>
            </a:r>
          </a:p>
          <a:p>
            <a:pPr marL="457228" marR="0" lvl="0" indent="-228628" algn="l" rtl="0">
              <a:lnSpc>
                <a:spcPct val="100000"/>
              </a:lnSpc>
              <a:spcBef>
                <a:spcPts val="454"/>
              </a:spcBef>
              <a:spcAft>
                <a:spcPts val="0"/>
              </a:spcAft>
              <a:buClr>
                <a:srgbClr val="000000"/>
              </a:buClr>
              <a:buSzPct val="45000"/>
              <a:buFont typeface="Noto Sans Symbols"/>
              <a:buChar char="•"/>
            </a:pPr>
            <a:r>
              <a:rPr lang="en-US" sz="1800" b="0" i="0" u="none" strike="noStrike" cap="none">
                <a:solidFill>
                  <a:srgbClr val="000000"/>
                </a:solidFill>
                <a:latin typeface="Verdana"/>
                <a:ea typeface="Verdana"/>
                <a:cs typeface="Verdana"/>
                <a:sym typeface="Verdana"/>
              </a:rPr>
              <a:t>Completion of test case execution</a:t>
            </a:r>
          </a:p>
          <a:p>
            <a:pPr marL="457228" marR="0" lvl="0" indent="-228628" algn="l" rtl="0">
              <a:lnSpc>
                <a:spcPct val="100000"/>
              </a:lnSpc>
              <a:spcBef>
                <a:spcPts val="454"/>
              </a:spcBef>
              <a:spcAft>
                <a:spcPts val="0"/>
              </a:spcAft>
              <a:buClr>
                <a:srgbClr val="000000"/>
              </a:buClr>
              <a:buSzPct val="45000"/>
              <a:buFont typeface="Noto Sans Symbols"/>
              <a:buChar char="•"/>
            </a:pPr>
            <a:r>
              <a:rPr lang="en-US" sz="1800" b="0" i="0" u="none" strike="noStrike" cap="none">
                <a:solidFill>
                  <a:srgbClr val="000000"/>
                </a:solidFill>
                <a:latin typeface="Verdana"/>
                <a:ea typeface="Verdana"/>
                <a:cs typeface="Verdana"/>
                <a:sym typeface="Verdana"/>
              </a:rPr>
              <a:t>Completion of functional and code coverage to a certain point</a:t>
            </a:r>
          </a:p>
          <a:p>
            <a:pPr marL="457228" marR="0" lvl="0" indent="-228628" algn="l" rtl="0">
              <a:lnSpc>
                <a:spcPct val="100000"/>
              </a:lnSpc>
              <a:spcBef>
                <a:spcPts val="454"/>
              </a:spcBef>
              <a:spcAft>
                <a:spcPts val="0"/>
              </a:spcAft>
              <a:buClr>
                <a:srgbClr val="000000"/>
              </a:buClr>
              <a:buSzPct val="45000"/>
              <a:buFont typeface="Noto Sans Symbols"/>
              <a:buChar char="•"/>
            </a:pPr>
            <a:r>
              <a:rPr lang="en-US" sz="1800" b="0" i="0" u="none" strike="noStrike" cap="none">
                <a:solidFill>
                  <a:srgbClr val="000000"/>
                </a:solidFill>
                <a:latin typeface="Verdana"/>
                <a:ea typeface="Verdana"/>
                <a:cs typeface="Verdana"/>
                <a:sym typeface="Verdana"/>
              </a:rPr>
              <a:t>Bug rate falls below a certain level and no high-priority bugs are identified</a:t>
            </a:r>
          </a:p>
          <a:p>
            <a:pPr marL="457228" marR="0" lvl="0" indent="-228628" algn="l" rtl="0">
              <a:lnSpc>
                <a:spcPct val="100000"/>
              </a:lnSpc>
              <a:spcBef>
                <a:spcPts val="454"/>
              </a:spcBef>
              <a:spcAft>
                <a:spcPts val="0"/>
              </a:spcAft>
              <a:buClr>
                <a:srgbClr val="000000"/>
              </a:buClr>
              <a:buSzPct val="45000"/>
              <a:buFont typeface="Noto Sans Symbols"/>
              <a:buChar char="•"/>
            </a:pPr>
            <a:r>
              <a:rPr lang="en-US" sz="1800" b="0" i="0" u="none" strike="noStrike" cap="none">
                <a:solidFill>
                  <a:srgbClr val="000000"/>
                </a:solidFill>
                <a:latin typeface="Verdana"/>
                <a:ea typeface="Verdana"/>
                <a:cs typeface="Verdana"/>
                <a:sym typeface="Verdana"/>
              </a:rPr>
              <a:t>Management decision</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Shape 206"/>
          <p:cNvSpPr txBox="1">
            <a:spLocks noGrp="1"/>
          </p:cNvSpPr>
          <p:nvPr>
            <p:ph type="title" idx="4294967295"/>
          </p:nvPr>
        </p:nvSpPr>
        <p:spPr>
          <a:xfrm>
            <a:off x="504031" y="337340"/>
            <a:ext cx="9072202" cy="1262237"/>
          </a:xfrm>
          <a:prstGeom prst="rect">
            <a:avLst/>
          </a:prstGeom>
          <a:noFill/>
          <a:ln>
            <a:noFill/>
          </a:ln>
        </p:spPr>
        <p:txBody>
          <a:bodyPr lIns="91425" tIns="45700" rIns="91425" bIns="45700" anchor="ctr" anchorCtr="1">
            <a:noAutofit/>
          </a:bodyPr>
          <a:lstStyle/>
          <a:p>
            <a:pPr marL="0" marR="30601" lvl="0" indent="0" algn="ctr" rtl="0">
              <a:lnSpc>
                <a:spcPct val="100000"/>
              </a:lnSpc>
              <a:spcBef>
                <a:spcPts val="0"/>
              </a:spcBef>
              <a:spcAft>
                <a:spcPts val="0"/>
              </a:spcAft>
              <a:buClr>
                <a:srgbClr val="121214"/>
              </a:buClr>
              <a:buSzPct val="25000"/>
              <a:buFont typeface="Verdana"/>
              <a:buNone/>
            </a:pPr>
            <a:r>
              <a:rPr lang="en-US" sz="4800" b="0" i="0" u="none" strike="noStrike" cap="none">
                <a:solidFill>
                  <a:srgbClr val="121214"/>
                </a:solidFill>
                <a:latin typeface="Verdana"/>
                <a:ea typeface="Verdana"/>
                <a:cs typeface="Verdana"/>
                <a:sym typeface="Verdana"/>
              </a:rPr>
              <a:t>Verification &amp; Validation</a:t>
            </a:r>
          </a:p>
        </p:txBody>
      </p:sp>
      <p:sp>
        <p:nvSpPr>
          <p:cNvPr id="207" name="Shape 207"/>
          <p:cNvSpPr>
            <a:spLocks noGrp="1"/>
          </p:cNvSpPr>
          <p:nvPr>
            <p:ph type="tbl" idx="2"/>
          </p:nvPr>
        </p:nvSpPr>
        <p:spPr>
          <a:xfrm>
            <a:off x="652000" y="2102169"/>
            <a:ext cx="8870229" cy="4195700"/>
          </a:xfrm>
          <a:prstGeom prst="rect">
            <a:avLst/>
          </a:prstGeom>
          <a:noFill/>
          <a:ln>
            <a:noFill/>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dk1"/>
              </a:solidFill>
              <a:latin typeface="Calibri"/>
              <a:ea typeface="Calibri"/>
              <a:cs typeface="Calibri"/>
              <a:sym typeface="Calibri"/>
            </a:endParaRPr>
          </a:p>
        </p:txBody>
      </p:sp>
    </p:spTree>
  </p:cSld>
  <p:clrMapOvr>
    <a:masterClrMapping/>
  </p:clrMapOvr>
  <p:transition spd="slow">
    <p:cut/>
  </p:transition>
</p:sld>
</file>

<file path=ppt/theme/theme1.xml><?xml version="1.0" encoding="utf-8"?>
<a:theme xmlns:a="http://schemas.openxmlformats.org/drawingml/2006/main" name="lyt-sunrise">
  <a:themeElements>
    <a:clrScheme name="Office">
      <a:dk1>
        <a:srgbClr val="000000"/>
      </a:dk1>
      <a:lt1>
        <a:srgbClr val="FFFD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E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853</Words>
  <PresentationFormat>Custom</PresentationFormat>
  <Paragraphs>63</Paragraphs>
  <Slides>13</Slides>
  <Notes>13</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lyt-sunrise</vt:lpstr>
      <vt:lpstr>Office Theme</vt:lpstr>
      <vt:lpstr>Slide 1</vt:lpstr>
      <vt:lpstr>Software Testing</vt:lpstr>
      <vt:lpstr>Error, Fault and Failure</vt:lpstr>
      <vt:lpstr>Software Testing Objectives</vt:lpstr>
      <vt:lpstr>Software quality</vt:lpstr>
      <vt:lpstr>Slide 6</vt:lpstr>
      <vt:lpstr>When to Start Testing?</vt:lpstr>
      <vt:lpstr>When to Stop Testing?</vt:lpstr>
      <vt:lpstr>Verification &amp; Validation</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PCP</cp:lastModifiedBy>
  <cp:revision>2</cp:revision>
  <dcterms:modified xsi:type="dcterms:W3CDTF">2017-09-18T05:20:20Z</dcterms:modified>
</cp:coreProperties>
</file>