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990600"/>
            <a:ext cx="7772400" cy="1470025"/>
          </a:xfrm>
        </p:spPr>
        <p:txBody>
          <a:bodyPr/>
          <a:lstStyle/>
          <a:p>
            <a:r>
              <a:rPr lang="en-US" dirty="0" smtClean="0"/>
              <a:t>Tunnel engineering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8400"/>
            <a:ext cx="6400800" cy="3200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 descr="D:\PDP\TEN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2438400"/>
            <a:ext cx="6400800" cy="3429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 &amp; necessity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Underground passage which are </a:t>
            </a:r>
            <a:r>
              <a:rPr lang="en-US" dirty="0" smtClean="0"/>
              <a:t>constructed without </a:t>
            </a:r>
            <a:r>
              <a:rPr lang="en-US" dirty="0" smtClean="0"/>
              <a:t>disturbing the ground surface 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 route to be connected by shorter distance</a:t>
            </a:r>
          </a:p>
          <a:p>
            <a:r>
              <a:rPr lang="en-US" dirty="0" smtClean="0"/>
              <a:t>Conveying water for power generation</a:t>
            </a:r>
          </a:p>
          <a:p>
            <a:r>
              <a:rPr lang="en-US" dirty="0" smtClean="0"/>
              <a:t>To avoid acquisition of </a:t>
            </a:r>
            <a:r>
              <a:rPr lang="en-US" dirty="0" err="1" smtClean="0"/>
              <a:t>valuble</a:t>
            </a:r>
            <a:r>
              <a:rPr lang="en-US" dirty="0" smtClean="0"/>
              <a:t> land</a:t>
            </a:r>
          </a:p>
          <a:p>
            <a:r>
              <a:rPr lang="en-US" dirty="0" smtClean="0"/>
              <a:t>Protection </a:t>
            </a:r>
            <a:r>
              <a:rPr lang="en-US" dirty="0" err="1" smtClean="0"/>
              <a:t>againt</a:t>
            </a:r>
            <a:r>
              <a:rPr lang="en-US" dirty="0" smtClean="0"/>
              <a:t> landslide, snow fall</a:t>
            </a:r>
          </a:p>
          <a:p>
            <a:r>
              <a:rPr lang="en-US" dirty="0" err="1" smtClean="0"/>
              <a:t>Coneveying</a:t>
            </a:r>
            <a:r>
              <a:rPr lang="en-US" dirty="0" smtClean="0"/>
              <a:t>  </a:t>
            </a:r>
            <a:r>
              <a:rPr lang="en-US" dirty="0" err="1" smtClean="0"/>
              <a:t>water,oil,gas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connect terminal station by short route</a:t>
            </a:r>
          </a:p>
          <a:p>
            <a:r>
              <a:rPr lang="en-US" dirty="0" smtClean="0"/>
              <a:t>Less route length result in less transportation cost</a:t>
            </a:r>
          </a:p>
          <a:p>
            <a:r>
              <a:rPr lang="en-US" dirty="0" smtClean="0"/>
              <a:t>They carry railway, road and water, oil, gas</a:t>
            </a:r>
          </a:p>
          <a:p>
            <a:r>
              <a:rPr lang="en-US" dirty="0" smtClean="0"/>
              <a:t>Avoiding holding up of traffic for long time</a:t>
            </a:r>
          </a:p>
          <a:p>
            <a:r>
              <a:rPr lang="en-US" dirty="0" smtClean="0"/>
              <a:t>To avoid acquisition of </a:t>
            </a:r>
            <a:r>
              <a:rPr lang="en-US" dirty="0" err="1" smtClean="0"/>
              <a:t>valuble</a:t>
            </a:r>
            <a:r>
              <a:rPr lang="en-US" dirty="0" smtClean="0"/>
              <a:t> </a:t>
            </a:r>
            <a:r>
              <a:rPr lang="en-US" dirty="0" smtClean="0"/>
              <a:t>land</a:t>
            </a:r>
          </a:p>
          <a:p>
            <a:r>
              <a:rPr lang="en-US" dirty="0" smtClean="0"/>
              <a:t>Protection </a:t>
            </a:r>
            <a:r>
              <a:rPr lang="en-US" dirty="0" err="1" smtClean="0"/>
              <a:t>againt</a:t>
            </a:r>
            <a:r>
              <a:rPr lang="en-US" dirty="0" smtClean="0"/>
              <a:t> landslide, snow fall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Disadvantages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 skilled </a:t>
            </a:r>
            <a:r>
              <a:rPr lang="en-US" dirty="0" err="1" smtClean="0"/>
              <a:t>labour</a:t>
            </a:r>
            <a:r>
              <a:rPr lang="en-US" dirty="0" smtClean="0"/>
              <a:t> &amp; supervision</a:t>
            </a:r>
          </a:p>
          <a:p>
            <a:r>
              <a:rPr lang="en-US" dirty="0" smtClean="0"/>
              <a:t>Require Special equipment</a:t>
            </a:r>
          </a:p>
          <a:p>
            <a:r>
              <a:rPr lang="en-US" dirty="0" smtClean="0"/>
              <a:t>Costly in construction</a:t>
            </a:r>
          </a:p>
          <a:p>
            <a:r>
              <a:rPr lang="en-US" dirty="0" smtClean="0"/>
              <a:t>Require more time</a:t>
            </a:r>
          </a:p>
          <a:p>
            <a:r>
              <a:rPr lang="en-US" dirty="0" smtClean="0"/>
              <a:t>May cause suffocation if ventilation not provided properly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US" b="1" dirty="0" smtClean="0"/>
              <a:t>According to purpose</a:t>
            </a:r>
          </a:p>
          <a:p>
            <a:pPr>
              <a:buNone/>
            </a:pPr>
            <a:r>
              <a:rPr lang="en-US" b="1" dirty="0" err="1" smtClean="0"/>
              <a:t>i</a:t>
            </a:r>
            <a:r>
              <a:rPr lang="en-US" b="1" dirty="0" smtClean="0"/>
              <a:t>) Traffic tunnel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Railway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Highway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Navigation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Subway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Pedestrain</a:t>
            </a:r>
            <a:endParaRPr lang="en-US" dirty="0" smtClean="0"/>
          </a:p>
          <a:p>
            <a:pPr marL="514350" indent="-514350">
              <a:buNone/>
            </a:pPr>
            <a:r>
              <a:rPr lang="en-US" b="1" dirty="0" smtClean="0"/>
              <a:t>ii)Conveyance tunnel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Water supply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Hydropower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Sewage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Tunnel for industrial use</a:t>
            </a:r>
          </a:p>
          <a:p>
            <a:pPr marL="514350" indent="-514350">
              <a:buNone/>
            </a:pPr>
            <a:r>
              <a:rPr lang="en-US" b="1" dirty="0" smtClean="0"/>
              <a:t>According to type of material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hard rock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soft rock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 quick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Uder</a:t>
            </a:r>
            <a:r>
              <a:rPr lang="en-US" dirty="0" smtClean="0"/>
              <a:t> river bed</a:t>
            </a:r>
          </a:p>
          <a:p>
            <a:pPr marL="514350" indent="-514350">
              <a:buNone/>
            </a:pPr>
            <a:r>
              <a:rPr lang="en-US" b="1" dirty="0" smtClean="0"/>
              <a:t>According to position of alignment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Base tunnel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Spiral tunnel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Slope 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Shape  tunnel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/>
          <a:lstStyle/>
          <a:p>
            <a:pPr algn="ctr">
              <a:buNone/>
            </a:pPr>
            <a:r>
              <a:rPr lang="en-US" b="1" u="sng" dirty="0" smtClean="0"/>
              <a:t>Shape</a:t>
            </a:r>
          </a:p>
          <a:p>
            <a:pPr algn="ctr">
              <a:buNone/>
            </a:pPr>
            <a:r>
              <a:rPr lang="en-US" dirty="0" smtClean="0"/>
              <a:t>Rectangular tunnel</a:t>
            </a:r>
          </a:p>
          <a:p>
            <a:pPr algn="ctr">
              <a:buNone/>
            </a:pPr>
            <a:r>
              <a:rPr lang="en-US" dirty="0" smtClean="0"/>
              <a:t>Segmental </a:t>
            </a:r>
          </a:p>
          <a:p>
            <a:pPr algn="ctr">
              <a:buNone/>
            </a:pPr>
            <a:r>
              <a:rPr lang="en-US" dirty="0" smtClean="0"/>
              <a:t>Circular</a:t>
            </a:r>
          </a:p>
          <a:p>
            <a:pPr algn="ctr">
              <a:buNone/>
            </a:pPr>
            <a:r>
              <a:rPr lang="en-US" dirty="0" smtClean="0"/>
              <a:t>Horse shoe </a:t>
            </a:r>
          </a:p>
          <a:p>
            <a:pPr algn="ctr">
              <a:buNone/>
            </a:pPr>
            <a:r>
              <a:rPr lang="en-US" dirty="0" smtClean="0"/>
              <a:t>Egg shape</a:t>
            </a:r>
          </a:p>
          <a:p>
            <a:pPr algn="ctr">
              <a:buNone/>
            </a:pPr>
            <a:r>
              <a:rPr lang="en-US" dirty="0" smtClean="0"/>
              <a:t>Elliptical 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Tunnel surveying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Involve the following operation</a:t>
            </a:r>
          </a:p>
          <a:p>
            <a:pPr>
              <a:buNone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Location center line on the ground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Construction of shaft over center line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Transferring the center line inside the tunnel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Shaft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the length of tunnel is small, it can be constructed by excavation</a:t>
            </a:r>
          </a:p>
          <a:p>
            <a:r>
              <a:rPr lang="en-US" dirty="0" smtClean="0"/>
              <a:t>The vertical opening along </a:t>
            </a:r>
            <a:r>
              <a:rPr lang="en-US" smtClean="0"/>
              <a:t>the alignment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2050" name="Picture 2" descr="D:\PDP\TEN\profile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0" y="3962400"/>
            <a:ext cx="5524500" cy="2524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220</Words>
  <Application>Microsoft Office PowerPoint</Application>
  <PresentationFormat>On-screen Show (4:3)</PresentationFormat>
  <Paragraphs>62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Tunnel engineering</vt:lpstr>
      <vt:lpstr>Definition &amp; necessity </vt:lpstr>
      <vt:lpstr>Advantages </vt:lpstr>
      <vt:lpstr>Disadvantages </vt:lpstr>
      <vt:lpstr>Classification </vt:lpstr>
      <vt:lpstr>Shape  tunnel </vt:lpstr>
      <vt:lpstr>Tunnel surveying</vt:lpstr>
      <vt:lpstr>Shaft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Tunnel engineering</dc:title>
  <dc:creator>admin</dc:creator>
  <cp:lastModifiedBy>admin</cp:lastModifiedBy>
  <cp:revision>3</cp:revision>
  <dcterms:created xsi:type="dcterms:W3CDTF">2006-08-16T00:00:00Z</dcterms:created>
  <dcterms:modified xsi:type="dcterms:W3CDTF">2017-03-06T13:59:13Z</dcterms:modified>
</cp:coreProperties>
</file>