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FE12-3B19-40DA-BAD7-5F21CFFB1E31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56E3-F55C-4D38-9219-05A96B88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FE12-3B19-40DA-BAD7-5F21CFFB1E31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56E3-F55C-4D38-9219-05A96B88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FE12-3B19-40DA-BAD7-5F21CFFB1E31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56E3-F55C-4D38-9219-05A96B88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FE12-3B19-40DA-BAD7-5F21CFFB1E31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56E3-F55C-4D38-9219-05A96B88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FE12-3B19-40DA-BAD7-5F21CFFB1E31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56E3-F55C-4D38-9219-05A96B88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FE12-3B19-40DA-BAD7-5F21CFFB1E31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56E3-F55C-4D38-9219-05A96B88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FE12-3B19-40DA-BAD7-5F21CFFB1E31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56E3-F55C-4D38-9219-05A96B88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FE12-3B19-40DA-BAD7-5F21CFFB1E31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56E3-F55C-4D38-9219-05A96B88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FE12-3B19-40DA-BAD7-5F21CFFB1E31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56E3-F55C-4D38-9219-05A96B88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FE12-3B19-40DA-BAD7-5F21CFFB1E31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56E3-F55C-4D38-9219-05A96B88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FE12-3B19-40DA-BAD7-5F21CFFB1E31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56E3-F55C-4D38-9219-05A96B88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3FE12-3B19-40DA-BAD7-5F21CFFB1E31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C56E3-F55C-4D38-9219-05A96B88B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engineering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types-of-bridgespptx-1-2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153400" cy="459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 affecting selection of site of a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Sub soil condition of the bed of the river</a:t>
            </a:r>
          </a:p>
          <a:p>
            <a:r>
              <a:rPr lang="en-US" dirty="0" smtClean="0"/>
              <a:t>Nature of the river</a:t>
            </a:r>
          </a:p>
          <a:p>
            <a:r>
              <a:rPr lang="en-US" dirty="0" smtClean="0"/>
              <a:t>Grades &amp; alignment</a:t>
            </a:r>
          </a:p>
          <a:p>
            <a:r>
              <a:rPr lang="en-US" dirty="0" smtClean="0"/>
              <a:t>Approaches</a:t>
            </a:r>
          </a:p>
          <a:p>
            <a:r>
              <a:rPr lang="en-US" dirty="0" smtClean="0"/>
              <a:t>Banks of stream</a:t>
            </a:r>
          </a:p>
          <a:p>
            <a:r>
              <a:rPr lang="en-US" dirty="0" smtClean="0"/>
              <a:t>Scouring &amp; silting</a:t>
            </a:r>
          </a:p>
          <a:p>
            <a:r>
              <a:rPr lang="en-US" dirty="0" smtClean="0"/>
              <a:t>Obstruction to waterway</a:t>
            </a:r>
          </a:p>
          <a:p>
            <a:r>
              <a:rPr lang="en-US" dirty="0" smtClean="0"/>
              <a:t>River training work</a:t>
            </a:r>
          </a:p>
          <a:p>
            <a:r>
              <a:rPr lang="en-US" dirty="0" smtClean="0"/>
              <a:t>Construction work inside water</a:t>
            </a:r>
          </a:p>
          <a:p>
            <a:r>
              <a:rPr lang="en-US" dirty="0" smtClean="0"/>
              <a:t>Availability of free board</a:t>
            </a:r>
          </a:p>
          <a:p>
            <a:r>
              <a:rPr lang="en-US" dirty="0" smtClean="0"/>
              <a:t>Workers &amp; construction materials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The locating the center line of communication route to be carried by the bridge at the selected site is called bridge alignment</a:t>
            </a:r>
          </a:p>
          <a:p>
            <a:pPr>
              <a:buNone/>
            </a:pPr>
            <a:r>
              <a:rPr lang="en-US" dirty="0" smtClean="0"/>
              <a:t>Types of bridge alignment</a:t>
            </a:r>
          </a:p>
          <a:p>
            <a:r>
              <a:rPr lang="en-US" dirty="0" smtClean="0"/>
              <a:t>Square alignment</a:t>
            </a:r>
          </a:p>
        </p:txBody>
      </p:sp>
      <p:pic>
        <p:nvPicPr>
          <p:cNvPr id="2050" name="Picture 2" descr="D:\PDP\TEN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429000"/>
            <a:ext cx="3124200" cy="2514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19800" y="61722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Skew alignment</a:t>
            </a:r>
            <a:endParaRPr lang="en-US" b="1" dirty="0"/>
          </a:p>
        </p:txBody>
      </p:sp>
      <p:pic>
        <p:nvPicPr>
          <p:cNvPr id="2051" name="Picture 3" descr="D:\PDP\TEN\square-bridg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343400"/>
            <a:ext cx="3733800" cy="2099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Collection of design data for a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1.General data</a:t>
            </a:r>
          </a:p>
          <a:p>
            <a:pPr marL="514350" indent="-514350">
              <a:buNone/>
            </a:pPr>
            <a:r>
              <a:rPr lang="en-US" dirty="0" smtClean="0"/>
              <a:t>         a) index map</a:t>
            </a:r>
          </a:p>
          <a:p>
            <a:pPr marL="514350" indent="-514350">
              <a:buNone/>
            </a:pPr>
            <a:r>
              <a:rPr lang="en-US" dirty="0" smtClean="0"/>
              <a:t>         b)contour survey plan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c)site plan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d)cross- section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e)longitudinal section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f) catchment area map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g) soil profile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 Geological data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3. Hydraulic data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4. Climatic data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5. Loading &amp; other data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Bridge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1. ACCORDING TO FUNCTION</a:t>
            </a:r>
          </a:p>
          <a:p>
            <a:pPr>
              <a:buNone/>
            </a:pPr>
            <a:r>
              <a:rPr lang="en-US" dirty="0" smtClean="0"/>
              <a:t>     a)Aqueducts: an artificial channel for conveying water, typically in the form of a bridge across a valley or other gap.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b)Viaduct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c)foot bridge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d) highway bridge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e)Railway </a:t>
            </a:r>
            <a:r>
              <a:rPr lang="en-US" dirty="0" smtClean="0"/>
              <a:t>bridge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According to material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a) Timber bridge</a:t>
            </a:r>
          </a:p>
          <a:p>
            <a:pPr>
              <a:buNone/>
            </a:pPr>
            <a:r>
              <a:rPr lang="en-US" dirty="0" smtClean="0"/>
              <a:t>    b)</a:t>
            </a:r>
            <a:r>
              <a:rPr lang="en-US" dirty="0" err="1" smtClean="0"/>
              <a:t>Masonary</a:t>
            </a:r>
            <a:r>
              <a:rPr lang="en-US" dirty="0" smtClean="0"/>
              <a:t> bridge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c) steel bridge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d) R.C.C. bridge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e) </a:t>
            </a:r>
            <a:r>
              <a:rPr lang="en-US" dirty="0" err="1" smtClean="0"/>
              <a:t>Prestressed</a:t>
            </a:r>
            <a:r>
              <a:rPr lang="en-US" dirty="0" smtClean="0"/>
              <a:t> concrete bridge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38200" y="838200"/>
            <a:ext cx="7391400" cy="5287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3. According to span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a) </a:t>
            </a:r>
            <a:r>
              <a:rPr lang="en-US" dirty="0" smtClean="0"/>
              <a:t>culverts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b) Minor bridge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c) Major bridge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d) Long span </a:t>
            </a:r>
            <a:r>
              <a:rPr lang="en-US" dirty="0" smtClean="0"/>
              <a:t>bridge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4. According to loading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a)Class AA bridge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b) Class A bridge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c) Class B bridge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122" name="Picture 2" descr="Image result for culve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57200"/>
            <a:ext cx="4267200" cy="4362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304800"/>
            <a:ext cx="7924800" cy="5821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5. ACCORDING TO ALIGNMENT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  a) </a:t>
            </a:r>
            <a:r>
              <a:rPr lang="en-US" dirty="0" smtClean="0"/>
              <a:t>Straight bridge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b)skew </a:t>
            </a:r>
            <a:r>
              <a:rPr lang="en-US" dirty="0" smtClean="0"/>
              <a:t>bridge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6. According to position of H.F.L.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A) Submersible bridge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b) non-submersible </a:t>
            </a:r>
            <a:r>
              <a:rPr lang="en-US" dirty="0" smtClean="0"/>
              <a:t>bridge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7. According to </a:t>
            </a:r>
            <a:r>
              <a:rPr lang="en-US" dirty="0" smtClean="0"/>
              <a:t>life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a) temporary bridge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b) permanent bridge</a:t>
            </a:r>
          </a:p>
          <a:p>
            <a:endParaRPr lang="en-US" dirty="0"/>
          </a:p>
        </p:txBody>
      </p:sp>
      <p:pic>
        <p:nvPicPr>
          <p:cNvPr id="4097" name="Picture 1" descr="D:\PDP\TEN\nautical-underwater-first-bridge-644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8600"/>
            <a:ext cx="3733800" cy="3697357"/>
          </a:xfrm>
          <a:prstGeom prst="rect">
            <a:avLst/>
          </a:prstGeom>
          <a:noFill/>
        </p:spPr>
      </p:pic>
      <p:pic>
        <p:nvPicPr>
          <p:cNvPr id="4099" name="Picture 3" descr="Image result for non submerge brid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962400"/>
            <a:ext cx="3810000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ACCORDING TO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Aqueducts </a:t>
            </a:r>
            <a:endParaRPr lang="en-US" dirty="0"/>
          </a:p>
        </p:txBody>
      </p:sp>
      <p:pic>
        <p:nvPicPr>
          <p:cNvPr id="3074" name="Picture 2" descr="D:\PDP\TEN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1924050" cy="2362200"/>
          </a:xfrm>
          <a:prstGeom prst="rect">
            <a:avLst/>
          </a:prstGeom>
          <a:noFill/>
        </p:spPr>
      </p:pic>
      <p:pic>
        <p:nvPicPr>
          <p:cNvPr id="3075" name="Picture 3" descr="D:\PDP\TEN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1" y="2438400"/>
            <a:ext cx="2895600" cy="13144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76600" y="2057400"/>
            <a:ext cx="898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Viaduct</a:t>
            </a:r>
            <a:endParaRPr lang="en-US" dirty="0"/>
          </a:p>
        </p:txBody>
      </p:sp>
      <p:pic>
        <p:nvPicPr>
          <p:cNvPr id="3076" name="Picture 4" descr="D:\PDP\TEN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267200"/>
            <a:ext cx="2828925" cy="16192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276600" y="3733800"/>
            <a:ext cx="1223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foot bridge</a:t>
            </a:r>
            <a:endParaRPr lang="en-US" dirty="0"/>
          </a:p>
        </p:txBody>
      </p:sp>
      <p:pic>
        <p:nvPicPr>
          <p:cNvPr id="3077" name="Picture 5" descr="D:\PDP\TEN\04--rutgers-research-tea-200804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181600"/>
            <a:ext cx="2171700" cy="1447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57200" y="4572000"/>
            <a:ext cx="163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Highway bridge</a:t>
            </a:r>
            <a:endParaRPr lang="en-US" dirty="0"/>
          </a:p>
        </p:txBody>
      </p:sp>
      <p:pic>
        <p:nvPicPr>
          <p:cNvPr id="3078" name="Picture 6" descr="D:\PDP\TEN\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352800"/>
            <a:ext cx="3581400" cy="20145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248400" y="2895600"/>
            <a:ext cx="155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Railway bridge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According to material</a:t>
            </a:r>
            <a:endParaRPr lang="en-US" dirty="0"/>
          </a:p>
        </p:txBody>
      </p:sp>
      <p:pic>
        <p:nvPicPr>
          <p:cNvPr id="4098" name="Picture 2" descr="D:\PDP\TEN\Eagle_River_Timber_Brid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3017309" cy="2262982"/>
          </a:xfrm>
          <a:prstGeom prst="rect">
            <a:avLst/>
          </a:prstGeom>
          <a:noFill/>
        </p:spPr>
      </p:pic>
      <p:pic>
        <p:nvPicPr>
          <p:cNvPr id="4099" name="Picture 3" descr="D:\PDP\TEN\Br_27004,Stone_Arch-2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752600"/>
            <a:ext cx="2286000" cy="2104644"/>
          </a:xfrm>
          <a:prstGeom prst="rect">
            <a:avLst/>
          </a:prstGeom>
          <a:noFill/>
        </p:spPr>
      </p:pic>
      <p:pic>
        <p:nvPicPr>
          <p:cNvPr id="4100" name="Picture 4" descr="D:\PDP\TEN\arun-khola-steel-truss-bridge-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828800"/>
            <a:ext cx="2971800" cy="1847850"/>
          </a:xfrm>
          <a:prstGeom prst="rect">
            <a:avLst/>
          </a:prstGeom>
          <a:noFill/>
        </p:spPr>
      </p:pic>
      <p:pic>
        <p:nvPicPr>
          <p:cNvPr id="4102" name="Picture 6" descr="Image result for R.C.C. brid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886200"/>
            <a:ext cx="3962400" cy="2971800"/>
          </a:xfrm>
          <a:prstGeom prst="rect">
            <a:avLst/>
          </a:prstGeom>
          <a:noFill/>
        </p:spPr>
      </p:pic>
      <p:pic>
        <p:nvPicPr>
          <p:cNvPr id="4103" name="Picture 7" descr="D:\PDP\TEN\images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962400"/>
            <a:ext cx="4800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321</Words>
  <Application>Microsoft Office PowerPoint</Application>
  <PresentationFormat>On-screen Show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Bridge engineering</vt:lpstr>
      <vt:lpstr>Factor affecting selection of site of a bridge</vt:lpstr>
      <vt:lpstr>Bridge alignment</vt:lpstr>
      <vt:lpstr>Collection of design data for a bridge</vt:lpstr>
      <vt:lpstr>Classification Of Bridge </vt:lpstr>
      <vt:lpstr>Slide 6</vt:lpstr>
      <vt:lpstr>Slide 7</vt:lpstr>
      <vt:lpstr>ACCORDING TO FUNCTION</vt:lpstr>
      <vt:lpstr>According to material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engineering</dc:title>
  <dc:creator>admin</dc:creator>
  <cp:lastModifiedBy>admin</cp:lastModifiedBy>
  <cp:revision>13</cp:revision>
  <dcterms:created xsi:type="dcterms:W3CDTF">2017-02-08T03:33:23Z</dcterms:created>
  <dcterms:modified xsi:type="dcterms:W3CDTF">2017-02-08T07:42:17Z</dcterms:modified>
</cp:coreProperties>
</file>