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72" r:id="rId6"/>
    <p:sldId id="273" r:id="rId7"/>
    <p:sldId id="275" r:id="rId8"/>
    <p:sldId id="262" r:id="rId9"/>
    <p:sldId id="276" r:id="rId10"/>
    <p:sldId id="277" r:id="rId11"/>
    <p:sldId id="278" r:id="rId12"/>
    <p:sldId id="279" r:id="rId13"/>
    <p:sldId id="274" r:id="rId14"/>
    <p:sldId id="280" r:id="rId15"/>
    <p:sldId id="282" r:id="rId16"/>
    <p:sldId id="287" r:id="rId17"/>
    <p:sldId id="288" r:id="rId18"/>
    <p:sldId id="263" r:id="rId19"/>
    <p:sldId id="264" r:id="rId20"/>
    <p:sldId id="281" r:id="rId21"/>
    <p:sldId id="266" r:id="rId22"/>
    <p:sldId id="284" r:id="rId23"/>
    <p:sldId id="283" r:id="rId24"/>
    <p:sldId id="285" r:id="rId25"/>
    <p:sldId id="268" r:id="rId26"/>
    <p:sldId id="269" r:id="rId27"/>
    <p:sldId id="289" r:id="rId28"/>
    <p:sldId id="290" r:id="rId29"/>
    <p:sldId id="291" r:id="rId30"/>
    <p:sldId id="270" r:id="rId31"/>
    <p:sldId id="292" r:id="rId32"/>
    <p:sldId id="308" r:id="rId33"/>
    <p:sldId id="271" r:id="rId34"/>
    <p:sldId id="309" r:id="rId35"/>
    <p:sldId id="310" r:id="rId36"/>
    <p:sldId id="311" r:id="rId37"/>
    <p:sldId id="312" r:id="rId38"/>
    <p:sldId id="293" r:id="rId39"/>
    <p:sldId id="294" r:id="rId40"/>
    <p:sldId id="313" r:id="rId41"/>
    <p:sldId id="314" r:id="rId42"/>
    <p:sldId id="295" r:id="rId43"/>
    <p:sldId id="296" r:id="rId44"/>
    <p:sldId id="297" r:id="rId45"/>
    <p:sldId id="298" r:id="rId46"/>
    <p:sldId id="299" r:id="rId47"/>
    <p:sldId id="300" r:id="rId48"/>
    <p:sldId id="315" r:id="rId49"/>
    <p:sldId id="301" r:id="rId50"/>
    <p:sldId id="316" r:id="rId51"/>
    <p:sldId id="317" r:id="rId52"/>
    <p:sldId id="318" r:id="rId53"/>
    <p:sldId id="319" r:id="rId54"/>
    <p:sldId id="302" r:id="rId55"/>
    <p:sldId id="303" r:id="rId56"/>
    <p:sldId id="304" r:id="rId57"/>
    <p:sldId id="305"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3" r:id="rId71"/>
    <p:sldId id="332" r:id="rId72"/>
    <p:sldId id="33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79DBF-F710-4386-A5A4-8CD47CC9BC7F}" type="doc">
      <dgm:prSet loTypeId="urn:microsoft.com/office/officeart/2005/8/layout/hierarchy6" loCatId="hierarchy" qsTypeId="urn:microsoft.com/office/officeart/2005/8/quickstyle/3d5" qsCatId="3D" csTypeId="urn:microsoft.com/office/officeart/2005/8/colors/accent3_3" csCatId="accent3" phldr="1"/>
      <dgm:spPr/>
      <dgm:t>
        <a:bodyPr/>
        <a:lstStyle/>
        <a:p>
          <a:endParaRPr lang="en-US"/>
        </a:p>
      </dgm:t>
    </dgm:pt>
    <dgm:pt modelId="{0FEC802E-3C77-46F9-AA0A-1C9A7494AA28}" type="pres">
      <dgm:prSet presAssocID="{FC479DBF-F710-4386-A5A4-8CD47CC9BC7F}" presName="mainComposite" presStyleCnt="0">
        <dgm:presLayoutVars>
          <dgm:chPref val="1"/>
          <dgm:dir/>
          <dgm:animOne val="branch"/>
          <dgm:animLvl val="lvl"/>
          <dgm:resizeHandles val="exact"/>
        </dgm:presLayoutVars>
      </dgm:prSet>
      <dgm:spPr/>
      <dgm:t>
        <a:bodyPr/>
        <a:lstStyle/>
        <a:p>
          <a:endParaRPr lang="en-US"/>
        </a:p>
      </dgm:t>
    </dgm:pt>
    <dgm:pt modelId="{8C47F3E4-CCF0-44C1-B308-912353122E1A}" type="pres">
      <dgm:prSet presAssocID="{FC479DBF-F710-4386-A5A4-8CD47CC9BC7F}" presName="hierFlow" presStyleCnt="0"/>
      <dgm:spPr/>
    </dgm:pt>
    <dgm:pt modelId="{9AE73952-12D1-49AC-823D-8FDF253AECAE}" type="pres">
      <dgm:prSet presAssocID="{FC479DBF-F710-4386-A5A4-8CD47CC9BC7F}" presName="hierChild1" presStyleCnt="0">
        <dgm:presLayoutVars>
          <dgm:chPref val="1"/>
          <dgm:animOne val="branch"/>
          <dgm:animLvl val="lvl"/>
        </dgm:presLayoutVars>
      </dgm:prSet>
      <dgm:spPr/>
    </dgm:pt>
    <dgm:pt modelId="{79B794C2-F1F6-47AB-B9AA-1EE5E91764CC}" type="pres">
      <dgm:prSet presAssocID="{FC479DBF-F710-4386-A5A4-8CD47CC9BC7F}" presName="bgShapesFlow" presStyleCnt="0"/>
      <dgm:spPr/>
    </dgm:pt>
  </dgm:ptLst>
  <dgm:cxnLst>
    <dgm:cxn modelId="{0F824492-FB03-42E6-AAED-5B740C2EB2DC}" type="presOf" srcId="{FC479DBF-F710-4386-A5A4-8CD47CC9BC7F}" destId="{0FEC802E-3C77-46F9-AA0A-1C9A7494AA28}" srcOrd="0" destOrd="0" presId="urn:microsoft.com/office/officeart/2005/8/layout/hierarchy6"/>
    <dgm:cxn modelId="{56E36135-0EE6-4967-ADA1-51EE154F7CB9}" type="presParOf" srcId="{0FEC802E-3C77-46F9-AA0A-1C9A7494AA28}" destId="{8C47F3E4-CCF0-44C1-B308-912353122E1A}" srcOrd="0" destOrd="0" presId="urn:microsoft.com/office/officeart/2005/8/layout/hierarchy6"/>
    <dgm:cxn modelId="{B291DA07-DCAA-4F0A-AF86-777DAEF3579B}" type="presParOf" srcId="{8C47F3E4-CCF0-44C1-B308-912353122E1A}" destId="{9AE73952-12D1-49AC-823D-8FDF253AECAE}" srcOrd="0" destOrd="0" presId="urn:microsoft.com/office/officeart/2005/8/layout/hierarchy6"/>
    <dgm:cxn modelId="{A90744C9-10E4-42DF-9CA7-C7C0DCFEF405}" type="presParOf" srcId="{0FEC802E-3C77-46F9-AA0A-1C9A7494AA28}" destId="{79B794C2-F1F6-47AB-B9AA-1EE5E91764C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Higher exhaust Gas temperature (low thermal efficiency )</a:t>
          </a:r>
          <a:endParaRPr lang="en-US" dirty="0"/>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Lower exhaust Gas temp.</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970C5C7B-1B2B-48B6-A6B1-F959088ABB36}">
      <dgm:prSet phldrT="[Text]"/>
      <dgm:spPr/>
      <dgm:t>
        <a:bodyPr/>
        <a:lstStyle/>
        <a:p>
          <a:r>
            <a:rPr lang="en-US" dirty="0" smtClean="0"/>
            <a:t>Exhaust Gas Temperature</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98801" custLinFactNeighborY="-45850"/>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2"/>
      <dgm:spPr/>
    </dgm:pt>
    <dgm:pt modelId="{DA7550B8-AF5B-4ECA-B684-7EA5B9476B33}" type="pres">
      <dgm:prSet presAssocID="{D7FA8054-0A6F-436D-85DF-01676E6F0B0C}" presName="childText" presStyleLbl="bgAcc1" presStyleIdx="0" presStyleCnt="2" custScaleX="137511" custScaleY="177705" custLinFactX="22844" custLinFactNeighborX="100000" custLinFactNeighborY="-17392">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5797" custLinFactNeighborX="100000" custLinFactNeighborY="-4585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1" presStyleCnt="2"/>
      <dgm:spPr/>
    </dgm:pt>
    <dgm:pt modelId="{2D17A246-9942-4A5B-BFE4-9709774D7D73}" type="pres">
      <dgm:prSet presAssocID="{B6DCCB15-AEFC-40CF-8A06-D97486E87BD1}" presName="childText" presStyleLbl="bgAcc1" presStyleIdx="1" presStyleCnt="2" custScaleX="142592" custScaleY="171820" custLinFactX="38547" custLinFactNeighborX="100000" custLinFactNeighborY="-14340">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0000" custLinFactY="17638" custLinFactNeighborX="-194349"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B65083ED-918D-4EF0-ACFF-EF6DA371DE62}" type="presOf" srcId="{B7D1C705-E24D-4B4A-8728-4B72D6BA0D8B}" destId="{38512B94-92BE-430B-B113-05DDFF5F876C}" srcOrd="1" destOrd="0" presId="urn:microsoft.com/office/officeart/2005/8/layout/hierarchy3"/>
    <dgm:cxn modelId="{F93AAB87-A334-4BF1-BD3A-01E02B289C0E}" type="presOf" srcId="{B6DCCB15-AEFC-40CF-8A06-D97486E87BD1}" destId="{2D17A246-9942-4A5B-BFE4-9709774D7D73}" srcOrd="0" destOrd="0" presId="urn:microsoft.com/office/officeart/2005/8/layout/hierarchy3"/>
    <dgm:cxn modelId="{A5A526BC-EB5D-40F9-8BA0-1A3CEF72B92E}" type="presOf" srcId="{58221649-3419-4FA3-B53F-D48995492130}" destId="{6E2F3CCE-EC5B-4910-AC43-410B8A1D98A8}" srcOrd="0" destOrd="0" presId="urn:microsoft.com/office/officeart/2005/8/layout/hierarchy3"/>
    <dgm:cxn modelId="{8A319335-8EB7-4616-909F-F6B064F87A41}" type="presOf" srcId="{BFE54A47-438E-4D5F-9262-048420E0B83C}" destId="{9CD86447-FD8A-4EEB-8ACC-C42E9931BF97}" srcOrd="1" destOrd="0" presId="urn:microsoft.com/office/officeart/2005/8/layout/hierarchy3"/>
    <dgm:cxn modelId="{6FECC762-E0F8-429F-AD65-AC0B4CBE6AFC}" srcId="{C660F028-640D-48DF-A204-A8DB576D10A6}" destId="{B7D1C705-E24D-4B4A-8728-4B72D6BA0D8B}" srcOrd="1" destOrd="0" parTransId="{11FCDA70-986F-4125-B66B-9562C7AFCC11}" sibTransId="{18931D6B-D208-48BF-8189-E4809E4D77C3}"/>
    <dgm:cxn modelId="{6C404955-0B62-437F-A8AB-E2F0C78A13A1}" type="presOf" srcId="{DFE712C4-536D-4FD9-A836-C671B597C94C}" destId="{A8AF9AD5-ABEC-4875-842D-E54E7B1E2DEB}" srcOrd="0" destOrd="0" presId="urn:microsoft.com/office/officeart/2005/8/layout/hierarchy3"/>
    <dgm:cxn modelId="{C3B4D01D-B958-4DD7-85B9-168F18E769C3}" type="presOf" srcId="{BFE54A47-438E-4D5F-9262-048420E0B83C}" destId="{510C661C-72B5-4CB7-AAF8-D4483E224481}" srcOrd="0" destOrd="0" presId="urn:microsoft.com/office/officeart/2005/8/layout/hierarchy3"/>
    <dgm:cxn modelId="{B4DBE309-8718-4808-A325-482F1FF00D63}" srcId="{BFE54A47-438E-4D5F-9262-048420E0B83C}" destId="{D7FA8054-0A6F-436D-85DF-01676E6F0B0C}" srcOrd="0" destOrd="0" parTransId="{58221649-3419-4FA3-B53F-D48995492130}" sibTransId="{F8D54E6B-EF69-42A7-BA32-1C14A1BB0904}"/>
    <dgm:cxn modelId="{B706405A-117E-4720-BAC2-524B21016C44}" type="presOf" srcId="{C660F028-640D-48DF-A204-A8DB576D10A6}" destId="{CAD5B574-8A31-45C2-A519-4BF9E3EBEECC}" srcOrd="0" destOrd="0" presId="urn:microsoft.com/office/officeart/2005/8/layout/hierarchy3"/>
    <dgm:cxn modelId="{5DFCA8B9-5646-4F5F-A53C-BCCC62DAC36C}" type="presOf" srcId="{D7FA8054-0A6F-436D-85DF-01676E6F0B0C}" destId="{DA7550B8-AF5B-4ECA-B684-7EA5B9476B33}" srcOrd="0" destOrd="0" presId="urn:microsoft.com/office/officeart/2005/8/layout/hierarchy3"/>
    <dgm:cxn modelId="{B4CB37A4-1804-4611-8DF5-43FE6CE8A793}" srcId="{B7D1C705-E24D-4B4A-8728-4B72D6BA0D8B}" destId="{B6DCCB15-AEFC-40CF-8A06-D97486E87BD1}" srcOrd="0" destOrd="0" parTransId="{DFE712C4-536D-4FD9-A836-C671B597C94C}" sibTransId="{31D3F64C-E741-46AF-B968-AFDF67B66828}"/>
    <dgm:cxn modelId="{89297E5F-8508-450B-B695-16EC66B854BE}" type="presOf" srcId="{B7D1C705-E24D-4B4A-8728-4B72D6BA0D8B}" destId="{0DDBC0C9-0D31-403F-8B6C-ED1DA2AB4741}"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22DE6865-D00A-4149-95FB-CA58633F3F13}" type="presOf" srcId="{970C5C7B-1B2B-48B6-A6B1-F959088ABB36}" destId="{59248CEF-35AD-4D6E-9A0B-6524A4101D17}" srcOrd="0" destOrd="0" presId="urn:microsoft.com/office/officeart/2005/8/layout/hierarchy3"/>
    <dgm:cxn modelId="{8CB487EC-4255-4045-A07D-A7220878F4FF}" srcId="{C660F028-640D-48DF-A204-A8DB576D10A6}" destId="{BFE54A47-438E-4D5F-9262-048420E0B83C}" srcOrd="0" destOrd="0" parTransId="{317ACC06-CC5F-4581-9B91-30791A67FE80}" sibTransId="{D31DD259-DBFA-4211-BCCB-93E25CC59E3E}"/>
    <dgm:cxn modelId="{E2E8BAB0-E8A0-4C5E-AEA7-8D786D0EB46B}" type="presOf" srcId="{970C5C7B-1B2B-48B6-A6B1-F959088ABB36}" destId="{5816D5EA-51B2-47EE-B1C2-92C464300BB7}" srcOrd="1" destOrd="0" presId="urn:microsoft.com/office/officeart/2005/8/layout/hierarchy3"/>
    <dgm:cxn modelId="{2D57687F-D280-485D-9641-3CF740F08FE5}" type="presParOf" srcId="{CAD5B574-8A31-45C2-A519-4BF9E3EBEECC}" destId="{447BD28B-28CD-461C-AA24-7E882A2190F3}" srcOrd="0" destOrd="0" presId="urn:microsoft.com/office/officeart/2005/8/layout/hierarchy3"/>
    <dgm:cxn modelId="{0E3CE5E9-D185-41E7-BD12-E3A95302D02F}" type="presParOf" srcId="{447BD28B-28CD-461C-AA24-7E882A2190F3}" destId="{B5CC8F11-4747-41AB-AC2D-D91B623F191A}" srcOrd="0" destOrd="0" presId="urn:microsoft.com/office/officeart/2005/8/layout/hierarchy3"/>
    <dgm:cxn modelId="{6EEBF3D0-FE7D-438B-B98F-B4B209297538}" type="presParOf" srcId="{B5CC8F11-4747-41AB-AC2D-D91B623F191A}" destId="{510C661C-72B5-4CB7-AAF8-D4483E224481}" srcOrd="0" destOrd="0" presId="urn:microsoft.com/office/officeart/2005/8/layout/hierarchy3"/>
    <dgm:cxn modelId="{5267DC5D-73C6-4592-B2A2-04C4126322B2}" type="presParOf" srcId="{B5CC8F11-4747-41AB-AC2D-D91B623F191A}" destId="{9CD86447-FD8A-4EEB-8ACC-C42E9931BF97}" srcOrd="1" destOrd="0" presId="urn:microsoft.com/office/officeart/2005/8/layout/hierarchy3"/>
    <dgm:cxn modelId="{0012249C-9BED-408A-90CA-4B5A50A979BF}" type="presParOf" srcId="{447BD28B-28CD-461C-AA24-7E882A2190F3}" destId="{D6B13430-DC57-4C0F-8175-FB5336AE99DB}" srcOrd="1" destOrd="0" presId="urn:microsoft.com/office/officeart/2005/8/layout/hierarchy3"/>
    <dgm:cxn modelId="{A4757231-6CCD-496A-A728-9F511853DA26}" type="presParOf" srcId="{D6B13430-DC57-4C0F-8175-FB5336AE99DB}" destId="{6E2F3CCE-EC5B-4910-AC43-410B8A1D98A8}" srcOrd="0" destOrd="0" presId="urn:microsoft.com/office/officeart/2005/8/layout/hierarchy3"/>
    <dgm:cxn modelId="{447C0006-2835-4B24-8C01-8415E8BDF718}" type="presParOf" srcId="{D6B13430-DC57-4C0F-8175-FB5336AE99DB}" destId="{DA7550B8-AF5B-4ECA-B684-7EA5B9476B33}" srcOrd="1" destOrd="0" presId="urn:microsoft.com/office/officeart/2005/8/layout/hierarchy3"/>
    <dgm:cxn modelId="{21E59055-A503-4342-A2B6-03771482A64B}" type="presParOf" srcId="{CAD5B574-8A31-45C2-A519-4BF9E3EBEECC}" destId="{33653E5B-63CB-4A29-AFA7-12AE47990203}" srcOrd="1" destOrd="0" presId="urn:microsoft.com/office/officeart/2005/8/layout/hierarchy3"/>
    <dgm:cxn modelId="{EDA3A09D-1499-4800-8D08-00CCFAE0FD26}" type="presParOf" srcId="{33653E5B-63CB-4A29-AFA7-12AE47990203}" destId="{CD281C66-CC8A-45A9-BDF4-DA1C3E46C407}" srcOrd="0" destOrd="0" presId="urn:microsoft.com/office/officeart/2005/8/layout/hierarchy3"/>
    <dgm:cxn modelId="{F6613DC8-D219-49AE-AB31-FD7F0E9B7B05}" type="presParOf" srcId="{CD281C66-CC8A-45A9-BDF4-DA1C3E46C407}" destId="{0DDBC0C9-0D31-403F-8B6C-ED1DA2AB4741}" srcOrd="0" destOrd="0" presId="urn:microsoft.com/office/officeart/2005/8/layout/hierarchy3"/>
    <dgm:cxn modelId="{0B034F02-D3CD-4639-851B-3585703FEC74}" type="presParOf" srcId="{CD281C66-CC8A-45A9-BDF4-DA1C3E46C407}" destId="{38512B94-92BE-430B-B113-05DDFF5F876C}" srcOrd="1" destOrd="0" presId="urn:microsoft.com/office/officeart/2005/8/layout/hierarchy3"/>
    <dgm:cxn modelId="{983D0947-5C8C-44EC-9654-5CD3F3B945E4}" type="presParOf" srcId="{33653E5B-63CB-4A29-AFA7-12AE47990203}" destId="{32BFC3A1-76EB-4C48-A986-2C419B137A88}" srcOrd="1" destOrd="0" presId="urn:microsoft.com/office/officeart/2005/8/layout/hierarchy3"/>
    <dgm:cxn modelId="{D5A8BC49-C3B9-4AF8-9FD3-4E29737A8263}" type="presParOf" srcId="{32BFC3A1-76EB-4C48-A986-2C419B137A88}" destId="{A8AF9AD5-ABEC-4875-842D-E54E7B1E2DEB}" srcOrd="0" destOrd="0" presId="urn:microsoft.com/office/officeart/2005/8/layout/hierarchy3"/>
    <dgm:cxn modelId="{516089E4-1231-48B9-9DDB-6B16B354A382}" type="presParOf" srcId="{32BFC3A1-76EB-4C48-A986-2C419B137A88}" destId="{2D17A246-9942-4A5B-BFE4-9709774D7D73}" srcOrd="1" destOrd="0" presId="urn:microsoft.com/office/officeart/2005/8/layout/hierarchy3"/>
    <dgm:cxn modelId="{F98A1FC5-9590-4C41-80B7-E92AAB1FDF93}" type="presParOf" srcId="{CAD5B574-8A31-45C2-A519-4BF9E3EBEECC}" destId="{CA643AE6-250B-411D-B5C7-0BF0A063AD2F}" srcOrd="2" destOrd="0" presId="urn:microsoft.com/office/officeart/2005/8/layout/hierarchy3"/>
    <dgm:cxn modelId="{6318066C-4E9B-48E2-9002-63E420749C21}" type="presParOf" srcId="{CA643AE6-250B-411D-B5C7-0BF0A063AD2F}" destId="{FBF2B9D5-BF95-4FAE-ADDD-EF577AD7E9AC}" srcOrd="0" destOrd="0" presId="urn:microsoft.com/office/officeart/2005/8/layout/hierarchy3"/>
    <dgm:cxn modelId="{600E6DF5-1CE4-4F8C-A0EA-E4FEE8C452D6}" type="presParOf" srcId="{FBF2B9D5-BF95-4FAE-ADDD-EF577AD7E9AC}" destId="{59248CEF-35AD-4D6E-9A0B-6524A4101D17}" srcOrd="0" destOrd="0" presId="urn:microsoft.com/office/officeart/2005/8/layout/hierarchy3"/>
    <dgm:cxn modelId="{3E69AD5A-4191-4ECA-AC24-F03E6147BF17}" type="presParOf" srcId="{FBF2B9D5-BF95-4FAE-ADDD-EF577AD7E9AC}" destId="{5816D5EA-51B2-47EE-B1C2-92C464300BB7}" srcOrd="1" destOrd="0" presId="urn:microsoft.com/office/officeart/2005/8/layout/hierarchy3"/>
    <dgm:cxn modelId="{B0E3620D-005E-4E13-AC5F-409B5EBC165B}"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Easier starting due to lesser cranking effort</a:t>
          </a:r>
        </a:p>
        <a:p>
          <a:r>
            <a:rPr lang="en-US" dirty="0" smtClean="0"/>
            <a:t>Cold starting circuit in carburetor provides cold starting</a:t>
          </a:r>
          <a:endParaRPr lang="en-US" dirty="0"/>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Difficult to start due to requirement of greater cranking effort to over come higher compression</a:t>
          </a:r>
        </a:p>
        <a:p>
          <a:r>
            <a:rPr lang="en-US" dirty="0" smtClean="0"/>
            <a:t>Glow plug is required in cold weather (for IDI engines)</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970C5C7B-1B2B-48B6-A6B1-F959088ABB36}">
      <dgm:prSet phldrT="[Text]"/>
      <dgm:spPr/>
      <dgm:t>
        <a:bodyPr/>
        <a:lstStyle/>
        <a:p>
          <a:r>
            <a:rPr lang="en-US" dirty="0" smtClean="0"/>
            <a:t>Starting</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98801" custLinFactNeighborY="-45850"/>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2"/>
      <dgm:spPr/>
    </dgm:pt>
    <dgm:pt modelId="{DA7550B8-AF5B-4ECA-B684-7EA5B9476B33}" type="pres">
      <dgm:prSet presAssocID="{D7FA8054-0A6F-436D-85DF-01676E6F0B0C}" presName="childText" presStyleLbl="bgAcc1" presStyleIdx="0" presStyleCnt="2" custScaleX="137511" custScaleY="232044" custLinFactX="22844" custLinFactNeighborX="100000" custLinFactNeighborY="-17392">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5797" custLinFactNeighborX="100000" custLinFactNeighborY="-4585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1" presStyleCnt="2"/>
      <dgm:spPr/>
    </dgm:pt>
    <dgm:pt modelId="{2D17A246-9942-4A5B-BFE4-9709774D7D73}" type="pres">
      <dgm:prSet presAssocID="{B6DCCB15-AEFC-40CF-8A06-D97486E87BD1}" presName="childText" presStyleLbl="bgAcc1" presStyleIdx="1" presStyleCnt="2" custScaleX="142592" custScaleY="308722" custLinFactX="38547" custLinFactNeighborX="100000" custLinFactNeighborY="-14340">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0000" custLinFactY="17638" custLinFactNeighborX="-194349"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336B8ED8-8910-4134-93CD-252B8267CEB1}" type="presOf" srcId="{D7FA8054-0A6F-436D-85DF-01676E6F0B0C}" destId="{DA7550B8-AF5B-4ECA-B684-7EA5B9476B33}" srcOrd="0" destOrd="0" presId="urn:microsoft.com/office/officeart/2005/8/layout/hierarchy3"/>
    <dgm:cxn modelId="{925A2B67-5BDA-4D69-A0E4-5C4C5F66E46F}" type="presOf" srcId="{970C5C7B-1B2B-48B6-A6B1-F959088ABB36}" destId="{59248CEF-35AD-4D6E-9A0B-6524A4101D17}" srcOrd="0" destOrd="0" presId="urn:microsoft.com/office/officeart/2005/8/layout/hierarchy3"/>
    <dgm:cxn modelId="{5EC2CD44-6898-47ED-A034-B25A11F86CA4}" type="presOf" srcId="{970C5C7B-1B2B-48B6-A6B1-F959088ABB36}" destId="{5816D5EA-51B2-47EE-B1C2-92C464300BB7}" srcOrd="1" destOrd="0" presId="urn:microsoft.com/office/officeart/2005/8/layout/hierarchy3"/>
    <dgm:cxn modelId="{3C2C7886-F5BD-4ACE-8A56-D4603DE4C16C}" type="presOf" srcId="{B7D1C705-E24D-4B4A-8728-4B72D6BA0D8B}" destId="{38512B94-92BE-430B-B113-05DDFF5F876C}" srcOrd="1" destOrd="0" presId="urn:microsoft.com/office/officeart/2005/8/layout/hierarchy3"/>
    <dgm:cxn modelId="{B4CB37A4-1804-4611-8DF5-43FE6CE8A793}" srcId="{B7D1C705-E24D-4B4A-8728-4B72D6BA0D8B}" destId="{B6DCCB15-AEFC-40CF-8A06-D97486E87BD1}" srcOrd="0" destOrd="0" parTransId="{DFE712C4-536D-4FD9-A836-C671B597C94C}" sibTransId="{31D3F64C-E741-46AF-B968-AFDF67B66828}"/>
    <dgm:cxn modelId="{1249EF2C-9DA9-47A3-B933-117E10D0788B}" type="presOf" srcId="{B7D1C705-E24D-4B4A-8728-4B72D6BA0D8B}" destId="{0DDBC0C9-0D31-403F-8B6C-ED1DA2AB4741}" srcOrd="0" destOrd="0" presId="urn:microsoft.com/office/officeart/2005/8/layout/hierarchy3"/>
    <dgm:cxn modelId="{4E41A459-E842-4722-8E6F-49CDAD714520}" type="presOf" srcId="{58221649-3419-4FA3-B53F-D48995492130}" destId="{6E2F3CCE-EC5B-4910-AC43-410B8A1D98A8}" srcOrd="0" destOrd="0" presId="urn:microsoft.com/office/officeart/2005/8/layout/hierarchy3"/>
    <dgm:cxn modelId="{B4DBE309-8718-4808-A325-482F1FF00D63}" srcId="{BFE54A47-438E-4D5F-9262-048420E0B83C}" destId="{D7FA8054-0A6F-436D-85DF-01676E6F0B0C}" srcOrd="0" destOrd="0" parTransId="{58221649-3419-4FA3-B53F-D48995492130}" sibTransId="{F8D54E6B-EF69-42A7-BA32-1C14A1BB0904}"/>
    <dgm:cxn modelId="{34DCA023-1744-4AB6-910D-DFFA00484DAA}" type="presOf" srcId="{DFE712C4-536D-4FD9-A836-C671B597C94C}" destId="{A8AF9AD5-ABEC-4875-842D-E54E7B1E2DEB}" srcOrd="0" destOrd="0" presId="urn:microsoft.com/office/officeart/2005/8/layout/hierarchy3"/>
    <dgm:cxn modelId="{C8F9FC59-0CC3-4593-97A3-D28FACC780AA}" type="presOf" srcId="{B6DCCB15-AEFC-40CF-8A06-D97486E87BD1}" destId="{2D17A246-9942-4A5B-BFE4-9709774D7D73}" srcOrd="0" destOrd="0" presId="urn:microsoft.com/office/officeart/2005/8/layout/hierarchy3"/>
    <dgm:cxn modelId="{19840162-7D5B-4A4E-9EAF-17FB33F49FA2}" type="presOf" srcId="{BFE54A47-438E-4D5F-9262-048420E0B83C}" destId="{510C661C-72B5-4CB7-AAF8-D4483E224481}" srcOrd="0" destOrd="0" presId="urn:microsoft.com/office/officeart/2005/8/layout/hierarchy3"/>
    <dgm:cxn modelId="{24100C80-1BA5-4A51-81FD-59605F74360E}" type="presOf" srcId="{C660F028-640D-48DF-A204-A8DB576D10A6}" destId="{CAD5B574-8A31-45C2-A519-4BF9E3EBEECC}" srcOrd="0" destOrd="0" presId="urn:microsoft.com/office/officeart/2005/8/layout/hierarchy3"/>
    <dgm:cxn modelId="{47D1AF94-6AE5-4614-8973-CA4C008AAF9B}" type="presOf" srcId="{BFE54A47-438E-4D5F-9262-048420E0B83C}" destId="{9CD86447-FD8A-4EEB-8ACC-C42E9931BF97}" srcOrd="1"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6FECC762-E0F8-429F-AD65-AC0B4CBE6AFC}" srcId="{C660F028-640D-48DF-A204-A8DB576D10A6}" destId="{B7D1C705-E24D-4B4A-8728-4B72D6BA0D8B}" srcOrd="1" destOrd="0" parTransId="{11FCDA70-986F-4125-B66B-9562C7AFCC11}" sibTransId="{18931D6B-D208-48BF-8189-E4809E4D77C3}"/>
    <dgm:cxn modelId="{8CB487EC-4255-4045-A07D-A7220878F4FF}" srcId="{C660F028-640D-48DF-A204-A8DB576D10A6}" destId="{BFE54A47-438E-4D5F-9262-048420E0B83C}" srcOrd="0" destOrd="0" parTransId="{317ACC06-CC5F-4581-9B91-30791A67FE80}" sibTransId="{D31DD259-DBFA-4211-BCCB-93E25CC59E3E}"/>
    <dgm:cxn modelId="{5C79C423-3187-438A-9590-13A72C4207B4}" type="presParOf" srcId="{CAD5B574-8A31-45C2-A519-4BF9E3EBEECC}" destId="{447BD28B-28CD-461C-AA24-7E882A2190F3}" srcOrd="0" destOrd="0" presId="urn:microsoft.com/office/officeart/2005/8/layout/hierarchy3"/>
    <dgm:cxn modelId="{85905771-7299-41DF-99BC-D3977CB2E80D}" type="presParOf" srcId="{447BD28B-28CD-461C-AA24-7E882A2190F3}" destId="{B5CC8F11-4747-41AB-AC2D-D91B623F191A}" srcOrd="0" destOrd="0" presId="urn:microsoft.com/office/officeart/2005/8/layout/hierarchy3"/>
    <dgm:cxn modelId="{988A2AD1-22ED-4ACF-8BE1-32BEAEBC904D}" type="presParOf" srcId="{B5CC8F11-4747-41AB-AC2D-D91B623F191A}" destId="{510C661C-72B5-4CB7-AAF8-D4483E224481}" srcOrd="0" destOrd="0" presId="urn:microsoft.com/office/officeart/2005/8/layout/hierarchy3"/>
    <dgm:cxn modelId="{9C2EBFD6-EE33-4AA5-9773-B058ECFE38AA}" type="presParOf" srcId="{B5CC8F11-4747-41AB-AC2D-D91B623F191A}" destId="{9CD86447-FD8A-4EEB-8ACC-C42E9931BF97}" srcOrd="1" destOrd="0" presId="urn:microsoft.com/office/officeart/2005/8/layout/hierarchy3"/>
    <dgm:cxn modelId="{1263234A-4311-46F3-91DA-18CAD2C396B6}" type="presParOf" srcId="{447BD28B-28CD-461C-AA24-7E882A2190F3}" destId="{D6B13430-DC57-4C0F-8175-FB5336AE99DB}" srcOrd="1" destOrd="0" presId="urn:microsoft.com/office/officeart/2005/8/layout/hierarchy3"/>
    <dgm:cxn modelId="{190FEC40-1E7E-451E-BBB0-3D73004C2037}" type="presParOf" srcId="{D6B13430-DC57-4C0F-8175-FB5336AE99DB}" destId="{6E2F3CCE-EC5B-4910-AC43-410B8A1D98A8}" srcOrd="0" destOrd="0" presId="urn:microsoft.com/office/officeart/2005/8/layout/hierarchy3"/>
    <dgm:cxn modelId="{A6129934-54AB-4445-AC5D-FF5D8410C49D}" type="presParOf" srcId="{D6B13430-DC57-4C0F-8175-FB5336AE99DB}" destId="{DA7550B8-AF5B-4ECA-B684-7EA5B9476B33}" srcOrd="1" destOrd="0" presId="urn:microsoft.com/office/officeart/2005/8/layout/hierarchy3"/>
    <dgm:cxn modelId="{C04C3B09-7F72-4D95-849D-B6DAC9FE2609}" type="presParOf" srcId="{CAD5B574-8A31-45C2-A519-4BF9E3EBEECC}" destId="{33653E5B-63CB-4A29-AFA7-12AE47990203}" srcOrd="1" destOrd="0" presId="urn:microsoft.com/office/officeart/2005/8/layout/hierarchy3"/>
    <dgm:cxn modelId="{CB349E7C-254A-4BE8-A976-25D236833669}" type="presParOf" srcId="{33653E5B-63CB-4A29-AFA7-12AE47990203}" destId="{CD281C66-CC8A-45A9-BDF4-DA1C3E46C407}" srcOrd="0" destOrd="0" presId="urn:microsoft.com/office/officeart/2005/8/layout/hierarchy3"/>
    <dgm:cxn modelId="{F04779B9-E79B-4FEE-9D6E-A4703A840673}" type="presParOf" srcId="{CD281C66-CC8A-45A9-BDF4-DA1C3E46C407}" destId="{0DDBC0C9-0D31-403F-8B6C-ED1DA2AB4741}" srcOrd="0" destOrd="0" presId="urn:microsoft.com/office/officeart/2005/8/layout/hierarchy3"/>
    <dgm:cxn modelId="{8D94B685-E0D6-405D-BCC9-F92ABF3C3359}" type="presParOf" srcId="{CD281C66-CC8A-45A9-BDF4-DA1C3E46C407}" destId="{38512B94-92BE-430B-B113-05DDFF5F876C}" srcOrd="1" destOrd="0" presId="urn:microsoft.com/office/officeart/2005/8/layout/hierarchy3"/>
    <dgm:cxn modelId="{6B06429C-02D1-413B-922D-A13D2BC8EFEF}" type="presParOf" srcId="{33653E5B-63CB-4A29-AFA7-12AE47990203}" destId="{32BFC3A1-76EB-4C48-A986-2C419B137A88}" srcOrd="1" destOrd="0" presId="urn:microsoft.com/office/officeart/2005/8/layout/hierarchy3"/>
    <dgm:cxn modelId="{02886D5C-30D3-4AD0-BF29-194A3DCC8405}" type="presParOf" srcId="{32BFC3A1-76EB-4C48-A986-2C419B137A88}" destId="{A8AF9AD5-ABEC-4875-842D-E54E7B1E2DEB}" srcOrd="0" destOrd="0" presId="urn:microsoft.com/office/officeart/2005/8/layout/hierarchy3"/>
    <dgm:cxn modelId="{82F95F9A-08F5-4ACD-87E0-904481380091}" type="presParOf" srcId="{32BFC3A1-76EB-4C48-A986-2C419B137A88}" destId="{2D17A246-9942-4A5B-BFE4-9709774D7D73}" srcOrd="1" destOrd="0" presId="urn:microsoft.com/office/officeart/2005/8/layout/hierarchy3"/>
    <dgm:cxn modelId="{98D74D65-608E-47AE-96EB-1FEF72D96AA3}" type="presParOf" srcId="{CAD5B574-8A31-45C2-A519-4BF9E3EBEECC}" destId="{CA643AE6-250B-411D-B5C7-0BF0A063AD2F}" srcOrd="2" destOrd="0" presId="urn:microsoft.com/office/officeart/2005/8/layout/hierarchy3"/>
    <dgm:cxn modelId="{0790966E-69D0-413A-877E-60D83B150813}" type="presParOf" srcId="{CA643AE6-250B-411D-B5C7-0BF0A063AD2F}" destId="{FBF2B9D5-BF95-4FAE-ADDD-EF577AD7E9AC}" srcOrd="0" destOrd="0" presId="urn:microsoft.com/office/officeart/2005/8/layout/hierarchy3"/>
    <dgm:cxn modelId="{76C2CB2C-EA30-4ADB-88B2-F722404760C1}" type="presParOf" srcId="{FBF2B9D5-BF95-4FAE-ADDD-EF577AD7E9AC}" destId="{59248CEF-35AD-4D6E-9A0B-6524A4101D17}" srcOrd="0" destOrd="0" presId="urn:microsoft.com/office/officeart/2005/8/layout/hierarchy3"/>
    <dgm:cxn modelId="{868C843E-8208-418F-B4B9-284EFD8EDF6C}" type="presParOf" srcId="{FBF2B9D5-BF95-4FAE-ADDD-EF577AD7E9AC}" destId="{5816D5EA-51B2-47EE-B1C2-92C464300BB7}" srcOrd="1" destOrd="0" presId="urn:microsoft.com/office/officeart/2005/8/layout/hierarchy3"/>
    <dgm:cxn modelId="{58906C3C-AE4D-4BDC-B0FB-79BD9A8AF8E7}"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A75F0-DC20-455B-A41C-BC4CFE7D74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A668A23-3E88-4855-A25E-2BCA8E07B22C}">
      <dgm:prSet phldrT="[Text]"/>
      <dgm:spPr/>
      <dgm:t>
        <a:bodyPr/>
        <a:lstStyle/>
        <a:p>
          <a:r>
            <a:rPr lang="en-US" dirty="0" smtClean="0"/>
            <a:t>C.I. Engine Combustion Chambers</a:t>
          </a:r>
          <a:endParaRPr lang="en-US" dirty="0"/>
        </a:p>
      </dgm:t>
    </dgm:pt>
    <dgm:pt modelId="{683F99BB-5664-4ABB-9FD4-BBF3A140E441}" type="parTrans" cxnId="{0F2F8659-3EB9-4879-AC1D-F1CE99A6A967}">
      <dgm:prSet/>
      <dgm:spPr/>
      <dgm:t>
        <a:bodyPr/>
        <a:lstStyle/>
        <a:p>
          <a:endParaRPr lang="en-US"/>
        </a:p>
      </dgm:t>
    </dgm:pt>
    <dgm:pt modelId="{D129319C-2A02-4222-8E81-143C9232902A}" type="sibTrans" cxnId="{0F2F8659-3EB9-4879-AC1D-F1CE99A6A967}">
      <dgm:prSet/>
      <dgm:spPr/>
      <dgm:t>
        <a:bodyPr/>
        <a:lstStyle/>
        <a:p>
          <a:endParaRPr lang="en-US"/>
        </a:p>
      </dgm:t>
    </dgm:pt>
    <dgm:pt modelId="{4CDF88A5-C79C-40A4-AAFF-09DF7982F025}">
      <dgm:prSet phldrT="[Text]"/>
      <dgm:spPr/>
      <dgm:t>
        <a:bodyPr/>
        <a:lstStyle/>
        <a:p>
          <a:r>
            <a:rPr lang="en-US" dirty="0" smtClean="0"/>
            <a:t>Direct Injection or </a:t>
          </a:r>
        </a:p>
        <a:p>
          <a:r>
            <a:rPr lang="en-US" dirty="0" smtClean="0"/>
            <a:t>Open Chamber</a:t>
          </a:r>
          <a:endParaRPr lang="en-US" dirty="0"/>
        </a:p>
      </dgm:t>
    </dgm:pt>
    <dgm:pt modelId="{8C36F45F-A701-4822-AEA2-98F502A4E36C}" type="parTrans" cxnId="{D05FE8F3-0307-4170-BF8F-D1F68BCAF30C}">
      <dgm:prSet/>
      <dgm:spPr/>
      <dgm:t>
        <a:bodyPr/>
        <a:lstStyle/>
        <a:p>
          <a:endParaRPr lang="en-US"/>
        </a:p>
      </dgm:t>
    </dgm:pt>
    <dgm:pt modelId="{1E9A0A63-64EB-4D5E-81D7-C1AD618C7821}" type="sibTrans" cxnId="{D05FE8F3-0307-4170-BF8F-D1F68BCAF30C}">
      <dgm:prSet/>
      <dgm:spPr/>
      <dgm:t>
        <a:bodyPr/>
        <a:lstStyle/>
        <a:p>
          <a:endParaRPr lang="en-US"/>
        </a:p>
      </dgm:t>
    </dgm:pt>
    <dgm:pt modelId="{A0A6EBC1-D241-43CC-B1B1-49F9E5BF1D45}">
      <dgm:prSet phldrT="[Text]"/>
      <dgm:spPr/>
      <dgm:t>
        <a:bodyPr/>
        <a:lstStyle/>
        <a:p>
          <a:r>
            <a:rPr lang="en-US" dirty="0" smtClean="0"/>
            <a:t>Low Swirl</a:t>
          </a:r>
          <a:endParaRPr lang="en-US" dirty="0"/>
        </a:p>
      </dgm:t>
    </dgm:pt>
    <dgm:pt modelId="{49C85969-8294-4ECF-888F-36F509DE3D47}" type="parTrans" cxnId="{1EB435B5-8198-41F2-8ABE-33F28402C44A}">
      <dgm:prSet/>
      <dgm:spPr/>
      <dgm:t>
        <a:bodyPr/>
        <a:lstStyle/>
        <a:p>
          <a:endParaRPr lang="en-US"/>
        </a:p>
      </dgm:t>
    </dgm:pt>
    <dgm:pt modelId="{756FC2C6-3C10-4B2C-8141-D3DD5AAC6978}" type="sibTrans" cxnId="{1EB435B5-8198-41F2-8ABE-33F28402C44A}">
      <dgm:prSet/>
      <dgm:spPr/>
      <dgm:t>
        <a:bodyPr/>
        <a:lstStyle/>
        <a:p>
          <a:endParaRPr lang="en-US"/>
        </a:p>
      </dgm:t>
    </dgm:pt>
    <dgm:pt modelId="{43FE86A5-6F99-43F1-8853-A0E2BA9AD4FB}">
      <dgm:prSet phldrT="[Text]"/>
      <dgm:spPr/>
      <dgm:t>
        <a:bodyPr/>
        <a:lstStyle/>
        <a:p>
          <a:r>
            <a:rPr lang="en-US" dirty="0" smtClean="0"/>
            <a:t>High Swirl</a:t>
          </a:r>
        </a:p>
        <a:p>
          <a:r>
            <a:rPr lang="en-US" dirty="0" smtClean="0"/>
            <a:t>M Type</a:t>
          </a:r>
          <a:endParaRPr lang="en-US" dirty="0"/>
        </a:p>
      </dgm:t>
    </dgm:pt>
    <dgm:pt modelId="{1931574C-778A-461C-85B7-3E1340D2BF30}" type="parTrans" cxnId="{F2569C58-95B7-4C3D-BDD2-6EDAF7B3FFFF}">
      <dgm:prSet/>
      <dgm:spPr/>
      <dgm:t>
        <a:bodyPr/>
        <a:lstStyle/>
        <a:p>
          <a:endParaRPr lang="en-US"/>
        </a:p>
      </dgm:t>
    </dgm:pt>
    <dgm:pt modelId="{436B773C-E09D-419F-88DF-474BB166B435}" type="sibTrans" cxnId="{F2569C58-95B7-4C3D-BDD2-6EDAF7B3FFFF}">
      <dgm:prSet/>
      <dgm:spPr/>
      <dgm:t>
        <a:bodyPr/>
        <a:lstStyle/>
        <a:p>
          <a:endParaRPr lang="en-US"/>
        </a:p>
      </dgm:t>
    </dgm:pt>
    <dgm:pt modelId="{967F7464-BF1D-4FAD-A399-A790268BC1C6}">
      <dgm:prSet phldrT="[Text]"/>
      <dgm:spPr/>
      <dgm:t>
        <a:bodyPr/>
        <a:lstStyle/>
        <a:p>
          <a:r>
            <a:rPr lang="en-US" dirty="0" smtClean="0"/>
            <a:t>Indirect Injection or Divided Chamber</a:t>
          </a:r>
          <a:endParaRPr lang="en-US" dirty="0"/>
        </a:p>
      </dgm:t>
    </dgm:pt>
    <dgm:pt modelId="{184F896E-159F-4F55-B640-384631AD5C3D}" type="parTrans" cxnId="{735A0552-FF3D-4F97-9A60-E4C30C508D99}">
      <dgm:prSet/>
      <dgm:spPr/>
      <dgm:t>
        <a:bodyPr/>
        <a:lstStyle/>
        <a:p>
          <a:endParaRPr lang="en-US"/>
        </a:p>
      </dgm:t>
    </dgm:pt>
    <dgm:pt modelId="{D8116271-C111-468A-9935-096ACFAFB1BB}" type="sibTrans" cxnId="{735A0552-FF3D-4F97-9A60-E4C30C508D99}">
      <dgm:prSet/>
      <dgm:spPr/>
      <dgm:t>
        <a:bodyPr/>
        <a:lstStyle/>
        <a:p>
          <a:endParaRPr lang="en-US"/>
        </a:p>
      </dgm:t>
    </dgm:pt>
    <dgm:pt modelId="{0A7A61ED-1887-470D-B84F-4BBD3D290926}">
      <dgm:prSet phldrT="[Text]"/>
      <dgm:spPr/>
      <dgm:t>
        <a:bodyPr/>
        <a:lstStyle/>
        <a:p>
          <a:r>
            <a:rPr lang="en-US" dirty="0" smtClean="0"/>
            <a:t>Compression Swirl</a:t>
          </a:r>
          <a:endParaRPr lang="en-US" dirty="0"/>
        </a:p>
      </dgm:t>
    </dgm:pt>
    <dgm:pt modelId="{920B387C-AD8C-478A-97A2-74E908853DD6}" type="parTrans" cxnId="{53E59E2B-D0D8-4E60-8683-A81ECC4396F3}">
      <dgm:prSet/>
      <dgm:spPr/>
      <dgm:t>
        <a:bodyPr/>
        <a:lstStyle/>
        <a:p>
          <a:endParaRPr lang="en-US"/>
        </a:p>
      </dgm:t>
    </dgm:pt>
    <dgm:pt modelId="{7397DF9D-E951-448C-86BC-B6E5FA9485CB}" type="sibTrans" cxnId="{53E59E2B-D0D8-4E60-8683-A81ECC4396F3}">
      <dgm:prSet/>
      <dgm:spPr/>
      <dgm:t>
        <a:bodyPr/>
        <a:lstStyle/>
        <a:p>
          <a:endParaRPr lang="en-US"/>
        </a:p>
      </dgm:t>
    </dgm:pt>
    <dgm:pt modelId="{8475041B-C38D-4673-83DD-FB19A7FE91C5}">
      <dgm:prSet phldrT="[Text]"/>
      <dgm:spPr/>
      <dgm:t>
        <a:bodyPr/>
        <a:lstStyle/>
        <a:p>
          <a:r>
            <a:rPr lang="en-US" dirty="0" smtClean="0"/>
            <a:t>Medium Swirl</a:t>
          </a:r>
          <a:endParaRPr lang="en-US" dirty="0"/>
        </a:p>
      </dgm:t>
    </dgm:pt>
    <dgm:pt modelId="{EFBF937A-452E-4941-8885-BB659CD86CDB}" type="parTrans" cxnId="{EAF3E3FE-1791-443F-BF39-B94C99B29239}">
      <dgm:prSet/>
      <dgm:spPr/>
      <dgm:t>
        <a:bodyPr/>
        <a:lstStyle/>
        <a:p>
          <a:endParaRPr lang="en-US"/>
        </a:p>
      </dgm:t>
    </dgm:pt>
    <dgm:pt modelId="{CE910F1F-63ED-4061-B372-7BE8DC815925}" type="sibTrans" cxnId="{EAF3E3FE-1791-443F-BF39-B94C99B29239}">
      <dgm:prSet/>
      <dgm:spPr/>
      <dgm:t>
        <a:bodyPr/>
        <a:lstStyle/>
        <a:p>
          <a:endParaRPr lang="en-US"/>
        </a:p>
      </dgm:t>
    </dgm:pt>
    <dgm:pt modelId="{990AA80B-2223-406C-8FD6-FEFE4503AB86}">
      <dgm:prSet phldrT="[Text]"/>
      <dgm:spPr/>
      <dgm:t>
        <a:bodyPr/>
        <a:lstStyle/>
        <a:p>
          <a:r>
            <a:rPr lang="en-US" dirty="0" smtClean="0"/>
            <a:t>Pre-combustion Chamber</a:t>
          </a:r>
          <a:endParaRPr lang="en-US" dirty="0"/>
        </a:p>
      </dgm:t>
    </dgm:pt>
    <dgm:pt modelId="{FCA5D3CE-66EA-430B-BA26-9873EEA68C78}" type="parTrans" cxnId="{5669317C-8606-4D9B-AF23-FCAA6947D9F9}">
      <dgm:prSet/>
      <dgm:spPr/>
      <dgm:t>
        <a:bodyPr/>
        <a:lstStyle/>
        <a:p>
          <a:endParaRPr lang="en-US"/>
        </a:p>
      </dgm:t>
    </dgm:pt>
    <dgm:pt modelId="{DDBAE429-9313-4CA9-A4F3-29D1C4F437DB}" type="sibTrans" cxnId="{5669317C-8606-4D9B-AF23-FCAA6947D9F9}">
      <dgm:prSet/>
      <dgm:spPr/>
      <dgm:t>
        <a:bodyPr/>
        <a:lstStyle/>
        <a:p>
          <a:endParaRPr lang="en-US"/>
        </a:p>
      </dgm:t>
    </dgm:pt>
    <dgm:pt modelId="{14BE8EFB-6AA4-45F6-BD37-48A6B014D831}">
      <dgm:prSet phldrT="[Text]"/>
      <dgm:spPr/>
      <dgm:t>
        <a:bodyPr/>
        <a:lstStyle/>
        <a:p>
          <a:r>
            <a:rPr lang="en-US" dirty="0" smtClean="0"/>
            <a:t>Air Cell</a:t>
          </a:r>
        </a:p>
        <a:p>
          <a:r>
            <a:rPr lang="en-US" dirty="0" smtClean="0"/>
            <a:t>Energy Cell </a:t>
          </a:r>
          <a:endParaRPr lang="en-US" dirty="0"/>
        </a:p>
      </dgm:t>
    </dgm:pt>
    <dgm:pt modelId="{36891F5B-991F-42D0-BDA3-9CE803363116}" type="parTrans" cxnId="{B99492B8-D725-4517-B879-F02E08884D8C}">
      <dgm:prSet/>
      <dgm:spPr/>
      <dgm:t>
        <a:bodyPr/>
        <a:lstStyle/>
        <a:p>
          <a:endParaRPr lang="en-US"/>
        </a:p>
      </dgm:t>
    </dgm:pt>
    <dgm:pt modelId="{ECA866C5-E576-447A-917F-133662A0958F}" type="sibTrans" cxnId="{B99492B8-D725-4517-B879-F02E08884D8C}">
      <dgm:prSet/>
      <dgm:spPr/>
      <dgm:t>
        <a:bodyPr/>
        <a:lstStyle/>
        <a:p>
          <a:endParaRPr lang="en-US"/>
        </a:p>
      </dgm:t>
    </dgm:pt>
    <dgm:pt modelId="{DB28AE04-6D55-493F-BE79-E47AD7B55CA3}" type="pres">
      <dgm:prSet presAssocID="{B69A75F0-DC20-455B-A41C-BC4CFE7D74F1}" presName="hierChild1" presStyleCnt="0">
        <dgm:presLayoutVars>
          <dgm:chPref val="1"/>
          <dgm:dir/>
          <dgm:animOne val="branch"/>
          <dgm:animLvl val="lvl"/>
          <dgm:resizeHandles/>
        </dgm:presLayoutVars>
      </dgm:prSet>
      <dgm:spPr/>
      <dgm:t>
        <a:bodyPr/>
        <a:lstStyle/>
        <a:p>
          <a:endParaRPr lang="en-US"/>
        </a:p>
      </dgm:t>
    </dgm:pt>
    <dgm:pt modelId="{8B341246-B184-46E9-96FB-F99A2760CD71}" type="pres">
      <dgm:prSet presAssocID="{9A668A23-3E88-4855-A25E-2BCA8E07B22C}" presName="hierRoot1" presStyleCnt="0"/>
      <dgm:spPr/>
    </dgm:pt>
    <dgm:pt modelId="{50093BC8-31D0-45CA-A0B6-8B15B739C37B}" type="pres">
      <dgm:prSet presAssocID="{9A668A23-3E88-4855-A25E-2BCA8E07B22C}" presName="composite" presStyleCnt="0"/>
      <dgm:spPr/>
    </dgm:pt>
    <dgm:pt modelId="{568E5D6F-D38D-45AD-ADC0-9052A0BC8EE5}" type="pres">
      <dgm:prSet presAssocID="{9A668A23-3E88-4855-A25E-2BCA8E07B22C}" presName="background" presStyleLbl="node0" presStyleIdx="0" presStyleCnt="1"/>
      <dgm:spPr/>
    </dgm:pt>
    <dgm:pt modelId="{3B26EF44-1204-4787-A972-0325ACFE2307}" type="pres">
      <dgm:prSet presAssocID="{9A668A23-3E88-4855-A25E-2BCA8E07B22C}" presName="text" presStyleLbl="fgAcc0" presStyleIdx="0" presStyleCnt="1">
        <dgm:presLayoutVars>
          <dgm:chPref val="3"/>
        </dgm:presLayoutVars>
      </dgm:prSet>
      <dgm:spPr/>
      <dgm:t>
        <a:bodyPr/>
        <a:lstStyle/>
        <a:p>
          <a:endParaRPr lang="en-US"/>
        </a:p>
      </dgm:t>
    </dgm:pt>
    <dgm:pt modelId="{5F391AA2-36AC-47A9-92EC-B0881E228B99}" type="pres">
      <dgm:prSet presAssocID="{9A668A23-3E88-4855-A25E-2BCA8E07B22C}" presName="hierChild2" presStyleCnt="0"/>
      <dgm:spPr/>
    </dgm:pt>
    <dgm:pt modelId="{4E330C44-336F-47F2-A68F-8D41F76A822D}" type="pres">
      <dgm:prSet presAssocID="{8C36F45F-A701-4822-AEA2-98F502A4E36C}" presName="Name10" presStyleLbl="parChTrans1D2" presStyleIdx="0" presStyleCnt="2"/>
      <dgm:spPr/>
      <dgm:t>
        <a:bodyPr/>
        <a:lstStyle/>
        <a:p>
          <a:endParaRPr lang="en-US"/>
        </a:p>
      </dgm:t>
    </dgm:pt>
    <dgm:pt modelId="{3951AF09-D5AA-4878-8D0F-0AB981600038}" type="pres">
      <dgm:prSet presAssocID="{4CDF88A5-C79C-40A4-AAFF-09DF7982F025}" presName="hierRoot2" presStyleCnt="0"/>
      <dgm:spPr/>
    </dgm:pt>
    <dgm:pt modelId="{E62D850D-0D71-4185-B15F-40F3C4411B45}" type="pres">
      <dgm:prSet presAssocID="{4CDF88A5-C79C-40A4-AAFF-09DF7982F025}" presName="composite2" presStyleCnt="0"/>
      <dgm:spPr/>
    </dgm:pt>
    <dgm:pt modelId="{66BEAD87-63FF-4B52-829F-255B6D8C1B90}" type="pres">
      <dgm:prSet presAssocID="{4CDF88A5-C79C-40A4-AAFF-09DF7982F025}" presName="background2" presStyleLbl="node2" presStyleIdx="0" presStyleCnt="2"/>
      <dgm:spPr/>
    </dgm:pt>
    <dgm:pt modelId="{0D869B08-8712-44F0-8DE0-E4E72BF885CF}" type="pres">
      <dgm:prSet presAssocID="{4CDF88A5-C79C-40A4-AAFF-09DF7982F025}" presName="text2" presStyleLbl="fgAcc2" presStyleIdx="0" presStyleCnt="2">
        <dgm:presLayoutVars>
          <dgm:chPref val="3"/>
        </dgm:presLayoutVars>
      </dgm:prSet>
      <dgm:spPr/>
      <dgm:t>
        <a:bodyPr/>
        <a:lstStyle/>
        <a:p>
          <a:endParaRPr lang="en-US"/>
        </a:p>
      </dgm:t>
    </dgm:pt>
    <dgm:pt modelId="{066A6639-51AA-478E-86A1-2133ECF6D797}" type="pres">
      <dgm:prSet presAssocID="{4CDF88A5-C79C-40A4-AAFF-09DF7982F025}" presName="hierChild3" presStyleCnt="0"/>
      <dgm:spPr/>
    </dgm:pt>
    <dgm:pt modelId="{0DB238E8-9D71-49C1-822D-0032EADFC2D5}" type="pres">
      <dgm:prSet presAssocID="{49C85969-8294-4ECF-888F-36F509DE3D47}" presName="Name17" presStyleLbl="parChTrans1D3" presStyleIdx="0" presStyleCnt="6"/>
      <dgm:spPr/>
      <dgm:t>
        <a:bodyPr/>
        <a:lstStyle/>
        <a:p>
          <a:endParaRPr lang="en-US"/>
        </a:p>
      </dgm:t>
    </dgm:pt>
    <dgm:pt modelId="{81D23B08-86B3-4F01-BA41-A6103439101E}" type="pres">
      <dgm:prSet presAssocID="{A0A6EBC1-D241-43CC-B1B1-49F9E5BF1D45}" presName="hierRoot3" presStyleCnt="0"/>
      <dgm:spPr/>
    </dgm:pt>
    <dgm:pt modelId="{069587DF-B957-4ADC-B03D-36243DC9A839}" type="pres">
      <dgm:prSet presAssocID="{A0A6EBC1-D241-43CC-B1B1-49F9E5BF1D45}" presName="composite3" presStyleCnt="0"/>
      <dgm:spPr/>
    </dgm:pt>
    <dgm:pt modelId="{909FDF75-B1EC-4416-A412-880326CC799A}" type="pres">
      <dgm:prSet presAssocID="{A0A6EBC1-D241-43CC-B1B1-49F9E5BF1D45}" presName="background3" presStyleLbl="node3" presStyleIdx="0" presStyleCnt="6"/>
      <dgm:spPr/>
    </dgm:pt>
    <dgm:pt modelId="{11198A47-00F7-40C8-BA8A-915458EEF1E2}" type="pres">
      <dgm:prSet presAssocID="{A0A6EBC1-D241-43CC-B1B1-49F9E5BF1D45}" presName="text3" presStyleLbl="fgAcc3" presStyleIdx="0" presStyleCnt="6">
        <dgm:presLayoutVars>
          <dgm:chPref val="3"/>
        </dgm:presLayoutVars>
      </dgm:prSet>
      <dgm:spPr/>
      <dgm:t>
        <a:bodyPr/>
        <a:lstStyle/>
        <a:p>
          <a:endParaRPr lang="en-US"/>
        </a:p>
      </dgm:t>
    </dgm:pt>
    <dgm:pt modelId="{41DE49ED-1C68-40BF-9230-3C9240F98331}" type="pres">
      <dgm:prSet presAssocID="{A0A6EBC1-D241-43CC-B1B1-49F9E5BF1D45}" presName="hierChild4" presStyleCnt="0"/>
      <dgm:spPr/>
    </dgm:pt>
    <dgm:pt modelId="{B3E05BF5-C0F1-497B-8185-3508836B2820}" type="pres">
      <dgm:prSet presAssocID="{EFBF937A-452E-4941-8885-BB659CD86CDB}" presName="Name17" presStyleLbl="parChTrans1D3" presStyleIdx="1" presStyleCnt="6"/>
      <dgm:spPr/>
      <dgm:t>
        <a:bodyPr/>
        <a:lstStyle/>
        <a:p>
          <a:endParaRPr lang="en-US"/>
        </a:p>
      </dgm:t>
    </dgm:pt>
    <dgm:pt modelId="{76DE5BA7-FA3F-4AF3-B29B-90B5AC4BD266}" type="pres">
      <dgm:prSet presAssocID="{8475041B-C38D-4673-83DD-FB19A7FE91C5}" presName="hierRoot3" presStyleCnt="0"/>
      <dgm:spPr/>
    </dgm:pt>
    <dgm:pt modelId="{5FCC25C9-241C-472D-A38C-E61C4EC3013C}" type="pres">
      <dgm:prSet presAssocID="{8475041B-C38D-4673-83DD-FB19A7FE91C5}" presName="composite3" presStyleCnt="0"/>
      <dgm:spPr/>
    </dgm:pt>
    <dgm:pt modelId="{CDA1D47C-ACBD-46EA-82DF-2A54C3607E7B}" type="pres">
      <dgm:prSet presAssocID="{8475041B-C38D-4673-83DD-FB19A7FE91C5}" presName="background3" presStyleLbl="node3" presStyleIdx="1" presStyleCnt="6"/>
      <dgm:spPr/>
    </dgm:pt>
    <dgm:pt modelId="{4C2A7595-B633-4BC0-BC58-FF91587FFF07}" type="pres">
      <dgm:prSet presAssocID="{8475041B-C38D-4673-83DD-FB19A7FE91C5}" presName="text3" presStyleLbl="fgAcc3" presStyleIdx="1" presStyleCnt="6">
        <dgm:presLayoutVars>
          <dgm:chPref val="3"/>
        </dgm:presLayoutVars>
      </dgm:prSet>
      <dgm:spPr/>
      <dgm:t>
        <a:bodyPr/>
        <a:lstStyle/>
        <a:p>
          <a:endParaRPr lang="en-US"/>
        </a:p>
      </dgm:t>
    </dgm:pt>
    <dgm:pt modelId="{47FC8B61-BEE3-4071-B1F0-F487D1F00F40}" type="pres">
      <dgm:prSet presAssocID="{8475041B-C38D-4673-83DD-FB19A7FE91C5}" presName="hierChild4" presStyleCnt="0"/>
      <dgm:spPr/>
    </dgm:pt>
    <dgm:pt modelId="{408F6C31-46C0-4F83-A981-AE4DBD35894E}" type="pres">
      <dgm:prSet presAssocID="{1931574C-778A-461C-85B7-3E1340D2BF30}" presName="Name17" presStyleLbl="parChTrans1D3" presStyleIdx="2" presStyleCnt="6"/>
      <dgm:spPr/>
      <dgm:t>
        <a:bodyPr/>
        <a:lstStyle/>
        <a:p>
          <a:endParaRPr lang="en-US"/>
        </a:p>
      </dgm:t>
    </dgm:pt>
    <dgm:pt modelId="{5EA3335C-50BB-4CE4-AF95-75280AFED649}" type="pres">
      <dgm:prSet presAssocID="{43FE86A5-6F99-43F1-8853-A0E2BA9AD4FB}" presName="hierRoot3" presStyleCnt="0"/>
      <dgm:spPr/>
    </dgm:pt>
    <dgm:pt modelId="{72947DB6-A7FC-451C-A45A-44E3666854C6}" type="pres">
      <dgm:prSet presAssocID="{43FE86A5-6F99-43F1-8853-A0E2BA9AD4FB}" presName="composite3" presStyleCnt="0"/>
      <dgm:spPr/>
    </dgm:pt>
    <dgm:pt modelId="{E0BB9E43-7E0B-4070-929D-2E7BB325E977}" type="pres">
      <dgm:prSet presAssocID="{43FE86A5-6F99-43F1-8853-A0E2BA9AD4FB}" presName="background3" presStyleLbl="node3" presStyleIdx="2" presStyleCnt="6"/>
      <dgm:spPr/>
    </dgm:pt>
    <dgm:pt modelId="{CBE212D4-181C-4652-B394-E361F50DF0BC}" type="pres">
      <dgm:prSet presAssocID="{43FE86A5-6F99-43F1-8853-A0E2BA9AD4FB}" presName="text3" presStyleLbl="fgAcc3" presStyleIdx="2" presStyleCnt="6">
        <dgm:presLayoutVars>
          <dgm:chPref val="3"/>
        </dgm:presLayoutVars>
      </dgm:prSet>
      <dgm:spPr/>
      <dgm:t>
        <a:bodyPr/>
        <a:lstStyle/>
        <a:p>
          <a:endParaRPr lang="en-US"/>
        </a:p>
      </dgm:t>
    </dgm:pt>
    <dgm:pt modelId="{68B0F7E6-B758-49C5-A5C9-544C42C4F033}" type="pres">
      <dgm:prSet presAssocID="{43FE86A5-6F99-43F1-8853-A0E2BA9AD4FB}" presName="hierChild4" presStyleCnt="0"/>
      <dgm:spPr/>
    </dgm:pt>
    <dgm:pt modelId="{F70E4B21-AB11-4AA1-BCCE-14D2BCC38B88}" type="pres">
      <dgm:prSet presAssocID="{184F896E-159F-4F55-B640-384631AD5C3D}" presName="Name10" presStyleLbl="parChTrans1D2" presStyleIdx="1" presStyleCnt="2"/>
      <dgm:spPr/>
      <dgm:t>
        <a:bodyPr/>
        <a:lstStyle/>
        <a:p>
          <a:endParaRPr lang="en-US"/>
        </a:p>
      </dgm:t>
    </dgm:pt>
    <dgm:pt modelId="{64C8C27D-2641-49E3-B29B-4DC152FF484E}" type="pres">
      <dgm:prSet presAssocID="{967F7464-BF1D-4FAD-A399-A790268BC1C6}" presName="hierRoot2" presStyleCnt="0"/>
      <dgm:spPr/>
    </dgm:pt>
    <dgm:pt modelId="{42C587B2-9ACF-4617-A630-1503A14494FA}" type="pres">
      <dgm:prSet presAssocID="{967F7464-BF1D-4FAD-A399-A790268BC1C6}" presName="composite2" presStyleCnt="0"/>
      <dgm:spPr/>
    </dgm:pt>
    <dgm:pt modelId="{0093AF52-4261-4C14-9254-A849A33A38FD}" type="pres">
      <dgm:prSet presAssocID="{967F7464-BF1D-4FAD-A399-A790268BC1C6}" presName="background2" presStyleLbl="node2" presStyleIdx="1" presStyleCnt="2"/>
      <dgm:spPr/>
    </dgm:pt>
    <dgm:pt modelId="{3E4CC8CD-4971-438B-986B-7970D9DB3270}" type="pres">
      <dgm:prSet presAssocID="{967F7464-BF1D-4FAD-A399-A790268BC1C6}" presName="text2" presStyleLbl="fgAcc2" presStyleIdx="1" presStyleCnt="2">
        <dgm:presLayoutVars>
          <dgm:chPref val="3"/>
        </dgm:presLayoutVars>
      </dgm:prSet>
      <dgm:spPr/>
      <dgm:t>
        <a:bodyPr/>
        <a:lstStyle/>
        <a:p>
          <a:endParaRPr lang="en-US"/>
        </a:p>
      </dgm:t>
    </dgm:pt>
    <dgm:pt modelId="{79A58DA3-EC55-489B-9797-CE41241AF503}" type="pres">
      <dgm:prSet presAssocID="{967F7464-BF1D-4FAD-A399-A790268BC1C6}" presName="hierChild3" presStyleCnt="0"/>
      <dgm:spPr/>
    </dgm:pt>
    <dgm:pt modelId="{C684948F-1BEA-4AF4-AC8A-247E48A062C0}" type="pres">
      <dgm:prSet presAssocID="{920B387C-AD8C-478A-97A2-74E908853DD6}" presName="Name17" presStyleLbl="parChTrans1D3" presStyleIdx="3" presStyleCnt="6"/>
      <dgm:spPr/>
      <dgm:t>
        <a:bodyPr/>
        <a:lstStyle/>
        <a:p>
          <a:endParaRPr lang="en-US"/>
        </a:p>
      </dgm:t>
    </dgm:pt>
    <dgm:pt modelId="{A87449CA-73E0-4F14-B320-54D2917ECF25}" type="pres">
      <dgm:prSet presAssocID="{0A7A61ED-1887-470D-B84F-4BBD3D290926}" presName="hierRoot3" presStyleCnt="0"/>
      <dgm:spPr/>
    </dgm:pt>
    <dgm:pt modelId="{0AD45937-F609-4F59-AEEB-1448E3576F92}" type="pres">
      <dgm:prSet presAssocID="{0A7A61ED-1887-470D-B84F-4BBD3D290926}" presName="composite3" presStyleCnt="0"/>
      <dgm:spPr/>
    </dgm:pt>
    <dgm:pt modelId="{28A2B8DA-9C84-4C24-B977-536E65144AB1}" type="pres">
      <dgm:prSet presAssocID="{0A7A61ED-1887-470D-B84F-4BBD3D290926}" presName="background3" presStyleLbl="node3" presStyleIdx="3" presStyleCnt="6"/>
      <dgm:spPr/>
    </dgm:pt>
    <dgm:pt modelId="{7C18919A-630C-47F7-A7DF-1BD85BE1FF27}" type="pres">
      <dgm:prSet presAssocID="{0A7A61ED-1887-470D-B84F-4BBD3D290926}" presName="text3" presStyleLbl="fgAcc3" presStyleIdx="3" presStyleCnt="6">
        <dgm:presLayoutVars>
          <dgm:chPref val="3"/>
        </dgm:presLayoutVars>
      </dgm:prSet>
      <dgm:spPr/>
      <dgm:t>
        <a:bodyPr/>
        <a:lstStyle/>
        <a:p>
          <a:endParaRPr lang="en-US"/>
        </a:p>
      </dgm:t>
    </dgm:pt>
    <dgm:pt modelId="{78BAEF87-6F84-4E7C-BB11-AD8BEF312743}" type="pres">
      <dgm:prSet presAssocID="{0A7A61ED-1887-470D-B84F-4BBD3D290926}" presName="hierChild4" presStyleCnt="0"/>
      <dgm:spPr/>
    </dgm:pt>
    <dgm:pt modelId="{C4FEA7EB-CA19-4D8A-BCDB-92F16DE0A6AA}" type="pres">
      <dgm:prSet presAssocID="{FCA5D3CE-66EA-430B-BA26-9873EEA68C78}" presName="Name17" presStyleLbl="parChTrans1D3" presStyleIdx="4" presStyleCnt="6"/>
      <dgm:spPr/>
      <dgm:t>
        <a:bodyPr/>
        <a:lstStyle/>
        <a:p>
          <a:endParaRPr lang="en-US"/>
        </a:p>
      </dgm:t>
    </dgm:pt>
    <dgm:pt modelId="{D96764EF-DDBB-4F9E-98B4-E4DB4A49BCDE}" type="pres">
      <dgm:prSet presAssocID="{990AA80B-2223-406C-8FD6-FEFE4503AB86}" presName="hierRoot3" presStyleCnt="0"/>
      <dgm:spPr/>
    </dgm:pt>
    <dgm:pt modelId="{DC85D3EC-AE82-4C22-81D7-C66DF3FA8EC8}" type="pres">
      <dgm:prSet presAssocID="{990AA80B-2223-406C-8FD6-FEFE4503AB86}" presName="composite3" presStyleCnt="0"/>
      <dgm:spPr/>
    </dgm:pt>
    <dgm:pt modelId="{D68CA4D7-2BF2-42EA-A040-5DB9612535B5}" type="pres">
      <dgm:prSet presAssocID="{990AA80B-2223-406C-8FD6-FEFE4503AB86}" presName="background3" presStyleLbl="node3" presStyleIdx="4" presStyleCnt="6"/>
      <dgm:spPr/>
    </dgm:pt>
    <dgm:pt modelId="{959C56E0-982E-49AE-BCCD-31920038C909}" type="pres">
      <dgm:prSet presAssocID="{990AA80B-2223-406C-8FD6-FEFE4503AB86}" presName="text3" presStyleLbl="fgAcc3" presStyleIdx="4" presStyleCnt="6">
        <dgm:presLayoutVars>
          <dgm:chPref val="3"/>
        </dgm:presLayoutVars>
      </dgm:prSet>
      <dgm:spPr/>
      <dgm:t>
        <a:bodyPr/>
        <a:lstStyle/>
        <a:p>
          <a:endParaRPr lang="en-US"/>
        </a:p>
      </dgm:t>
    </dgm:pt>
    <dgm:pt modelId="{0F02F762-5522-4278-95F5-23A395367739}" type="pres">
      <dgm:prSet presAssocID="{990AA80B-2223-406C-8FD6-FEFE4503AB86}" presName="hierChild4" presStyleCnt="0"/>
      <dgm:spPr/>
    </dgm:pt>
    <dgm:pt modelId="{8517EBEA-D003-4A15-8ADD-3CE3B1AB8BF1}" type="pres">
      <dgm:prSet presAssocID="{36891F5B-991F-42D0-BDA3-9CE803363116}" presName="Name17" presStyleLbl="parChTrans1D3" presStyleIdx="5" presStyleCnt="6"/>
      <dgm:spPr/>
      <dgm:t>
        <a:bodyPr/>
        <a:lstStyle/>
        <a:p>
          <a:endParaRPr lang="en-US"/>
        </a:p>
      </dgm:t>
    </dgm:pt>
    <dgm:pt modelId="{FC4554D3-53C6-4C96-A120-B012957F19A9}" type="pres">
      <dgm:prSet presAssocID="{14BE8EFB-6AA4-45F6-BD37-48A6B014D831}" presName="hierRoot3" presStyleCnt="0"/>
      <dgm:spPr/>
    </dgm:pt>
    <dgm:pt modelId="{067C03FC-7506-4460-8F40-1CC775669647}" type="pres">
      <dgm:prSet presAssocID="{14BE8EFB-6AA4-45F6-BD37-48A6B014D831}" presName="composite3" presStyleCnt="0"/>
      <dgm:spPr/>
    </dgm:pt>
    <dgm:pt modelId="{262BFEE8-571E-4BDB-8F6A-18348CD61D14}" type="pres">
      <dgm:prSet presAssocID="{14BE8EFB-6AA4-45F6-BD37-48A6B014D831}" presName="background3" presStyleLbl="node3" presStyleIdx="5" presStyleCnt="6"/>
      <dgm:spPr/>
    </dgm:pt>
    <dgm:pt modelId="{A3416534-1C56-4013-8663-F4E10AE88E90}" type="pres">
      <dgm:prSet presAssocID="{14BE8EFB-6AA4-45F6-BD37-48A6B014D831}" presName="text3" presStyleLbl="fgAcc3" presStyleIdx="5" presStyleCnt="6">
        <dgm:presLayoutVars>
          <dgm:chPref val="3"/>
        </dgm:presLayoutVars>
      </dgm:prSet>
      <dgm:spPr/>
      <dgm:t>
        <a:bodyPr/>
        <a:lstStyle/>
        <a:p>
          <a:endParaRPr lang="en-US"/>
        </a:p>
      </dgm:t>
    </dgm:pt>
    <dgm:pt modelId="{4CAC4548-85E1-45C0-BD5D-0774FF0C1029}" type="pres">
      <dgm:prSet presAssocID="{14BE8EFB-6AA4-45F6-BD37-48A6B014D831}" presName="hierChild4" presStyleCnt="0"/>
      <dgm:spPr/>
    </dgm:pt>
  </dgm:ptLst>
  <dgm:cxnLst>
    <dgm:cxn modelId="{B99492B8-D725-4517-B879-F02E08884D8C}" srcId="{967F7464-BF1D-4FAD-A399-A790268BC1C6}" destId="{14BE8EFB-6AA4-45F6-BD37-48A6B014D831}" srcOrd="2" destOrd="0" parTransId="{36891F5B-991F-42D0-BDA3-9CE803363116}" sibTransId="{ECA866C5-E576-447A-917F-133662A0958F}"/>
    <dgm:cxn modelId="{903B2E0A-98AB-4AEB-A299-17B235F533FC}" type="presOf" srcId="{184F896E-159F-4F55-B640-384631AD5C3D}" destId="{F70E4B21-AB11-4AA1-BCCE-14D2BCC38B88}" srcOrd="0" destOrd="0" presId="urn:microsoft.com/office/officeart/2005/8/layout/hierarchy1"/>
    <dgm:cxn modelId="{D05FE8F3-0307-4170-BF8F-D1F68BCAF30C}" srcId="{9A668A23-3E88-4855-A25E-2BCA8E07B22C}" destId="{4CDF88A5-C79C-40A4-AAFF-09DF7982F025}" srcOrd="0" destOrd="0" parTransId="{8C36F45F-A701-4822-AEA2-98F502A4E36C}" sibTransId="{1E9A0A63-64EB-4D5E-81D7-C1AD618C7821}"/>
    <dgm:cxn modelId="{BF295798-6392-469B-B852-3CB4FD633418}" type="presOf" srcId="{14BE8EFB-6AA4-45F6-BD37-48A6B014D831}" destId="{A3416534-1C56-4013-8663-F4E10AE88E90}" srcOrd="0" destOrd="0" presId="urn:microsoft.com/office/officeart/2005/8/layout/hierarchy1"/>
    <dgm:cxn modelId="{BDFB9A6A-669F-440A-8EB8-0BDA5DDD7376}" type="presOf" srcId="{4CDF88A5-C79C-40A4-AAFF-09DF7982F025}" destId="{0D869B08-8712-44F0-8DE0-E4E72BF885CF}" srcOrd="0" destOrd="0" presId="urn:microsoft.com/office/officeart/2005/8/layout/hierarchy1"/>
    <dgm:cxn modelId="{4638EA20-1B68-4964-B0E9-4A92D8C7F8A6}" type="presOf" srcId="{0A7A61ED-1887-470D-B84F-4BBD3D290926}" destId="{7C18919A-630C-47F7-A7DF-1BD85BE1FF27}" srcOrd="0" destOrd="0" presId="urn:microsoft.com/office/officeart/2005/8/layout/hierarchy1"/>
    <dgm:cxn modelId="{1EB435B5-8198-41F2-8ABE-33F28402C44A}" srcId="{4CDF88A5-C79C-40A4-AAFF-09DF7982F025}" destId="{A0A6EBC1-D241-43CC-B1B1-49F9E5BF1D45}" srcOrd="0" destOrd="0" parTransId="{49C85969-8294-4ECF-888F-36F509DE3D47}" sibTransId="{756FC2C6-3C10-4B2C-8141-D3DD5AAC6978}"/>
    <dgm:cxn modelId="{F2569C58-95B7-4C3D-BDD2-6EDAF7B3FFFF}" srcId="{4CDF88A5-C79C-40A4-AAFF-09DF7982F025}" destId="{43FE86A5-6F99-43F1-8853-A0E2BA9AD4FB}" srcOrd="2" destOrd="0" parTransId="{1931574C-778A-461C-85B7-3E1340D2BF30}" sibTransId="{436B773C-E09D-419F-88DF-474BB166B435}"/>
    <dgm:cxn modelId="{22A67A58-2C41-4912-8F01-A5A17D851D57}" type="presOf" srcId="{8C36F45F-A701-4822-AEA2-98F502A4E36C}" destId="{4E330C44-336F-47F2-A68F-8D41F76A822D}" srcOrd="0" destOrd="0" presId="urn:microsoft.com/office/officeart/2005/8/layout/hierarchy1"/>
    <dgm:cxn modelId="{7532EF12-DB83-43B9-9DC3-E04FACF28CA8}" type="presOf" srcId="{FCA5D3CE-66EA-430B-BA26-9873EEA68C78}" destId="{C4FEA7EB-CA19-4D8A-BCDB-92F16DE0A6AA}" srcOrd="0" destOrd="0" presId="urn:microsoft.com/office/officeart/2005/8/layout/hierarchy1"/>
    <dgm:cxn modelId="{0F2F8659-3EB9-4879-AC1D-F1CE99A6A967}" srcId="{B69A75F0-DC20-455B-A41C-BC4CFE7D74F1}" destId="{9A668A23-3E88-4855-A25E-2BCA8E07B22C}" srcOrd="0" destOrd="0" parTransId="{683F99BB-5664-4ABB-9FD4-BBF3A140E441}" sibTransId="{D129319C-2A02-4222-8E81-143C9232902A}"/>
    <dgm:cxn modelId="{E842BA07-DE85-4E1B-BF91-96FE4FEFC8D8}" type="presOf" srcId="{967F7464-BF1D-4FAD-A399-A790268BC1C6}" destId="{3E4CC8CD-4971-438B-986B-7970D9DB3270}" srcOrd="0" destOrd="0" presId="urn:microsoft.com/office/officeart/2005/8/layout/hierarchy1"/>
    <dgm:cxn modelId="{10AAE9CB-5666-4006-89A8-689DA03516C1}" type="presOf" srcId="{B69A75F0-DC20-455B-A41C-BC4CFE7D74F1}" destId="{DB28AE04-6D55-493F-BE79-E47AD7B55CA3}" srcOrd="0" destOrd="0" presId="urn:microsoft.com/office/officeart/2005/8/layout/hierarchy1"/>
    <dgm:cxn modelId="{D6D2FCAC-E765-410D-978A-9D3281EE0EBC}" type="presOf" srcId="{920B387C-AD8C-478A-97A2-74E908853DD6}" destId="{C684948F-1BEA-4AF4-AC8A-247E48A062C0}" srcOrd="0" destOrd="0" presId="urn:microsoft.com/office/officeart/2005/8/layout/hierarchy1"/>
    <dgm:cxn modelId="{201DE107-721F-447E-8B8F-45E8687B5562}" type="presOf" srcId="{36891F5B-991F-42D0-BDA3-9CE803363116}" destId="{8517EBEA-D003-4A15-8ADD-3CE3B1AB8BF1}" srcOrd="0" destOrd="0" presId="urn:microsoft.com/office/officeart/2005/8/layout/hierarchy1"/>
    <dgm:cxn modelId="{CC7F43BF-01CB-43E3-A349-420ABC19BA7C}" type="presOf" srcId="{43FE86A5-6F99-43F1-8853-A0E2BA9AD4FB}" destId="{CBE212D4-181C-4652-B394-E361F50DF0BC}" srcOrd="0" destOrd="0" presId="urn:microsoft.com/office/officeart/2005/8/layout/hierarchy1"/>
    <dgm:cxn modelId="{6C10BBE2-BB30-45AB-A92B-04F2BE9A1019}" type="presOf" srcId="{49C85969-8294-4ECF-888F-36F509DE3D47}" destId="{0DB238E8-9D71-49C1-822D-0032EADFC2D5}" srcOrd="0" destOrd="0" presId="urn:microsoft.com/office/officeart/2005/8/layout/hierarchy1"/>
    <dgm:cxn modelId="{735A0552-FF3D-4F97-9A60-E4C30C508D99}" srcId="{9A668A23-3E88-4855-A25E-2BCA8E07B22C}" destId="{967F7464-BF1D-4FAD-A399-A790268BC1C6}" srcOrd="1" destOrd="0" parTransId="{184F896E-159F-4F55-B640-384631AD5C3D}" sibTransId="{D8116271-C111-468A-9935-096ACFAFB1BB}"/>
    <dgm:cxn modelId="{5087345A-F08A-447A-903F-38C42868F48F}" type="presOf" srcId="{A0A6EBC1-D241-43CC-B1B1-49F9E5BF1D45}" destId="{11198A47-00F7-40C8-BA8A-915458EEF1E2}" srcOrd="0" destOrd="0" presId="urn:microsoft.com/office/officeart/2005/8/layout/hierarchy1"/>
    <dgm:cxn modelId="{5669317C-8606-4D9B-AF23-FCAA6947D9F9}" srcId="{967F7464-BF1D-4FAD-A399-A790268BC1C6}" destId="{990AA80B-2223-406C-8FD6-FEFE4503AB86}" srcOrd="1" destOrd="0" parTransId="{FCA5D3CE-66EA-430B-BA26-9873EEA68C78}" sibTransId="{DDBAE429-9313-4CA9-A4F3-29D1C4F437DB}"/>
    <dgm:cxn modelId="{EAF3E3FE-1791-443F-BF39-B94C99B29239}" srcId="{4CDF88A5-C79C-40A4-AAFF-09DF7982F025}" destId="{8475041B-C38D-4673-83DD-FB19A7FE91C5}" srcOrd="1" destOrd="0" parTransId="{EFBF937A-452E-4941-8885-BB659CD86CDB}" sibTransId="{CE910F1F-63ED-4061-B372-7BE8DC815925}"/>
    <dgm:cxn modelId="{53E59E2B-D0D8-4E60-8683-A81ECC4396F3}" srcId="{967F7464-BF1D-4FAD-A399-A790268BC1C6}" destId="{0A7A61ED-1887-470D-B84F-4BBD3D290926}" srcOrd="0" destOrd="0" parTransId="{920B387C-AD8C-478A-97A2-74E908853DD6}" sibTransId="{7397DF9D-E951-448C-86BC-B6E5FA9485CB}"/>
    <dgm:cxn modelId="{EF77BA4E-3A2A-4AB9-B525-2EB546E979A9}" type="presOf" srcId="{9A668A23-3E88-4855-A25E-2BCA8E07B22C}" destId="{3B26EF44-1204-4787-A972-0325ACFE2307}" srcOrd="0" destOrd="0" presId="urn:microsoft.com/office/officeart/2005/8/layout/hierarchy1"/>
    <dgm:cxn modelId="{38435420-E854-42C5-B974-17B206548288}" type="presOf" srcId="{1931574C-778A-461C-85B7-3E1340D2BF30}" destId="{408F6C31-46C0-4F83-A981-AE4DBD35894E}" srcOrd="0" destOrd="0" presId="urn:microsoft.com/office/officeart/2005/8/layout/hierarchy1"/>
    <dgm:cxn modelId="{F3C9D474-0EA1-402E-8B1E-8CD46FB5BF52}" type="presOf" srcId="{8475041B-C38D-4673-83DD-FB19A7FE91C5}" destId="{4C2A7595-B633-4BC0-BC58-FF91587FFF07}" srcOrd="0" destOrd="0" presId="urn:microsoft.com/office/officeart/2005/8/layout/hierarchy1"/>
    <dgm:cxn modelId="{247C60E9-3A2D-4020-A3DE-2868CB317FF5}" type="presOf" srcId="{990AA80B-2223-406C-8FD6-FEFE4503AB86}" destId="{959C56E0-982E-49AE-BCCD-31920038C909}" srcOrd="0" destOrd="0" presId="urn:microsoft.com/office/officeart/2005/8/layout/hierarchy1"/>
    <dgm:cxn modelId="{799BCD93-60A1-4543-AA7D-5D619B2AE580}" type="presOf" srcId="{EFBF937A-452E-4941-8885-BB659CD86CDB}" destId="{B3E05BF5-C0F1-497B-8185-3508836B2820}" srcOrd="0" destOrd="0" presId="urn:microsoft.com/office/officeart/2005/8/layout/hierarchy1"/>
    <dgm:cxn modelId="{B31B5649-2E17-4748-A4F8-224DE25F4037}" type="presParOf" srcId="{DB28AE04-6D55-493F-BE79-E47AD7B55CA3}" destId="{8B341246-B184-46E9-96FB-F99A2760CD71}" srcOrd="0" destOrd="0" presId="urn:microsoft.com/office/officeart/2005/8/layout/hierarchy1"/>
    <dgm:cxn modelId="{86266238-F3C0-49AA-ABD3-7322B1E136EC}" type="presParOf" srcId="{8B341246-B184-46E9-96FB-F99A2760CD71}" destId="{50093BC8-31D0-45CA-A0B6-8B15B739C37B}" srcOrd="0" destOrd="0" presId="urn:microsoft.com/office/officeart/2005/8/layout/hierarchy1"/>
    <dgm:cxn modelId="{6985CDD0-2727-4BAF-90E6-47916FAEE9A2}" type="presParOf" srcId="{50093BC8-31D0-45CA-A0B6-8B15B739C37B}" destId="{568E5D6F-D38D-45AD-ADC0-9052A0BC8EE5}" srcOrd="0" destOrd="0" presId="urn:microsoft.com/office/officeart/2005/8/layout/hierarchy1"/>
    <dgm:cxn modelId="{A344A275-342B-42C4-BD3A-A96794415C4C}" type="presParOf" srcId="{50093BC8-31D0-45CA-A0B6-8B15B739C37B}" destId="{3B26EF44-1204-4787-A972-0325ACFE2307}" srcOrd="1" destOrd="0" presId="urn:microsoft.com/office/officeart/2005/8/layout/hierarchy1"/>
    <dgm:cxn modelId="{F3C05022-3276-4808-9C1D-5F5F1AEC7520}" type="presParOf" srcId="{8B341246-B184-46E9-96FB-F99A2760CD71}" destId="{5F391AA2-36AC-47A9-92EC-B0881E228B99}" srcOrd="1" destOrd="0" presId="urn:microsoft.com/office/officeart/2005/8/layout/hierarchy1"/>
    <dgm:cxn modelId="{9105FD46-441F-40E4-AF81-620BCC6FFF33}" type="presParOf" srcId="{5F391AA2-36AC-47A9-92EC-B0881E228B99}" destId="{4E330C44-336F-47F2-A68F-8D41F76A822D}" srcOrd="0" destOrd="0" presId="urn:microsoft.com/office/officeart/2005/8/layout/hierarchy1"/>
    <dgm:cxn modelId="{9D3A41A2-28A8-45D1-AB75-6741AD2B31F1}" type="presParOf" srcId="{5F391AA2-36AC-47A9-92EC-B0881E228B99}" destId="{3951AF09-D5AA-4878-8D0F-0AB981600038}" srcOrd="1" destOrd="0" presId="urn:microsoft.com/office/officeart/2005/8/layout/hierarchy1"/>
    <dgm:cxn modelId="{6C3504F9-4DAF-40BB-B3D9-A4DF5FFA6755}" type="presParOf" srcId="{3951AF09-D5AA-4878-8D0F-0AB981600038}" destId="{E62D850D-0D71-4185-B15F-40F3C4411B45}" srcOrd="0" destOrd="0" presId="urn:microsoft.com/office/officeart/2005/8/layout/hierarchy1"/>
    <dgm:cxn modelId="{4F884F53-71CF-4A4F-BAB1-63574CC2571F}" type="presParOf" srcId="{E62D850D-0D71-4185-B15F-40F3C4411B45}" destId="{66BEAD87-63FF-4B52-829F-255B6D8C1B90}" srcOrd="0" destOrd="0" presId="urn:microsoft.com/office/officeart/2005/8/layout/hierarchy1"/>
    <dgm:cxn modelId="{060A9BD0-CD40-4EC1-94CB-1892B5C5364D}" type="presParOf" srcId="{E62D850D-0D71-4185-B15F-40F3C4411B45}" destId="{0D869B08-8712-44F0-8DE0-E4E72BF885CF}" srcOrd="1" destOrd="0" presId="urn:microsoft.com/office/officeart/2005/8/layout/hierarchy1"/>
    <dgm:cxn modelId="{572BE93C-D54F-4FA7-A867-1436BE7E6C76}" type="presParOf" srcId="{3951AF09-D5AA-4878-8D0F-0AB981600038}" destId="{066A6639-51AA-478E-86A1-2133ECF6D797}" srcOrd="1" destOrd="0" presId="urn:microsoft.com/office/officeart/2005/8/layout/hierarchy1"/>
    <dgm:cxn modelId="{33ADDA02-A0EF-498C-BB58-644036A0B954}" type="presParOf" srcId="{066A6639-51AA-478E-86A1-2133ECF6D797}" destId="{0DB238E8-9D71-49C1-822D-0032EADFC2D5}" srcOrd="0" destOrd="0" presId="urn:microsoft.com/office/officeart/2005/8/layout/hierarchy1"/>
    <dgm:cxn modelId="{76591716-BE75-462D-B0BD-6CEA1E7C5D11}" type="presParOf" srcId="{066A6639-51AA-478E-86A1-2133ECF6D797}" destId="{81D23B08-86B3-4F01-BA41-A6103439101E}" srcOrd="1" destOrd="0" presId="urn:microsoft.com/office/officeart/2005/8/layout/hierarchy1"/>
    <dgm:cxn modelId="{7FCCEEBD-5C20-45CF-9629-D070E585FA57}" type="presParOf" srcId="{81D23B08-86B3-4F01-BA41-A6103439101E}" destId="{069587DF-B957-4ADC-B03D-36243DC9A839}" srcOrd="0" destOrd="0" presId="urn:microsoft.com/office/officeart/2005/8/layout/hierarchy1"/>
    <dgm:cxn modelId="{BACFACC9-2CF1-43B2-9199-D6E06F90E35E}" type="presParOf" srcId="{069587DF-B957-4ADC-B03D-36243DC9A839}" destId="{909FDF75-B1EC-4416-A412-880326CC799A}" srcOrd="0" destOrd="0" presId="urn:microsoft.com/office/officeart/2005/8/layout/hierarchy1"/>
    <dgm:cxn modelId="{915888CF-E314-4F63-9E3E-88D5BBA17AA5}" type="presParOf" srcId="{069587DF-B957-4ADC-B03D-36243DC9A839}" destId="{11198A47-00F7-40C8-BA8A-915458EEF1E2}" srcOrd="1" destOrd="0" presId="urn:microsoft.com/office/officeart/2005/8/layout/hierarchy1"/>
    <dgm:cxn modelId="{4DA82811-2749-4475-8E2F-40B5EB56404A}" type="presParOf" srcId="{81D23B08-86B3-4F01-BA41-A6103439101E}" destId="{41DE49ED-1C68-40BF-9230-3C9240F98331}" srcOrd="1" destOrd="0" presId="urn:microsoft.com/office/officeart/2005/8/layout/hierarchy1"/>
    <dgm:cxn modelId="{58BF8D35-1F87-4C96-9F54-969AD6B37C46}" type="presParOf" srcId="{066A6639-51AA-478E-86A1-2133ECF6D797}" destId="{B3E05BF5-C0F1-497B-8185-3508836B2820}" srcOrd="2" destOrd="0" presId="urn:microsoft.com/office/officeart/2005/8/layout/hierarchy1"/>
    <dgm:cxn modelId="{17EAD10F-E59B-4673-B4C1-7C63BE2ADDF8}" type="presParOf" srcId="{066A6639-51AA-478E-86A1-2133ECF6D797}" destId="{76DE5BA7-FA3F-4AF3-B29B-90B5AC4BD266}" srcOrd="3" destOrd="0" presId="urn:microsoft.com/office/officeart/2005/8/layout/hierarchy1"/>
    <dgm:cxn modelId="{CDB550B9-E324-48D3-91FD-C9C64F86645B}" type="presParOf" srcId="{76DE5BA7-FA3F-4AF3-B29B-90B5AC4BD266}" destId="{5FCC25C9-241C-472D-A38C-E61C4EC3013C}" srcOrd="0" destOrd="0" presId="urn:microsoft.com/office/officeart/2005/8/layout/hierarchy1"/>
    <dgm:cxn modelId="{3D8EAEBA-A87C-48C9-BBAB-0A180C7A90A9}" type="presParOf" srcId="{5FCC25C9-241C-472D-A38C-E61C4EC3013C}" destId="{CDA1D47C-ACBD-46EA-82DF-2A54C3607E7B}" srcOrd="0" destOrd="0" presId="urn:microsoft.com/office/officeart/2005/8/layout/hierarchy1"/>
    <dgm:cxn modelId="{86AE1958-7955-4DAD-B764-1866FC7C8274}" type="presParOf" srcId="{5FCC25C9-241C-472D-A38C-E61C4EC3013C}" destId="{4C2A7595-B633-4BC0-BC58-FF91587FFF07}" srcOrd="1" destOrd="0" presId="urn:microsoft.com/office/officeart/2005/8/layout/hierarchy1"/>
    <dgm:cxn modelId="{D7B011FB-2899-4D74-A1ED-8F6DF7E9CA23}" type="presParOf" srcId="{76DE5BA7-FA3F-4AF3-B29B-90B5AC4BD266}" destId="{47FC8B61-BEE3-4071-B1F0-F487D1F00F40}" srcOrd="1" destOrd="0" presId="urn:microsoft.com/office/officeart/2005/8/layout/hierarchy1"/>
    <dgm:cxn modelId="{172F919B-CD21-49D8-96F0-AF194FFB0D2C}" type="presParOf" srcId="{066A6639-51AA-478E-86A1-2133ECF6D797}" destId="{408F6C31-46C0-4F83-A981-AE4DBD35894E}" srcOrd="4" destOrd="0" presId="urn:microsoft.com/office/officeart/2005/8/layout/hierarchy1"/>
    <dgm:cxn modelId="{A51BE5E7-809E-44D4-9CCB-9D0E10061C4B}" type="presParOf" srcId="{066A6639-51AA-478E-86A1-2133ECF6D797}" destId="{5EA3335C-50BB-4CE4-AF95-75280AFED649}" srcOrd="5" destOrd="0" presId="urn:microsoft.com/office/officeart/2005/8/layout/hierarchy1"/>
    <dgm:cxn modelId="{D0CCD7F1-9531-4782-B67B-24CF7B830F2F}" type="presParOf" srcId="{5EA3335C-50BB-4CE4-AF95-75280AFED649}" destId="{72947DB6-A7FC-451C-A45A-44E3666854C6}" srcOrd="0" destOrd="0" presId="urn:microsoft.com/office/officeart/2005/8/layout/hierarchy1"/>
    <dgm:cxn modelId="{CE707778-B122-4A77-9A35-C0A3330F4203}" type="presParOf" srcId="{72947DB6-A7FC-451C-A45A-44E3666854C6}" destId="{E0BB9E43-7E0B-4070-929D-2E7BB325E977}" srcOrd="0" destOrd="0" presId="urn:microsoft.com/office/officeart/2005/8/layout/hierarchy1"/>
    <dgm:cxn modelId="{A287494C-4B42-4D60-8D82-2F472F565A76}" type="presParOf" srcId="{72947DB6-A7FC-451C-A45A-44E3666854C6}" destId="{CBE212D4-181C-4652-B394-E361F50DF0BC}" srcOrd="1" destOrd="0" presId="urn:microsoft.com/office/officeart/2005/8/layout/hierarchy1"/>
    <dgm:cxn modelId="{62B0AF3B-AE03-47F4-ACE9-26788D8B7ED7}" type="presParOf" srcId="{5EA3335C-50BB-4CE4-AF95-75280AFED649}" destId="{68B0F7E6-B758-49C5-A5C9-544C42C4F033}" srcOrd="1" destOrd="0" presId="urn:microsoft.com/office/officeart/2005/8/layout/hierarchy1"/>
    <dgm:cxn modelId="{6ABF417D-F4A1-42EE-9A63-93ECC891B856}" type="presParOf" srcId="{5F391AA2-36AC-47A9-92EC-B0881E228B99}" destId="{F70E4B21-AB11-4AA1-BCCE-14D2BCC38B88}" srcOrd="2" destOrd="0" presId="urn:microsoft.com/office/officeart/2005/8/layout/hierarchy1"/>
    <dgm:cxn modelId="{EEC4244C-F770-48D1-B750-2CDB1317720B}" type="presParOf" srcId="{5F391AA2-36AC-47A9-92EC-B0881E228B99}" destId="{64C8C27D-2641-49E3-B29B-4DC152FF484E}" srcOrd="3" destOrd="0" presId="urn:microsoft.com/office/officeart/2005/8/layout/hierarchy1"/>
    <dgm:cxn modelId="{9236A532-115D-4EE0-8F1C-2F5AA464FC77}" type="presParOf" srcId="{64C8C27D-2641-49E3-B29B-4DC152FF484E}" destId="{42C587B2-9ACF-4617-A630-1503A14494FA}" srcOrd="0" destOrd="0" presId="urn:microsoft.com/office/officeart/2005/8/layout/hierarchy1"/>
    <dgm:cxn modelId="{960CB6F7-6B45-410B-B499-093152E41887}" type="presParOf" srcId="{42C587B2-9ACF-4617-A630-1503A14494FA}" destId="{0093AF52-4261-4C14-9254-A849A33A38FD}" srcOrd="0" destOrd="0" presId="urn:microsoft.com/office/officeart/2005/8/layout/hierarchy1"/>
    <dgm:cxn modelId="{7E187EDE-2DC0-4F04-B798-FDCC2FD8434F}" type="presParOf" srcId="{42C587B2-9ACF-4617-A630-1503A14494FA}" destId="{3E4CC8CD-4971-438B-986B-7970D9DB3270}" srcOrd="1" destOrd="0" presId="urn:microsoft.com/office/officeart/2005/8/layout/hierarchy1"/>
    <dgm:cxn modelId="{3FD023FA-CE79-497A-8915-73CDBA4EF2BC}" type="presParOf" srcId="{64C8C27D-2641-49E3-B29B-4DC152FF484E}" destId="{79A58DA3-EC55-489B-9797-CE41241AF503}" srcOrd="1" destOrd="0" presId="urn:microsoft.com/office/officeart/2005/8/layout/hierarchy1"/>
    <dgm:cxn modelId="{FA0C3294-7F0E-4137-80AB-84C0E66CFF91}" type="presParOf" srcId="{79A58DA3-EC55-489B-9797-CE41241AF503}" destId="{C684948F-1BEA-4AF4-AC8A-247E48A062C0}" srcOrd="0" destOrd="0" presId="urn:microsoft.com/office/officeart/2005/8/layout/hierarchy1"/>
    <dgm:cxn modelId="{47191CDD-9FEC-4368-AC09-2A796F973A0A}" type="presParOf" srcId="{79A58DA3-EC55-489B-9797-CE41241AF503}" destId="{A87449CA-73E0-4F14-B320-54D2917ECF25}" srcOrd="1" destOrd="0" presId="urn:microsoft.com/office/officeart/2005/8/layout/hierarchy1"/>
    <dgm:cxn modelId="{7139D58B-A3C2-41CB-B622-6A230F332CA9}" type="presParOf" srcId="{A87449CA-73E0-4F14-B320-54D2917ECF25}" destId="{0AD45937-F609-4F59-AEEB-1448E3576F92}" srcOrd="0" destOrd="0" presId="urn:microsoft.com/office/officeart/2005/8/layout/hierarchy1"/>
    <dgm:cxn modelId="{593C8ABB-3731-4DA5-85AA-7D8BCB769F6A}" type="presParOf" srcId="{0AD45937-F609-4F59-AEEB-1448E3576F92}" destId="{28A2B8DA-9C84-4C24-B977-536E65144AB1}" srcOrd="0" destOrd="0" presId="urn:microsoft.com/office/officeart/2005/8/layout/hierarchy1"/>
    <dgm:cxn modelId="{D5BE6BAF-4BCE-41D0-9CDC-A2EEF544423C}" type="presParOf" srcId="{0AD45937-F609-4F59-AEEB-1448E3576F92}" destId="{7C18919A-630C-47F7-A7DF-1BD85BE1FF27}" srcOrd="1" destOrd="0" presId="urn:microsoft.com/office/officeart/2005/8/layout/hierarchy1"/>
    <dgm:cxn modelId="{5DAB45D5-4486-4001-9DEE-81FFF7E46624}" type="presParOf" srcId="{A87449CA-73E0-4F14-B320-54D2917ECF25}" destId="{78BAEF87-6F84-4E7C-BB11-AD8BEF312743}" srcOrd="1" destOrd="0" presId="urn:microsoft.com/office/officeart/2005/8/layout/hierarchy1"/>
    <dgm:cxn modelId="{ABE232A9-E7CD-4D74-94A4-2E80CC61FE95}" type="presParOf" srcId="{79A58DA3-EC55-489B-9797-CE41241AF503}" destId="{C4FEA7EB-CA19-4D8A-BCDB-92F16DE0A6AA}" srcOrd="2" destOrd="0" presId="urn:microsoft.com/office/officeart/2005/8/layout/hierarchy1"/>
    <dgm:cxn modelId="{03448C34-E2CA-4E19-B5E0-EB299C6655C8}" type="presParOf" srcId="{79A58DA3-EC55-489B-9797-CE41241AF503}" destId="{D96764EF-DDBB-4F9E-98B4-E4DB4A49BCDE}" srcOrd="3" destOrd="0" presId="urn:microsoft.com/office/officeart/2005/8/layout/hierarchy1"/>
    <dgm:cxn modelId="{2F0B1DD9-747A-4FBA-B57E-EB8076D6D5FF}" type="presParOf" srcId="{D96764EF-DDBB-4F9E-98B4-E4DB4A49BCDE}" destId="{DC85D3EC-AE82-4C22-81D7-C66DF3FA8EC8}" srcOrd="0" destOrd="0" presId="urn:microsoft.com/office/officeart/2005/8/layout/hierarchy1"/>
    <dgm:cxn modelId="{255FEA1B-F5DF-465D-B8BA-924E41CF3D1B}" type="presParOf" srcId="{DC85D3EC-AE82-4C22-81D7-C66DF3FA8EC8}" destId="{D68CA4D7-2BF2-42EA-A040-5DB9612535B5}" srcOrd="0" destOrd="0" presId="urn:microsoft.com/office/officeart/2005/8/layout/hierarchy1"/>
    <dgm:cxn modelId="{C5329F10-91A8-45B2-A639-07AD96C44D08}" type="presParOf" srcId="{DC85D3EC-AE82-4C22-81D7-C66DF3FA8EC8}" destId="{959C56E0-982E-49AE-BCCD-31920038C909}" srcOrd="1" destOrd="0" presId="urn:microsoft.com/office/officeart/2005/8/layout/hierarchy1"/>
    <dgm:cxn modelId="{70B1A8D8-304D-4BE4-822F-75FEE86F7FD3}" type="presParOf" srcId="{D96764EF-DDBB-4F9E-98B4-E4DB4A49BCDE}" destId="{0F02F762-5522-4278-95F5-23A395367739}" srcOrd="1" destOrd="0" presId="urn:microsoft.com/office/officeart/2005/8/layout/hierarchy1"/>
    <dgm:cxn modelId="{6DD9A56C-D77C-4E90-A7EE-4D812CEF005A}" type="presParOf" srcId="{79A58DA3-EC55-489B-9797-CE41241AF503}" destId="{8517EBEA-D003-4A15-8ADD-3CE3B1AB8BF1}" srcOrd="4" destOrd="0" presId="urn:microsoft.com/office/officeart/2005/8/layout/hierarchy1"/>
    <dgm:cxn modelId="{150DB1A2-1AC3-4B4D-9B4E-59CAA51138A3}" type="presParOf" srcId="{79A58DA3-EC55-489B-9797-CE41241AF503}" destId="{FC4554D3-53C6-4C96-A120-B012957F19A9}" srcOrd="5" destOrd="0" presId="urn:microsoft.com/office/officeart/2005/8/layout/hierarchy1"/>
    <dgm:cxn modelId="{4B7C5770-9F75-4B90-8EB9-FBF29FC905F5}" type="presParOf" srcId="{FC4554D3-53C6-4C96-A120-B012957F19A9}" destId="{067C03FC-7506-4460-8F40-1CC775669647}" srcOrd="0" destOrd="0" presId="urn:microsoft.com/office/officeart/2005/8/layout/hierarchy1"/>
    <dgm:cxn modelId="{191D0BBC-5485-4B97-AD19-36939DE71DC8}" type="presParOf" srcId="{067C03FC-7506-4460-8F40-1CC775669647}" destId="{262BFEE8-571E-4BDB-8F6A-18348CD61D14}" srcOrd="0" destOrd="0" presId="urn:microsoft.com/office/officeart/2005/8/layout/hierarchy1"/>
    <dgm:cxn modelId="{3704FC20-B9DF-46EA-BFF6-14FA30CFFD7F}" type="presParOf" srcId="{067C03FC-7506-4460-8F40-1CC775669647}" destId="{A3416534-1C56-4013-8663-F4E10AE88E90}" srcOrd="1" destOrd="0" presId="urn:microsoft.com/office/officeart/2005/8/layout/hierarchy1"/>
    <dgm:cxn modelId="{2A8A4AD0-7F30-4455-B0CE-16BDF689BE25}" type="presParOf" srcId="{FC4554D3-53C6-4C96-A120-B012957F19A9}" destId="{4CAC4548-85E1-45C0-BD5D-0774FF0C1029}"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Otto Cycle</a:t>
          </a:r>
          <a:endParaRPr lang="en-US" dirty="0"/>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5110FDB1-2E36-4FD9-81F3-ADF20969095E}">
      <dgm:prSet phldrT="[Text]"/>
      <dgm:spPr/>
      <dgm:t>
        <a:bodyPr/>
        <a:lstStyle/>
        <a:p>
          <a:r>
            <a:rPr lang="en-US" dirty="0" smtClean="0"/>
            <a:t>Theoretically more efficient </a:t>
          </a:r>
          <a:endParaRPr lang="en-US" dirty="0"/>
        </a:p>
      </dgm:t>
    </dgm:pt>
    <dgm:pt modelId="{37C7A1E2-2646-47F5-B912-D1ED0ECDA789}" type="parTrans" cxnId="{9EF6FFE1-FE3E-428E-B35B-9DD274982ABB}">
      <dgm:prSet/>
      <dgm:spPr/>
      <dgm:t>
        <a:bodyPr/>
        <a:lstStyle/>
        <a:p>
          <a:endParaRPr lang="en-US"/>
        </a:p>
      </dgm:t>
    </dgm:pt>
    <dgm:pt modelId="{C0C35FEB-1616-4850-85C5-8BBB6050D355}" type="sibTrans" cxnId="{9EF6FFE1-FE3E-428E-B35B-9DD274982ABB}">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Diesel Cycle</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020BCDE8-B464-434C-96B5-770C3931B517}">
      <dgm:prSet phldrT="[Text]"/>
      <dgm:spPr/>
      <dgm:t>
        <a:bodyPr/>
        <a:lstStyle/>
        <a:p>
          <a:r>
            <a:rPr lang="en-US" dirty="0" smtClean="0"/>
            <a:t>Theoretically less efficient</a:t>
          </a:r>
          <a:endParaRPr lang="en-US" dirty="0"/>
        </a:p>
      </dgm:t>
    </dgm:pt>
    <dgm:pt modelId="{E2330A62-110A-408C-BEE8-94DFEEACE1AA}" type="parTrans" cxnId="{8569BADD-27A3-4D85-8A7C-BA49A59D599E}">
      <dgm:prSet/>
      <dgm:spPr/>
      <dgm:t>
        <a:bodyPr/>
        <a:lstStyle/>
        <a:p>
          <a:endParaRPr lang="en-US"/>
        </a:p>
      </dgm:t>
    </dgm:pt>
    <dgm:pt modelId="{AF78FB30-9387-4A3C-B7B9-0039D5CD7185}" type="sibTrans" cxnId="{8569BADD-27A3-4D85-8A7C-BA49A59D599E}">
      <dgm:prSet/>
      <dgm:spPr/>
      <dgm:t>
        <a:bodyPr/>
        <a:lstStyle/>
        <a:p>
          <a:endParaRPr lang="en-US"/>
        </a:p>
      </dgm:t>
    </dgm:pt>
    <dgm:pt modelId="{970C5C7B-1B2B-48B6-A6B1-F959088ABB36}">
      <dgm:prSet phldrT="[Text]"/>
      <dgm:spPr/>
      <dgm:t>
        <a:bodyPr/>
        <a:lstStyle/>
        <a:p>
          <a:r>
            <a:rPr lang="en-US" dirty="0" smtClean="0"/>
            <a:t>Thermodynamic Cycle</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DE1AB861-8EFE-4CE9-8416-A4B0A059D83E}">
      <dgm:prSet phldrT="[Text]"/>
      <dgm:spPr/>
      <dgm:t>
        <a:bodyPr/>
        <a:lstStyle/>
        <a:p>
          <a:r>
            <a:rPr lang="en-US" dirty="0" smtClean="0"/>
            <a:t>Actual efficiency is less</a:t>
          </a:r>
          <a:endParaRPr lang="en-US" dirty="0"/>
        </a:p>
      </dgm:t>
    </dgm:pt>
    <dgm:pt modelId="{A91A00B5-AE6B-4395-BD07-FE29F1711CC4}" type="parTrans" cxnId="{6AA11C39-C002-4E8C-87CA-85F2996BDA47}">
      <dgm:prSet/>
      <dgm:spPr/>
      <dgm:t>
        <a:bodyPr/>
        <a:lstStyle/>
        <a:p>
          <a:endParaRPr lang="en-US"/>
        </a:p>
      </dgm:t>
    </dgm:pt>
    <dgm:pt modelId="{86207D67-1E65-4976-B16B-2BA35B539376}" type="sibTrans" cxnId="{6AA11C39-C002-4E8C-87CA-85F2996BDA47}">
      <dgm:prSet/>
      <dgm:spPr/>
      <dgm:t>
        <a:bodyPr/>
        <a:lstStyle/>
        <a:p>
          <a:endParaRPr lang="en-US"/>
        </a:p>
      </dgm:t>
    </dgm:pt>
    <dgm:pt modelId="{22830933-7ACE-469D-9001-3502B64E2C6A}">
      <dgm:prSet phldrT="[Text]"/>
      <dgm:spPr/>
      <dgm:t>
        <a:bodyPr/>
        <a:lstStyle/>
        <a:p>
          <a:r>
            <a:rPr lang="en-US" dirty="0" smtClean="0"/>
            <a:t>Actual efficiency is more</a:t>
          </a:r>
          <a:endParaRPr lang="en-US" dirty="0"/>
        </a:p>
      </dgm:t>
    </dgm:pt>
    <dgm:pt modelId="{1E4E0D91-5D1F-4646-93FA-6A8330E750F8}" type="parTrans" cxnId="{9EAA6772-32A7-41DA-B6B8-2CE8DBD6B07C}">
      <dgm:prSet/>
      <dgm:spPr/>
      <dgm:t>
        <a:bodyPr/>
        <a:lstStyle/>
        <a:p>
          <a:endParaRPr lang="en-US"/>
        </a:p>
      </dgm:t>
    </dgm:pt>
    <dgm:pt modelId="{BD220EEF-A07C-44C6-A181-F58185984F32}" type="sibTrans" cxnId="{9EAA6772-32A7-41DA-B6B8-2CE8DBD6B07C}">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74949"/>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6"/>
      <dgm:spPr/>
    </dgm:pt>
    <dgm:pt modelId="{DA7550B8-AF5B-4ECA-B684-7EA5B9476B33}" type="pres">
      <dgm:prSet presAssocID="{D7FA8054-0A6F-436D-85DF-01676E6F0B0C}" presName="childText" presStyleLbl="bgAcc1" presStyleIdx="0" presStyleCnt="6" custLinFactNeighborX="93706">
        <dgm:presLayoutVars>
          <dgm:bulletEnabled val="1"/>
        </dgm:presLayoutVars>
      </dgm:prSet>
      <dgm:spPr/>
    </dgm:pt>
    <dgm:pt modelId="{DF0E71E0-2286-4A6A-B0D3-3A3FD24E1E9A}" type="pres">
      <dgm:prSet presAssocID="{37C7A1E2-2646-47F5-B912-D1ED0ECDA789}" presName="Name13" presStyleLbl="parChTrans1D2" presStyleIdx="1" presStyleCnt="6"/>
      <dgm:spPr/>
    </dgm:pt>
    <dgm:pt modelId="{ECCE6AD8-EF29-4C4E-B3C5-38D115535A23}" type="pres">
      <dgm:prSet presAssocID="{5110FDB1-2E36-4FD9-81F3-ADF20969095E}" presName="childText" presStyleLbl="bgAcc1" presStyleIdx="1" presStyleCnt="6" custLinFactNeighborX="93706">
        <dgm:presLayoutVars>
          <dgm:bulletEnabled val="1"/>
        </dgm:presLayoutVars>
      </dgm:prSet>
      <dgm:spPr/>
      <dgm:t>
        <a:bodyPr/>
        <a:lstStyle/>
        <a:p>
          <a:endParaRPr lang="en-US"/>
        </a:p>
      </dgm:t>
    </dgm:pt>
    <dgm:pt modelId="{B519FDBB-E84C-4E92-9B27-591409A489AF}" type="pres">
      <dgm:prSet presAssocID="{A91A00B5-AE6B-4395-BD07-FE29F1711CC4}" presName="Name13" presStyleLbl="parChTrans1D2" presStyleIdx="2" presStyleCnt="6"/>
      <dgm:spPr/>
    </dgm:pt>
    <dgm:pt modelId="{681179B6-7F57-4837-8466-E03A83DB7D03}" type="pres">
      <dgm:prSet presAssocID="{DE1AB861-8EFE-4CE9-8416-A4B0A059D83E}" presName="childText" presStyleLbl="bgAcc1" presStyleIdx="2" presStyleCnt="6" custLinFactNeighborX="95263" custLinFactNeighborY="-371">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25193" custLinFactNeighborX="10000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3" presStyleCnt="6"/>
      <dgm:spPr/>
    </dgm:pt>
    <dgm:pt modelId="{2D17A246-9942-4A5B-BFE4-9709774D7D73}" type="pres">
      <dgm:prSet presAssocID="{B6DCCB15-AEFC-40CF-8A06-D97486E87BD1}" presName="childText" presStyleLbl="bgAcc1" presStyleIdx="3" presStyleCnt="6" custLinFactX="56506" custLinFactNeighborX="100000">
        <dgm:presLayoutVars>
          <dgm:bulletEnabled val="1"/>
        </dgm:presLayoutVars>
      </dgm:prSet>
      <dgm:spPr/>
    </dgm:pt>
    <dgm:pt modelId="{57E077EF-6235-4B33-B744-DD5345799A50}" type="pres">
      <dgm:prSet presAssocID="{E2330A62-110A-408C-BEE8-94DFEEACE1AA}" presName="Name13" presStyleLbl="parChTrans1D2" presStyleIdx="4" presStyleCnt="6"/>
      <dgm:spPr/>
    </dgm:pt>
    <dgm:pt modelId="{2E80BA7E-4597-47FF-ACA1-6EF9EFD06578}" type="pres">
      <dgm:prSet presAssocID="{020BCDE8-B464-434C-96B5-770C3931B517}" presName="childText" presStyleLbl="bgAcc1" presStyleIdx="4" presStyleCnt="6" custLinFactX="56506" custLinFactNeighborX="100000">
        <dgm:presLayoutVars>
          <dgm:bulletEnabled val="1"/>
        </dgm:presLayoutVars>
      </dgm:prSet>
      <dgm:spPr/>
      <dgm:t>
        <a:bodyPr/>
        <a:lstStyle/>
        <a:p>
          <a:endParaRPr lang="en-US"/>
        </a:p>
      </dgm:t>
    </dgm:pt>
    <dgm:pt modelId="{0A9E9A2D-D563-460C-B110-732FF1B358A8}" type="pres">
      <dgm:prSet presAssocID="{1E4E0D91-5D1F-4646-93FA-6A8330E750F8}" presName="Name13" presStyleLbl="parChTrans1D2" presStyleIdx="5" presStyleCnt="6"/>
      <dgm:spPr/>
    </dgm:pt>
    <dgm:pt modelId="{AE668CE3-F548-4B5A-B771-B2C7A25B7396}" type="pres">
      <dgm:prSet presAssocID="{22830933-7ACE-469D-9001-3502B64E2C6A}" presName="childText" presStyleLbl="bgAcc1" presStyleIdx="5" presStyleCnt="6" custLinFactX="56083" custLinFactNeighborX="100000" custLinFactNeighborY="11">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0000" custLinFactY="70246" custLinFactNeighborX="-192762"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47F6C36D-255C-4024-9E71-D6BCF6A63E87}" type="presOf" srcId="{020BCDE8-B464-434C-96B5-770C3931B517}" destId="{2E80BA7E-4597-47FF-ACA1-6EF9EFD06578}" srcOrd="0" destOrd="0" presId="urn:microsoft.com/office/officeart/2005/8/layout/hierarchy3"/>
    <dgm:cxn modelId="{DFA115A8-F4FE-4AEB-A261-F7103054058B}" type="presOf" srcId="{1E4E0D91-5D1F-4646-93FA-6A8330E750F8}" destId="{0A9E9A2D-D563-460C-B110-732FF1B358A8}" srcOrd="0" destOrd="0" presId="urn:microsoft.com/office/officeart/2005/8/layout/hierarchy3"/>
    <dgm:cxn modelId="{8CB487EC-4255-4045-A07D-A7220878F4FF}" srcId="{C660F028-640D-48DF-A204-A8DB576D10A6}" destId="{BFE54A47-438E-4D5F-9262-048420E0B83C}" srcOrd="0" destOrd="0" parTransId="{317ACC06-CC5F-4581-9B91-30791A67FE80}" sibTransId="{D31DD259-DBFA-4211-BCCB-93E25CC59E3E}"/>
    <dgm:cxn modelId="{9EF6FFE1-FE3E-428E-B35B-9DD274982ABB}" srcId="{BFE54A47-438E-4D5F-9262-048420E0B83C}" destId="{5110FDB1-2E36-4FD9-81F3-ADF20969095E}" srcOrd="1" destOrd="0" parTransId="{37C7A1E2-2646-47F5-B912-D1ED0ECDA789}" sibTransId="{C0C35FEB-1616-4850-85C5-8BBB6050D355}"/>
    <dgm:cxn modelId="{6AA11C39-C002-4E8C-87CA-85F2996BDA47}" srcId="{BFE54A47-438E-4D5F-9262-048420E0B83C}" destId="{DE1AB861-8EFE-4CE9-8416-A4B0A059D83E}" srcOrd="2" destOrd="0" parTransId="{A91A00B5-AE6B-4395-BD07-FE29F1711CC4}" sibTransId="{86207D67-1E65-4976-B16B-2BA35B539376}"/>
    <dgm:cxn modelId="{CBFBB66F-0D02-4EE1-845D-D8B10F4DC6B7}" type="presOf" srcId="{D7FA8054-0A6F-436D-85DF-01676E6F0B0C}" destId="{DA7550B8-AF5B-4ECA-B684-7EA5B9476B33}" srcOrd="0" destOrd="0" presId="urn:microsoft.com/office/officeart/2005/8/layout/hierarchy3"/>
    <dgm:cxn modelId="{6C272B17-0856-4934-B05E-C23E066A17A6}" type="presOf" srcId="{B6DCCB15-AEFC-40CF-8A06-D97486E87BD1}" destId="{2D17A246-9942-4A5B-BFE4-9709774D7D73}" srcOrd="0" destOrd="0" presId="urn:microsoft.com/office/officeart/2005/8/layout/hierarchy3"/>
    <dgm:cxn modelId="{9EAA6772-32A7-41DA-B6B8-2CE8DBD6B07C}" srcId="{B7D1C705-E24D-4B4A-8728-4B72D6BA0D8B}" destId="{22830933-7ACE-469D-9001-3502B64E2C6A}" srcOrd="2" destOrd="0" parTransId="{1E4E0D91-5D1F-4646-93FA-6A8330E750F8}" sibTransId="{BD220EEF-A07C-44C6-A181-F58185984F32}"/>
    <dgm:cxn modelId="{B4CB37A4-1804-4611-8DF5-43FE6CE8A793}" srcId="{B7D1C705-E24D-4B4A-8728-4B72D6BA0D8B}" destId="{B6DCCB15-AEFC-40CF-8A06-D97486E87BD1}" srcOrd="0" destOrd="0" parTransId="{DFE712C4-536D-4FD9-A836-C671B597C94C}" sibTransId="{31D3F64C-E741-46AF-B968-AFDF67B66828}"/>
    <dgm:cxn modelId="{1DB20EBA-371D-4601-8B1E-BE9B7F5FA073}" type="presOf" srcId="{970C5C7B-1B2B-48B6-A6B1-F959088ABB36}" destId="{5816D5EA-51B2-47EE-B1C2-92C464300BB7}" srcOrd="1" destOrd="0" presId="urn:microsoft.com/office/officeart/2005/8/layout/hierarchy3"/>
    <dgm:cxn modelId="{88081BB6-4A30-4972-8AD2-318C252EB192}" type="presOf" srcId="{DE1AB861-8EFE-4CE9-8416-A4B0A059D83E}" destId="{681179B6-7F57-4837-8466-E03A83DB7D03}" srcOrd="0" destOrd="0" presId="urn:microsoft.com/office/officeart/2005/8/layout/hierarchy3"/>
    <dgm:cxn modelId="{E58D6794-F998-4DF5-93AB-E5FB95B49C65}" type="presOf" srcId="{58221649-3419-4FA3-B53F-D48995492130}" destId="{6E2F3CCE-EC5B-4910-AC43-410B8A1D98A8}"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6FECC762-E0F8-429F-AD65-AC0B4CBE6AFC}" srcId="{C660F028-640D-48DF-A204-A8DB576D10A6}" destId="{B7D1C705-E24D-4B4A-8728-4B72D6BA0D8B}" srcOrd="1" destOrd="0" parTransId="{11FCDA70-986F-4125-B66B-9562C7AFCC11}" sibTransId="{18931D6B-D208-48BF-8189-E4809E4D77C3}"/>
    <dgm:cxn modelId="{C4CF6835-526E-465A-A8AE-250D879F5357}" type="presOf" srcId="{E2330A62-110A-408C-BEE8-94DFEEACE1AA}" destId="{57E077EF-6235-4B33-B744-DD5345799A50}" srcOrd="0" destOrd="0" presId="urn:microsoft.com/office/officeart/2005/8/layout/hierarchy3"/>
    <dgm:cxn modelId="{071FE6A1-B9BD-4777-96EE-8639EA1167EB}" type="presOf" srcId="{5110FDB1-2E36-4FD9-81F3-ADF20969095E}" destId="{ECCE6AD8-EF29-4C4E-B3C5-38D115535A23}" srcOrd="0" destOrd="0" presId="urn:microsoft.com/office/officeart/2005/8/layout/hierarchy3"/>
    <dgm:cxn modelId="{77882866-D48E-45D8-940D-D172A1320A19}" type="presOf" srcId="{DFE712C4-536D-4FD9-A836-C671B597C94C}" destId="{A8AF9AD5-ABEC-4875-842D-E54E7B1E2DEB}" srcOrd="0" destOrd="0" presId="urn:microsoft.com/office/officeart/2005/8/layout/hierarchy3"/>
    <dgm:cxn modelId="{C4CB6A3C-204D-46BD-B9F3-451316A8373B}" type="presOf" srcId="{22830933-7ACE-469D-9001-3502B64E2C6A}" destId="{AE668CE3-F548-4B5A-B771-B2C7A25B7396}" srcOrd="0" destOrd="0" presId="urn:microsoft.com/office/officeart/2005/8/layout/hierarchy3"/>
    <dgm:cxn modelId="{216DF156-DFDF-4ECC-8C03-D8991F60996E}" type="presOf" srcId="{B7D1C705-E24D-4B4A-8728-4B72D6BA0D8B}" destId="{0DDBC0C9-0D31-403F-8B6C-ED1DA2AB4741}" srcOrd="0" destOrd="0" presId="urn:microsoft.com/office/officeart/2005/8/layout/hierarchy3"/>
    <dgm:cxn modelId="{CDD365E9-3068-49BB-B387-F934B8F80C05}" type="presOf" srcId="{BFE54A47-438E-4D5F-9262-048420E0B83C}" destId="{510C661C-72B5-4CB7-AAF8-D4483E224481}" srcOrd="0" destOrd="0" presId="urn:microsoft.com/office/officeart/2005/8/layout/hierarchy3"/>
    <dgm:cxn modelId="{695B253A-9231-4FCC-AD73-FE53B6D0BC54}" type="presOf" srcId="{970C5C7B-1B2B-48B6-A6B1-F959088ABB36}" destId="{59248CEF-35AD-4D6E-9A0B-6524A4101D17}" srcOrd="0" destOrd="0" presId="urn:microsoft.com/office/officeart/2005/8/layout/hierarchy3"/>
    <dgm:cxn modelId="{8569BADD-27A3-4D85-8A7C-BA49A59D599E}" srcId="{B7D1C705-E24D-4B4A-8728-4B72D6BA0D8B}" destId="{020BCDE8-B464-434C-96B5-770C3931B517}" srcOrd="1" destOrd="0" parTransId="{E2330A62-110A-408C-BEE8-94DFEEACE1AA}" sibTransId="{AF78FB30-9387-4A3C-B7B9-0039D5CD7185}"/>
    <dgm:cxn modelId="{B4DBE309-8718-4808-A325-482F1FF00D63}" srcId="{BFE54A47-438E-4D5F-9262-048420E0B83C}" destId="{D7FA8054-0A6F-436D-85DF-01676E6F0B0C}" srcOrd="0" destOrd="0" parTransId="{58221649-3419-4FA3-B53F-D48995492130}" sibTransId="{F8D54E6B-EF69-42A7-BA32-1C14A1BB0904}"/>
    <dgm:cxn modelId="{D99AF699-AEBF-45B5-8E33-E99BE5235FC3}" type="presOf" srcId="{37C7A1E2-2646-47F5-B912-D1ED0ECDA789}" destId="{DF0E71E0-2286-4A6A-B0D3-3A3FD24E1E9A}" srcOrd="0" destOrd="0" presId="urn:microsoft.com/office/officeart/2005/8/layout/hierarchy3"/>
    <dgm:cxn modelId="{205C9766-6CCA-43A8-A272-1855EBBCBE68}" type="presOf" srcId="{B7D1C705-E24D-4B4A-8728-4B72D6BA0D8B}" destId="{38512B94-92BE-430B-B113-05DDFF5F876C}" srcOrd="1" destOrd="0" presId="urn:microsoft.com/office/officeart/2005/8/layout/hierarchy3"/>
    <dgm:cxn modelId="{8A90743F-4B1D-4EDB-8F54-A1DD0102FDA6}" type="presOf" srcId="{C660F028-640D-48DF-A204-A8DB576D10A6}" destId="{CAD5B574-8A31-45C2-A519-4BF9E3EBEECC}" srcOrd="0" destOrd="0" presId="urn:microsoft.com/office/officeart/2005/8/layout/hierarchy3"/>
    <dgm:cxn modelId="{07453292-A6D2-49BC-8A26-3B40F2215010}" type="presOf" srcId="{A91A00B5-AE6B-4395-BD07-FE29F1711CC4}" destId="{B519FDBB-E84C-4E92-9B27-591409A489AF}" srcOrd="0" destOrd="0" presId="urn:microsoft.com/office/officeart/2005/8/layout/hierarchy3"/>
    <dgm:cxn modelId="{185FCE72-FF39-4AE9-95E3-BB47C91FA4F3}" type="presOf" srcId="{BFE54A47-438E-4D5F-9262-048420E0B83C}" destId="{9CD86447-FD8A-4EEB-8ACC-C42E9931BF97}" srcOrd="1" destOrd="0" presId="urn:microsoft.com/office/officeart/2005/8/layout/hierarchy3"/>
    <dgm:cxn modelId="{313FB2FF-3231-465C-B234-E0F1BFDBEAF3}" type="presParOf" srcId="{CAD5B574-8A31-45C2-A519-4BF9E3EBEECC}" destId="{447BD28B-28CD-461C-AA24-7E882A2190F3}" srcOrd="0" destOrd="0" presId="urn:microsoft.com/office/officeart/2005/8/layout/hierarchy3"/>
    <dgm:cxn modelId="{F16A6D39-F45D-4B9A-B224-C47BE56D376E}" type="presParOf" srcId="{447BD28B-28CD-461C-AA24-7E882A2190F3}" destId="{B5CC8F11-4747-41AB-AC2D-D91B623F191A}" srcOrd="0" destOrd="0" presId="urn:microsoft.com/office/officeart/2005/8/layout/hierarchy3"/>
    <dgm:cxn modelId="{64B6B0C4-688F-4A27-90B3-4D450125220A}" type="presParOf" srcId="{B5CC8F11-4747-41AB-AC2D-D91B623F191A}" destId="{510C661C-72B5-4CB7-AAF8-D4483E224481}" srcOrd="0" destOrd="0" presId="urn:microsoft.com/office/officeart/2005/8/layout/hierarchy3"/>
    <dgm:cxn modelId="{033E4E6D-6F83-4375-9279-DAC5B3B640AD}" type="presParOf" srcId="{B5CC8F11-4747-41AB-AC2D-D91B623F191A}" destId="{9CD86447-FD8A-4EEB-8ACC-C42E9931BF97}" srcOrd="1" destOrd="0" presId="urn:microsoft.com/office/officeart/2005/8/layout/hierarchy3"/>
    <dgm:cxn modelId="{7E9D2407-A612-49F0-BC6F-050537361445}" type="presParOf" srcId="{447BD28B-28CD-461C-AA24-7E882A2190F3}" destId="{D6B13430-DC57-4C0F-8175-FB5336AE99DB}" srcOrd="1" destOrd="0" presId="urn:microsoft.com/office/officeart/2005/8/layout/hierarchy3"/>
    <dgm:cxn modelId="{4A98C231-7081-4E8E-BAB5-765279BFB62D}" type="presParOf" srcId="{D6B13430-DC57-4C0F-8175-FB5336AE99DB}" destId="{6E2F3CCE-EC5B-4910-AC43-410B8A1D98A8}" srcOrd="0" destOrd="0" presId="urn:microsoft.com/office/officeart/2005/8/layout/hierarchy3"/>
    <dgm:cxn modelId="{8D7D3DFF-EB80-499A-A112-0F035B06BF65}" type="presParOf" srcId="{D6B13430-DC57-4C0F-8175-FB5336AE99DB}" destId="{DA7550B8-AF5B-4ECA-B684-7EA5B9476B33}" srcOrd="1" destOrd="0" presId="urn:microsoft.com/office/officeart/2005/8/layout/hierarchy3"/>
    <dgm:cxn modelId="{9115924A-B705-42D6-A2DD-F8F5324AA540}" type="presParOf" srcId="{D6B13430-DC57-4C0F-8175-FB5336AE99DB}" destId="{DF0E71E0-2286-4A6A-B0D3-3A3FD24E1E9A}" srcOrd="2" destOrd="0" presId="urn:microsoft.com/office/officeart/2005/8/layout/hierarchy3"/>
    <dgm:cxn modelId="{BAD09705-7316-40E6-BF01-73F35BC360F4}" type="presParOf" srcId="{D6B13430-DC57-4C0F-8175-FB5336AE99DB}" destId="{ECCE6AD8-EF29-4C4E-B3C5-38D115535A23}" srcOrd="3" destOrd="0" presId="urn:microsoft.com/office/officeart/2005/8/layout/hierarchy3"/>
    <dgm:cxn modelId="{0E98FE33-5DA7-49CD-8AEC-1ABFA11E9C3F}" type="presParOf" srcId="{D6B13430-DC57-4C0F-8175-FB5336AE99DB}" destId="{B519FDBB-E84C-4E92-9B27-591409A489AF}" srcOrd="4" destOrd="0" presId="urn:microsoft.com/office/officeart/2005/8/layout/hierarchy3"/>
    <dgm:cxn modelId="{053D757F-F5C9-4EA0-A152-4237551F1E48}" type="presParOf" srcId="{D6B13430-DC57-4C0F-8175-FB5336AE99DB}" destId="{681179B6-7F57-4837-8466-E03A83DB7D03}" srcOrd="5" destOrd="0" presId="urn:microsoft.com/office/officeart/2005/8/layout/hierarchy3"/>
    <dgm:cxn modelId="{574AB33C-14EF-422B-B69A-E73EE11AA120}" type="presParOf" srcId="{CAD5B574-8A31-45C2-A519-4BF9E3EBEECC}" destId="{33653E5B-63CB-4A29-AFA7-12AE47990203}" srcOrd="1" destOrd="0" presId="urn:microsoft.com/office/officeart/2005/8/layout/hierarchy3"/>
    <dgm:cxn modelId="{BDFFAFA1-C23B-4309-B86D-05E85678D007}" type="presParOf" srcId="{33653E5B-63CB-4A29-AFA7-12AE47990203}" destId="{CD281C66-CC8A-45A9-BDF4-DA1C3E46C407}" srcOrd="0" destOrd="0" presId="urn:microsoft.com/office/officeart/2005/8/layout/hierarchy3"/>
    <dgm:cxn modelId="{977A69CB-5B45-4034-AF1E-1F2410ACD9BA}" type="presParOf" srcId="{CD281C66-CC8A-45A9-BDF4-DA1C3E46C407}" destId="{0DDBC0C9-0D31-403F-8B6C-ED1DA2AB4741}" srcOrd="0" destOrd="0" presId="urn:microsoft.com/office/officeart/2005/8/layout/hierarchy3"/>
    <dgm:cxn modelId="{F2652CC7-70F3-4AA1-AE14-DEE52DA436A1}" type="presParOf" srcId="{CD281C66-CC8A-45A9-BDF4-DA1C3E46C407}" destId="{38512B94-92BE-430B-B113-05DDFF5F876C}" srcOrd="1" destOrd="0" presId="urn:microsoft.com/office/officeart/2005/8/layout/hierarchy3"/>
    <dgm:cxn modelId="{62336A29-15C1-4DA8-A07B-A769A9F13FBA}" type="presParOf" srcId="{33653E5B-63CB-4A29-AFA7-12AE47990203}" destId="{32BFC3A1-76EB-4C48-A986-2C419B137A88}" srcOrd="1" destOrd="0" presId="urn:microsoft.com/office/officeart/2005/8/layout/hierarchy3"/>
    <dgm:cxn modelId="{67024B09-03BA-4A27-9402-3FA138CD0F38}" type="presParOf" srcId="{32BFC3A1-76EB-4C48-A986-2C419B137A88}" destId="{A8AF9AD5-ABEC-4875-842D-E54E7B1E2DEB}" srcOrd="0" destOrd="0" presId="urn:microsoft.com/office/officeart/2005/8/layout/hierarchy3"/>
    <dgm:cxn modelId="{5EBED053-022A-4BE6-9C48-6CE9411A2C0A}" type="presParOf" srcId="{32BFC3A1-76EB-4C48-A986-2C419B137A88}" destId="{2D17A246-9942-4A5B-BFE4-9709774D7D73}" srcOrd="1" destOrd="0" presId="urn:microsoft.com/office/officeart/2005/8/layout/hierarchy3"/>
    <dgm:cxn modelId="{224B8450-6FC5-4816-A593-919F4F20BCA6}" type="presParOf" srcId="{32BFC3A1-76EB-4C48-A986-2C419B137A88}" destId="{57E077EF-6235-4B33-B744-DD5345799A50}" srcOrd="2" destOrd="0" presId="urn:microsoft.com/office/officeart/2005/8/layout/hierarchy3"/>
    <dgm:cxn modelId="{51F8C99C-046E-4FCC-A703-092F1271AEC5}" type="presParOf" srcId="{32BFC3A1-76EB-4C48-A986-2C419B137A88}" destId="{2E80BA7E-4597-47FF-ACA1-6EF9EFD06578}" srcOrd="3" destOrd="0" presId="urn:microsoft.com/office/officeart/2005/8/layout/hierarchy3"/>
    <dgm:cxn modelId="{46F6527D-7A2F-4D51-AE16-FE487234DD5E}" type="presParOf" srcId="{32BFC3A1-76EB-4C48-A986-2C419B137A88}" destId="{0A9E9A2D-D563-460C-B110-732FF1B358A8}" srcOrd="4" destOrd="0" presId="urn:microsoft.com/office/officeart/2005/8/layout/hierarchy3"/>
    <dgm:cxn modelId="{07858271-18A1-4EBB-B1EE-BD5B677E3128}" type="presParOf" srcId="{32BFC3A1-76EB-4C48-A986-2C419B137A88}" destId="{AE668CE3-F548-4B5A-B771-B2C7A25B7396}" srcOrd="5" destOrd="0" presId="urn:microsoft.com/office/officeart/2005/8/layout/hierarchy3"/>
    <dgm:cxn modelId="{7C8E79C5-9D73-4020-9471-F491982A392C}" type="presParOf" srcId="{CAD5B574-8A31-45C2-A519-4BF9E3EBEECC}" destId="{CA643AE6-250B-411D-B5C7-0BF0A063AD2F}" srcOrd="2" destOrd="0" presId="urn:microsoft.com/office/officeart/2005/8/layout/hierarchy3"/>
    <dgm:cxn modelId="{CE00FC3E-97DE-4D15-B316-FE77A76ED1A8}" type="presParOf" srcId="{CA643AE6-250B-411D-B5C7-0BF0A063AD2F}" destId="{FBF2B9D5-BF95-4FAE-ADDD-EF577AD7E9AC}" srcOrd="0" destOrd="0" presId="urn:microsoft.com/office/officeart/2005/8/layout/hierarchy3"/>
    <dgm:cxn modelId="{84BCA8E3-17BA-462D-AA8D-4B5904E63E8A}" type="presParOf" srcId="{FBF2B9D5-BF95-4FAE-ADDD-EF577AD7E9AC}" destId="{59248CEF-35AD-4D6E-9A0B-6524A4101D17}" srcOrd="0" destOrd="0" presId="urn:microsoft.com/office/officeart/2005/8/layout/hierarchy3"/>
    <dgm:cxn modelId="{B90671F0-35D9-4630-8F60-7291190DC753}" type="presParOf" srcId="{FBF2B9D5-BF95-4FAE-ADDD-EF577AD7E9AC}" destId="{5816D5EA-51B2-47EE-B1C2-92C464300BB7}" srcOrd="1" destOrd="0" presId="urn:microsoft.com/office/officeart/2005/8/layout/hierarchy3"/>
    <dgm:cxn modelId="{6EEE8C56-9707-479D-B4DF-F348A6005762}"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Homogeneous Mixture</a:t>
          </a:r>
          <a:endParaRPr lang="en-US" dirty="0"/>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Heterogeneous Mixture</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020BCDE8-B464-434C-96B5-770C3931B517}">
      <dgm:prSet phldrT="[Text]"/>
      <dgm:spPr/>
      <dgm:t>
        <a:bodyPr/>
        <a:lstStyle/>
        <a:p>
          <a:r>
            <a:rPr lang="en-US" dirty="0" smtClean="0"/>
            <a:t>A: F Ratio varies considerably with load</a:t>
          </a:r>
          <a:endParaRPr lang="en-US" dirty="0"/>
        </a:p>
      </dgm:t>
    </dgm:pt>
    <dgm:pt modelId="{E2330A62-110A-408C-BEE8-94DFEEACE1AA}" type="parTrans" cxnId="{8569BADD-27A3-4D85-8A7C-BA49A59D599E}">
      <dgm:prSet/>
      <dgm:spPr/>
      <dgm:t>
        <a:bodyPr/>
        <a:lstStyle/>
        <a:p>
          <a:endParaRPr lang="en-US"/>
        </a:p>
      </dgm:t>
    </dgm:pt>
    <dgm:pt modelId="{AF78FB30-9387-4A3C-B7B9-0039D5CD7185}" type="sibTrans" cxnId="{8569BADD-27A3-4D85-8A7C-BA49A59D599E}">
      <dgm:prSet/>
      <dgm:spPr/>
      <dgm:t>
        <a:bodyPr/>
        <a:lstStyle/>
        <a:p>
          <a:endParaRPr lang="en-US"/>
        </a:p>
      </dgm:t>
    </dgm:pt>
    <dgm:pt modelId="{970C5C7B-1B2B-48B6-A6B1-F959088ABB36}">
      <dgm:prSet phldrT="[Text]"/>
      <dgm:spPr/>
      <dgm:t>
        <a:bodyPr/>
        <a:lstStyle/>
        <a:p>
          <a:r>
            <a:rPr lang="en-US" dirty="0" smtClean="0"/>
            <a:t>Combustion Phenomenon</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DE1AB861-8EFE-4CE9-8416-A4B0A059D83E}">
      <dgm:prSet phldrT="[Text]"/>
      <dgm:spPr/>
      <dgm:t>
        <a:bodyPr/>
        <a:lstStyle/>
        <a:p>
          <a:r>
            <a:rPr lang="en-US" smtClean="0"/>
            <a:t>Quantity </a:t>
          </a:r>
          <a:r>
            <a:rPr lang="en-US" dirty="0" smtClean="0"/>
            <a:t>Governing</a:t>
          </a:r>
          <a:endParaRPr lang="en-US" dirty="0"/>
        </a:p>
      </dgm:t>
    </dgm:pt>
    <dgm:pt modelId="{A91A00B5-AE6B-4395-BD07-FE29F1711CC4}" type="parTrans" cxnId="{6AA11C39-C002-4E8C-87CA-85F2996BDA47}">
      <dgm:prSet/>
      <dgm:spPr/>
      <dgm:t>
        <a:bodyPr/>
        <a:lstStyle/>
        <a:p>
          <a:endParaRPr lang="en-US"/>
        </a:p>
      </dgm:t>
    </dgm:pt>
    <dgm:pt modelId="{86207D67-1E65-4976-B16B-2BA35B539376}" type="sibTrans" cxnId="{6AA11C39-C002-4E8C-87CA-85F2996BDA47}">
      <dgm:prSet/>
      <dgm:spPr/>
      <dgm:t>
        <a:bodyPr/>
        <a:lstStyle/>
        <a:p>
          <a:endParaRPr lang="en-US"/>
        </a:p>
      </dgm:t>
    </dgm:pt>
    <dgm:pt modelId="{22830933-7ACE-469D-9001-3502B64E2C6A}">
      <dgm:prSet phldrT="[Text]"/>
      <dgm:spPr/>
      <dgm:t>
        <a:bodyPr/>
        <a:lstStyle/>
        <a:p>
          <a:r>
            <a:rPr lang="en-US" dirty="0" smtClean="0"/>
            <a:t>Quality Governing</a:t>
          </a:r>
          <a:endParaRPr lang="en-US" dirty="0"/>
        </a:p>
      </dgm:t>
    </dgm:pt>
    <dgm:pt modelId="{1E4E0D91-5D1F-4646-93FA-6A8330E750F8}" type="parTrans" cxnId="{9EAA6772-32A7-41DA-B6B8-2CE8DBD6B07C}">
      <dgm:prSet/>
      <dgm:spPr/>
      <dgm:t>
        <a:bodyPr/>
        <a:lstStyle/>
        <a:p>
          <a:endParaRPr lang="en-US"/>
        </a:p>
      </dgm:t>
    </dgm:pt>
    <dgm:pt modelId="{BD220EEF-A07C-44C6-A181-F58185984F32}" type="sibTrans" cxnId="{9EAA6772-32A7-41DA-B6B8-2CE8DBD6B07C}">
      <dgm:prSet/>
      <dgm:spPr/>
      <dgm:t>
        <a:bodyPr/>
        <a:lstStyle/>
        <a:p>
          <a:endParaRPr lang="en-US"/>
        </a:p>
      </dgm:t>
    </dgm:pt>
    <dgm:pt modelId="{5110FDB1-2E36-4FD9-81F3-ADF20969095E}">
      <dgm:prSet phldrT="[Text]"/>
      <dgm:spPr/>
      <dgm:t>
        <a:bodyPr/>
        <a:lstStyle/>
        <a:p>
          <a:r>
            <a:rPr lang="en-US" dirty="0" smtClean="0"/>
            <a:t>A: F ratio is nearly constant for all loads</a:t>
          </a:r>
          <a:endParaRPr lang="en-US" dirty="0"/>
        </a:p>
      </dgm:t>
    </dgm:pt>
    <dgm:pt modelId="{C0C35FEB-1616-4850-85C5-8BBB6050D355}" type="sibTrans" cxnId="{9EF6FFE1-FE3E-428E-B35B-9DD274982ABB}">
      <dgm:prSet/>
      <dgm:spPr/>
      <dgm:t>
        <a:bodyPr/>
        <a:lstStyle/>
        <a:p>
          <a:endParaRPr lang="en-US"/>
        </a:p>
      </dgm:t>
    </dgm:pt>
    <dgm:pt modelId="{37C7A1E2-2646-47F5-B912-D1ED0ECDA789}" type="parTrans" cxnId="{9EF6FFE1-FE3E-428E-B35B-9DD274982ABB}">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74949"/>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6"/>
      <dgm:spPr/>
    </dgm:pt>
    <dgm:pt modelId="{DA7550B8-AF5B-4ECA-B684-7EA5B9476B33}" type="pres">
      <dgm:prSet presAssocID="{D7FA8054-0A6F-436D-85DF-01676E6F0B0C}" presName="childText" presStyleLbl="bgAcc1" presStyleIdx="0" presStyleCnt="6" custLinFactNeighborX="93706">
        <dgm:presLayoutVars>
          <dgm:bulletEnabled val="1"/>
        </dgm:presLayoutVars>
      </dgm:prSet>
      <dgm:spPr/>
      <dgm:t>
        <a:bodyPr/>
        <a:lstStyle/>
        <a:p>
          <a:endParaRPr lang="en-US"/>
        </a:p>
      </dgm:t>
    </dgm:pt>
    <dgm:pt modelId="{DF0E71E0-2286-4A6A-B0D3-3A3FD24E1E9A}" type="pres">
      <dgm:prSet presAssocID="{37C7A1E2-2646-47F5-B912-D1ED0ECDA789}" presName="Name13" presStyleLbl="parChTrans1D2" presStyleIdx="1" presStyleCnt="6"/>
      <dgm:spPr/>
    </dgm:pt>
    <dgm:pt modelId="{ECCE6AD8-EF29-4C4E-B3C5-38D115535A23}" type="pres">
      <dgm:prSet presAssocID="{5110FDB1-2E36-4FD9-81F3-ADF20969095E}" presName="childText" presStyleLbl="bgAcc1" presStyleIdx="1" presStyleCnt="6" custLinFactNeighborX="93706">
        <dgm:presLayoutVars>
          <dgm:bulletEnabled val="1"/>
        </dgm:presLayoutVars>
      </dgm:prSet>
      <dgm:spPr/>
      <dgm:t>
        <a:bodyPr/>
        <a:lstStyle/>
        <a:p>
          <a:endParaRPr lang="en-US"/>
        </a:p>
      </dgm:t>
    </dgm:pt>
    <dgm:pt modelId="{B519FDBB-E84C-4E92-9B27-591409A489AF}" type="pres">
      <dgm:prSet presAssocID="{A91A00B5-AE6B-4395-BD07-FE29F1711CC4}" presName="Name13" presStyleLbl="parChTrans1D2" presStyleIdx="2" presStyleCnt="6"/>
      <dgm:spPr/>
    </dgm:pt>
    <dgm:pt modelId="{681179B6-7F57-4837-8466-E03A83DB7D03}" type="pres">
      <dgm:prSet presAssocID="{DE1AB861-8EFE-4CE9-8416-A4B0A059D83E}" presName="childText" presStyleLbl="bgAcc1" presStyleIdx="2" presStyleCnt="6" custLinFactNeighborX="95263" custLinFactNeighborY="9332">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31756" custLinFactNeighborX="10000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3" presStyleCnt="6"/>
      <dgm:spPr/>
    </dgm:pt>
    <dgm:pt modelId="{2D17A246-9942-4A5B-BFE4-9709774D7D73}" type="pres">
      <dgm:prSet presAssocID="{B6DCCB15-AEFC-40CF-8A06-D97486E87BD1}" presName="childText" presStyleLbl="bgAcc1" presStyleIdx="3" presStyleCnt="6" custLinFactX="64726" custLinFactNeighborX="100000">
        <dgm:presLayoutVars>
          <dgm:bulletEnabled val="1"/>
        </dgm:presLayoutVars>
      </dgm:prSet>
      <dgm:spPr/>
      <dgm:t>
        <a:bodyPr/>
        <a:lstStyle/>
        <a:p>
          <a:endParaRPr lang="en-US"/>
        </a:p>
      </dgm:t>
    </dgm:pt>
    <dgm:pt modelId="{57E077EF-6235-4B33-B744-DD5345799A50}" type="pres">
      <dgm:prSet presAssocID="{E2330A62-110A-408C-BEE8-94DFEEACE1AA}" presName="Name13" presStyleLbl="parChTrans1D2" presStyleIdx="4" presStyleCnt="6"/>
      <dgm:spPr/>
    </dgm:pt>
    <dgm:pt modelId="{2E80BA7E-4597-47FF-ACA1-6EF9EFD06578}" type="pres">
      <dgm:prSet presAssocID="{020BCDE8-B464-434C-96B5-770C3931B517}" presName="childText" presStyleLbl="bgAcc1" presStyleIdx="4" presStyleCnt="6" custLinFactX="64726" custLinFactNeighborX="100000">
        <dgm:presLayoutVars>
          <dgm:bulletEnabled val="1"/>
        </dgm:presLayoutVars>
      </dgm:prSet>
      <dgm:spPr/>
      <dgm:t>
        <a:bodyPr/>
        <a:lstStyle/>
        <a:p>
          <a:endParaRPr lang="en-US"/>
        </a:p>
      </dgm:t>
    </dgm:pt>
    <dgm:pt modelId="{0A9E9A2D-D563-460C-B110-732FF1B358A8}" type="pres">
      <dgm:prSet presAssocID="{1E4E0D91-5D1F-4646-93FA-6A8330E750F8}" presName="Name13" presStyleLbl="parChTrans1D2" presStyleIdx="5" presStyleCnt="6"/>
      <dgm:spPr/>
    </dgm:pt>
    <dgm:pt modelId="{AE668CE3-F548-4B5A-B771-B2C7A25B7396}" type="pres">
      <dgm:prSet presAssocID="{22830933-7ACE-469D-9001-3502B64E2C6A}" presName="childText" presStyleLbl="bgAcc1" presStyleIdx="5" presStyleCnt="6" custLinFactX="64303" custLinFactNeighborX="100000" custLinFactNeighborY="190">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6475" custLinFactY="79388" custLinFactNeighborX="-200000"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48B410CE-41AD-4B02-B164-214E47D51568}" type="presOf" srcId="{020BCDE8-B464-434C-96B5-770C3931B517}" destId="{2E80BA7E-4597-47FF-ACA1-6EF9EFD06578}" srcOrd="0" destOrd="0" presId="urn:microsoft.com/office/officeart/2005/8/layout/hierarchy3"/>
    <dgm:cxn modelId="{B425211F-F571-4731-923C-A4E89DE8A8E0}" type="presOf" srcId="{C660F028-640D-48DF-A204-A8DB576D10A6}" destId="{CAD5B574-8A31-45C2-A519-4BF9E3EBEECC}" srcOrd="0" destOrd="0" presId="urn:microsoft.com/office/officeart/2005/8/layout/hierarchy3"/>
    <dgm:cxn modelId="{9205D070-6B3E-47AF-A1AE-8AE16EB341B1}" type="presOf" srcId="{5110FDB1-2E36-4FD9-81F3-ADF20969095E}" destId="{ECCE6AD8-EF29-4C4E-B3C5-38D115535A23}" srcOrd="0" destOrd="0" presId="urn:microsoft.com/office/officeart/2005/8/layout/hierarchy3"/>
    <dgm:cxn modelId="{055CB63D-EE22-4027-8DCD-DA8BDDF46AF5}" type="presOf" srcId="{BFE54A47-438E-4D5F-9262-048420E0B83C}" destId="{9CD86447-FD8A-4EEB-8ACC-C42E9931BF97}" srcOrd="1" destOrd="0" presId="urn:microsoft.com/office/officeart/2005/8/layout/hierarchy3"/>
    <dgm:cxn modelId="{8CB487EC-4255-4045-A07D-A7220878F4FF}" srcId="{C660F028-640D-48DF-A204-A8DB576D10A6}" destId="{BFE54A47-438E-4D5F-9262-048420E0B83C}" srcOrd="0" destOrd="0" parTransId="{317ACC06-CC5F-4581-9B91-30791A67FE80}" sibTransId="{D31DD259-DBFA-4211-BCCB-93E25CC59E3E}"/>
    <dgm:cxn modelId="{9EF6FFE1-FE3E-428E-B35B-9DD274982ABB}" srcId="{BFE54A47-438E-4D5F-9262-048420E0B83C}" destId="{5110FDB1-2E36-4FD9-81F3-ADF20969095E}" srcOrd="1" destOrd="0" parTransId="{37C7A1E2-2646-47F5-B912-D1ED0ECDA789}" sibTransId="{C0C35FEB-1616-4850-85C5-8BBB6050D355}"/>
    <dgm:cxn modelId="{131092AF-5924-4DD0-A417-DD6440FD9054}" type="presOf" srcId="{970C5C7B-1B2B-48B6-A6B1-F959088ABB36}" destId="{59248CEF-35AD-4D6E-9A0B-6524A4101D17}" srcOrd="0" destOrd="0" presId="urn:microsoft.com/office/officeart/2005/8/layout/hierarchy3"/>
    <dgm:cxn modelId="{B5D13488-71F1-4A8C-97F0-4C2FE29BC214}" type="presOf" srcId="{DE1AB861-8EFE-4CE9-8416-A4B0A059D83E}" destId="{681179B6-7F57-4837-8466-E03A83DB7D03}" srcOrd="0" destOrd="0" presId="urn:microsoft.com/office/officeart/2005/8/layout/hierarchy3"/>
    <dgm:cxn modelId="{98E1F811-CFDB-4B46-B819-2E60BD316C03}" type="presOf" srcId="{22830933-7ACE-469D-9001-3502B64E2C6A}" destId="{AE668CE3-F548-4B5A-B771-B2C7A25B7396}" srcOrd="0" destOrd="0" presId="urn:microsoft.com/office/officeart/2005/8/layout/hierarchy3"/>
    <dgm:cxn modelId="{5C11E2AA-CF8D-4FEF-A0D3-E42C42195A21}" type="presOf" srcId="{B7D1C705-E24D-4B4A-8728-4B72D6BA0D8B}" destId="{0DDBC0C9-0D31-403F-8B6C-ED1DA2AB4741}" srcOrd="0" destOrd="0" presId="urn:microsoft.com/office/officeart/2005/8/layout/hierarchy3"/>
    <dgm:cxn modelId="{6AA11C39-C002-4E8C-87CA-85F2996BDA47}" srcId="{BFE54A47-438E-4D5F-9262-048420E0B83C}" destId="{DE1AB861-8EFE-4CE9-8416-A4B0A059D83E}" srcOrd="2" destOrd="0" parTransId="{A91A00B5-AE6B-4395-BD07-FE29F1711CC4}" sibTransId="{86207D67-1E65-4976-B16B-2BA35B539376}"/>
    <dgm:cxn modelId="{08957D2F-8805-4F2B-A5F4-3E8FA951E835}" type="presOf" srcId="{1E4E0D91-5D1F-4646-93FA-6A8330E750F8}" destId="{0A9E9A2D-D563-460C-B110-732FF1B358A8}" srcOrd="0" destOrd="0" presId="urn:microsoft.com/office/officeart/2005/8/layout/hierarchy3"/>
    <dgm:cxn modelId="{9EAA6772-32A7-41DA-B6B8-2CE8DBD6B07C}" srcId="{B7D1C705-E24D-4B4A-8728-4B72D6BA0D8B}" destId="{22830933-7ACE-469D-9001-3502B64E2C6A}" srcOrd="2" destOrd="0" parTransId="{1E4E0D91-5D1F-4646-93FA-6A8330E750F8}" sibTransId="{BD220EEF-A07C-44C6-A181-F58185984F32}"/>
    <dgm:cxn modelId="{B4CB37A4-1804-4611-8DF5-43FE6CE8A793}" srcId="{B7D1C705-E24D-4B4A-8728-4B72D6BA0D8B}" destId="{B6DCCB15-AEFC-40CF-8A06-D97486E87BD1}" srcOrd="0" destOrd="0" parTransId="{DFE712C4-536D-4FD9-A836-C671B597C94C}" sibTransId="{31D3F64C-E741-46AF-B968-AFDF67B66828}"/>
    <dgm:cxn modelId="{B040A1A0-10D2-45F2-AD48-5A6A30A990BC}" type="presOf" srcId="{58221649-3419-4FA3-B53F-D48995492130}" destId="{6E2F3CCE-EC5B-4910-AC43-410B8A1D98A8}" srcOrd="0" destOrd="0" presId="urn:microsoft.com/office/officeart/2005/8/layout/hierarchy3"/>
    <dgm:cxn modelId="{681F2076-E254-49A0-92CC-E96BE2F88CAA}" type="presOf" srcId="{DFE712C4-536D-4FD9-A836-C671B597C94C}" destId="{A8AF9AD5-ABEC-4875-842D-E54E7B1E2DEB}" srcOrd="0" destOrd="0" presId="urn:microsoft.com/office/officeart/2005/8/layout/hierarchy3"/>
    <dgm:cxn modelId="{752991F1-3C17-4CDC-9142-C0731A25A356}" type="presOf" srcId="{D7FA8054-0A6F-436D-85DF-01676E6F0B0C}" destId="{DA7550B8-AF5B-4ECA-B684-7EA5B9476B33}"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6FECC762-E0F8-429F-AD65-AC0B4CBE6AFC}" srcId="{C660F028-640D-48DF-A204-A8DB576D10A6}" destId="{B7D1C705-E24D-4B4A-8728-4B72D6BA0D8B}" srcOrd="1" destOrd="0" parTransId="{11FCDA70-986F-4125-B66B-9562C7AFCC11}" sibTransId="{18931D6B-D208-48BF-8189-E4809E4D77C3}"/>
    <dgm:cxn modelId="{15483AE5-0122-433B-A9DA-4E1418B350BB}" type="presOf" srcId="{37C7A1E2-2646-47F5-B912-D1ED0ECDA789}" destId="{DF0E71E0-2286-4A6A-B0D3-3A3FD24E1E9A}" srcOrd="0" destOrd="0" presId="urn:microsoft.com/office/officeart/2005/8/layout/hierarchy3"/>
    <dgm:cxn modelId="{2F7BAA05-A476-4DCF-8244-0CACD3C74375}" type="presOf" srcId="{B7D1C705-E24D-4B4A-8728-4B72D6BA0D8B}" destId="{38512B94-92BE-430B-B113-05DDFF5F876C}" srcOrd="1" destOrd="0" presId="urn:microsoft.com/office/officeart/2005/8/layout/hierarchy3"/>
    <dgm:cxn modelId="{433BD2EB-B550-42A8-A73C-C3F86E95083A}" type="presOf" srcId="{A91A00B5-AE6B-4395-BD07-FE29F1711CC4}" destId="{B519FDBB-E84C-4E92-9B27-591409A489AF}" srcOrd="0" destOrd="0" presId="urn:microsoft.com/office/officeart/2005/8/layout/hierarchy3"/>
    <dgm:cxn modelId="{8569BADD-27A3-4D85-8A7C-BA49A59D599E}" srcId="{B7D1C705-E24D-4B4A-8728-4B72D6BA0D8B}" destId="{020BCDE8-B464-434C-96B5-770C3931B517}" srcOrd="1" destOrd="0" parTransId="{E2330A62-110A-408C-BEE8-94DFEEACE1AA}" sibTransId="{AF78FB30-9387-4A3C-B7B9-0039D5CD7185}"/>
    <dgm:cxn modelId="{C32599A5-03EC-4744-A3B5-68D07D577F14}" type="presOf" srcId="{BFE54A47-438E-4D5F-9262-048420E0B83C}" destId="{510C661C-72B5-4CB7-AAF8-D4483E224481}" srcOrd="0" destOrd="0" presId="urn:microsoft.com/office/officeart/2005/8/layout/hierarchy3"/>
    <dgm:cxn modelId="{B4DBE309-8718-4808-A325-482F1FF00D63}" srcId="{BFE54A47-438E-4D5F-9262-048420E0B83C}" destId="{D7FA8054-0A6F-436D-85DF-01676E6F0B0C}" srcOrd="0" destOrd="0" parTransId="{58221649-3419-4FA3-B53F-D48995492130}" sibTransId="{F8D54E6B-EF69-42A7-BA32-1C14A1BB0904}"/>
    <dgm:cxn modelId="{454FA486-37DC-4190-93AE-CE3A64CF1441}" type="presOf" srcId="{E2330A62-110A-408C-BEE8-94DFEEACE1AA}" destId="{57E077EF-6235-4B33-B744-DD5345799A50}" srcOrd="0" destOrd="0" presId="urn:microsoft.com/office/officeart/2005/8/layout/hierarchy3"/>
    <dgm:cxn modelId="{AA0AC0EF-0D65-47C1-832F-D2E6CA0AF747}" type="presOf" srcId="{B6DCCB15-AEFC-40CF-8A06-D97486E87BD1}" destId="{2D17A246-9942-4A5B-BFE4-9709774D7D73}" srcOrd="0" destOrd="0" presId="urn:microsoft.com/office/officeart/2005/8/layout/hierarchy3"/>
    <dgm:cxn modelId="{88D8CB37-87DF-48E6-9DD0-DD6D6529CCBF}" type="presOf" srcId="{970C5C7B-1B2B-48B6-A6B1-F959088ABB36}" destId="{5816D5EA-51B2-47EE-B1C2-92C464300BB7}" srcOrd="1" destOrd="0" presId="urn:microsoft.com/office/officeart/2005/8/layout/hierarchy3"/>
    <dgm:cxn modelId="{97EE0672-66AB-43F8-910D-CD17E914FFE3}" type="presParOf" srcId="{CAD5B574-8A31-45C2-A519-4BF9E3EBEECC}" destId="{447BD28B-28CD-461C-AA24-7E882A2190F3}" srcOrd="0" destOrd="0" presId="urn:microsoft.com/office/officeart/2005/8/layout/hierarchy3"/>
    <dgm:cxn modelId="{4F053AF6-3F49-4435-9637-D89062C9B102}" type="presParOf" srcId="{447BD28B-28CD-461C-AA24-7E882A2190F3}" destId="{B5CC8F11-4747-41AB-AC2D-D91B623F191A}" srcOrd="0" destOrd="0" presId="urn:microsoft.com/office/officeart/2005/8/layout/hierarchy3"/>
    <dgm:cxn modelId="{018C1EE1-5F96-4CBA-9449-2899FED11D57}" type="presParOf" srcId="{B5CC8F11-4747-41AB-AC2D-D91B623F191A}" destId="{510C661C-72B5-4CB7-AAF8-D4483E224481}" srcOrd="0" destOrd="0" presId="urn:microsoft.com/office/officeart/2005/8/layout/hierarchy3"/>
    <dgm:cxn modelId="{28FBC70B-23A3-4EC1-80E7-E0F6878910D6}" type="presParOf" srcId="{B5CC8F11-4747-41AB-AC2D-D91B623F191A}" destId="{9CD86447-FD8A-4EEB-8ACC-C42E9931BF97}" srcOrd="1" destOrd="0" presId="urn:microsoft.com/office/officeart/2005/8/layout/hierarchy3"/>
    <dgm:cxn modelId="{C3817287-32A0-4D5E-826D-735D217A4A5E}" type="presParOf" srcId="{447BD28B-28CD-461C-AA24-7E882A2190F3}" destId="{D6B13430-DC57-4C0F-8175-FB5336AE99DB}" srcOrd="1" destOrd="0" presId="urn:microsoft.com/office/officeart/2005/8/layout/hierarchy3"/>
    <dgm:cxn modelId="{BC5422DF-51DE-4A89-84A3-2FF748F1106A}" type="presParOf" srcId="{D6B13430-DC57-4C0F-8175-FB5336AE99DB}" destId="{6E2F3CCE-EC5B-4910-AC43-410B8A1D98A8}" srcOrd="0" destOrd="0" presId="urn:microsoft.com/office/officeart/2005/8/layout/hierarchy3"/>
    <dgm:cxn modelId="{B452A3F3-8D5E-4C1E-B32A-4AD2C0341829}" type="presParOf" srcId="{D6B13430-DC57-4C0F-8175-FB5336AE99DB}" destId="{DA7550B8-AF5B-4ECA-B684-7EA5B9476B33}" srcOrd="1" destOrd="0" presId="urn:microsoft.com/office/officeart/2005/8/layout/hierarchy3"/>
    <dgm:cxn modelId="{925F6C75-3EAE-4C20-943D-E376435BF9DC}" type="presParOf" srcId="{D6B13430-DC57-4C0F-8175-FB5336AE99DB}" destId="{DF0E71E0-2286-4A6A-B0D3-3A3FD24E1E9A}" srcOrd="2" destOrd="0" presId="urn:microsoft.com/office/officeart/2005/8/layout/hierarchy3"/>
    <dgm:cxn modelId="{2BC15A8B-89A0-4BAD-BD42-D2E0BF8FE500}" type="presParOf" srcId="{D6B13430-DC57-4C0F-8175-FB5336AE99DB}" destId="{ECCE6AD8-EF29-4C4E-B3C5-38D115535A23}" srcOrd="3" destOrd="0" presId="urn:microsoft.com/office/officeart/2005/8/layout/hierarchy3"/>
    <dgm:cxn modelId="{24C54F9C-4210-4DAF-A5A7-21CE3DA8F09D}" type="presParOf" srcId="{D6B13430-DC57-4C0F-8175-FB5336AE99DB}" destId="{B519FDBB-E84C-4E92-9B27-591409A489AF}" srcOrd="4" destOrd="0" presId="urn:microsoft.com/office/officeart/2005/8/layout/hierarchy3"/>
    <dgm:cxn modelId="{FD5D9401-4C9C-4408-A92E-B92F94A969B8}" type="presParOf" srcId="{D6B13430-DC57-4C0F-8175-FB5336AE99DB}" destId="{681179B6-7F57-4837-8466-E03A83DB7D03}" srcOrd="5" destOrd="0" presId="urn:microsoft.com/office/officeart/2005/8/layout/hierarchy3"/>
    <dgm:cxn modelId="{23E0FB5B-9549-456C-A956-5382EAA570BC}" type="presParOf" srcId="{CAD5B574-8A31-45C2-A519-4BF9E3EBEECC}" destId="{33653E5B-63CB-4A29-AFA7-12AE47990203}" srcOrd="1" destOrd="0" presId="urn:microsoft.com/office/officeart/2005/8/layout/hierarchy3"/>
    <dgm:cxn modelId="{D66A132F-A2F1-4954-8BFE-C9DECD79FE2B}" type="presParOf" srcId="{33653E5B-63CB-4A29-AFA7-12AE47990203}" destId="{CD281C66-CC8A-45A9-BDF4-DA1C3E46C407}" srcOrd="0" destOrd="0" presId="urn:microsoft.com/office/officeart/2005/8/layout/hierarchy3"/>
    <dgm:cxn modelId="{C2A45A7E-FF5C-436F-94D2-56797A49EDEB}" type="presParOf" srcId="{CD281C66-CC8A-45A9-BDF4-DA1C3E46C407}" destId="{0DDBC0C9-0D31-403F-8B6C-ED1DA2AB4741}" srcOrd="0" destOrd="0" presId="urn:microsoft.com/office/officeart/2005/8/layout/hierarchy3"/>
    <dgm:cxn modelId="{FCD5CCDD-7E52-440A-9A98-7FF5F3E0BECB}" type="presParOf" srcId="{CD281C66-CC8A-45A9-BDF4-DA1C3E46C407}" destId="{38512B94-92BE-430B-B113-05DDFF5F876C}" srcOrd="1" destOrd="0" presId="urn:microsoft.com/office/officeart/2005/8/layout/hierarchy3"/>
    <dgm:cxn modelId="{E7B53EA1-B731-4863-8D8C-BA102D73EE96}" type="presParOf" srcId="{33653E5B-63CB-4A29-AFA7-12AE47990203}" destId="{32BFC3A1-76EB-4C48-A986-2C419B137A88}" srcOrd="1" destOrd="0" presId="urn:microsoft.com/office/officeart/2005/8/layout/hierarchy3"/>
    <dgm:cxn modelId="{FEDD87D1-196B-4FFA-83EB-786679C19475}" type="presParOf" srcId="{32BFC3A1-76EB-4C48-A986-2C419B137A88}" destId="{A8AF9AD5-ABEC-4875-842D-E54E7B1E2DEB}" srcOrd="0" destOrd="0" presId="urn:microsoft.com/office/officeart/2005/8/layout/hierarchy3"/>
    <dgm:cxn modelId="{F35013A7-CC51-42E4-A93E-15BC11B0BE12}" type="presParOf" srcId="{32BFC3A1-76EB-4C48-A986-2C419B137A88}" destId="{2D17A246-9942-4A5B-BFE4-9709774D7D73}" srcOrd="1" destOrd="0" presId="urn:microsoft.com/office/officeart/2005/8/layout/hierarchy3"/>
    <dgm:cxn modelId="{5B44C513-C543-42B9-ACD9-9F60C3E01A71}" type="presParOf" srcId="{32BFC3A1-76EB-4C48-A986-2C419B137A88}" destId="{57E077EF-6235-4B33-B744-DD5345799A50}" srcOrd="2" destOrd="0" presId="urn:microsoft.com/office/officeart/2005/8/layout/hierarchy3"/>
    <dgm:cxn modelId="{D794331E-3CD7-461E-949C-870D0FE05A88}" type="presParOf" srcId="{32BFC3A1-76EB-4C48-A986-2C419B137A88}" destId="{2E80BA7E-4597-47FF-ACA1-6EF9EFD06578}" srcOrd="3" destOrd="0" presId="urn:microsoft.com/office/officeart/2005/8/layout/hierarchy3"/>
    <dgm:cxn modelId="{5F3B0C8C-E015-4FA9-A132-26D4E0E7709B}" type="presParOf" srcId="{32BFC3A1-76EB-4C48-A986-2C419B137A88}" destId="{0A9E9A2D-D563-460C-B110-732FF1B358A8}" srcOrd="4" destOrd="0" presId="urn:microsoft.com/office/officeart/2005/8/layout/hierarchy3"/>
    <dgm:cxn modelId="{E504C0AA-8785-4ACE-9769-8D6CBF518060}" type="presParOf" srcId="{32BFC3A1-76EB-4C48-A986-2C419B137A88}" destId="{AE668CE3-F548-4B5A-B771-B2C7A25B7396}" srcOrd="5" destOrd="0" presId="urn:microsoft.com/office/officeart/2005/8/layout/hierarchy3"/>
    <dgm:cxn modelId="{B09463B8-7060-4AFB-AEA9-82F68A3B3A3A}" type="presParOf" srcId="{CAD5B574-8A31-45C2-A519-4BF9E3EBEECC}" destId="{CA643AE6-250B-411D-B5C7-0BF0A063AD2F}" srcOrd="2" destOrd="0" presId="urn:microsoft.com/office/officeart/2005/8/layout/hierarchy3"/>
    <dgm:cxn modelId="{22DB32F3-7B45-4F6B-9106-5B24D75B620A}" type="presParOf" srcId="{CA643AE6-250B-411D-B5C7-0BF0A063AD2F}" destId="{FBF2B9D5-BF95-4FAE-ADDD-EF577AD7E9AC}" srcOrd="0" destOrd="0" presId="urn:microsoft.com/office/officeart/2005/8/layout/hierarchy3"/>
    <dgm:cxn modelId="{5AB32EE6-49A8-4140-8BE3-9818745E2C9F}" type="presParOf" srcId="{FBF2B9D5-BF95-4FAE-ADDD-EF577AD7E9AC}" destId="{59248CEF-35AD-4D6E-9A0B-6524A4101D17}" srcOrd="0" destOrd="0" presId="urn:microsoft.com/office/officeart/2005/8/layout/hierarchy3"/>
    <dgm:cxn modelId="{7CACA233-DF40-4A95-9710-8A2E76B3052F}" type="presParOf" srcId="{FBF2B9D5-BF95-4FAE-ADDD-EF577AD7E9AC}" destId="{5816D5EA-51B2-47EE-B1C2-92C464300BB7}" srcOrd="1" destOrd="0" presId="urn:microsoft.com/office/officeart/2005/8/layout/hierarchy3"/>
    <dgm:cxn modelId="{3296AEF0-F995-4666-9420-08307F98BB84}"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Compression ratio is low, about 10:1 limited by Detonation</a:t>
          </a:r>
          <a:endParaRPr lang="en-US" dirty="0"/>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Compression Ratio is higher, about 15:1 to 18:1</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970C5C7B-1B2B-48B6-A6B1-F959088ABB36}">
      <dgm:prSet phldrT="[Text]"/>
      <dgm:spPr/>
      <dgm:t>
        <a:bodyPr/>
        <a:lstStyle/>
        <a:p>
          <a:r>
            <a:rPr lang="en-US" dirty="0" smtClean="0"/>
            <a:t>Compression Ratio</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98801" custLinFactNeighborY="-45850"/>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2"/>
      <dgm:spPr/>
    </dgm:pt>
    <dgm:pt modelId="{DA7550B8-AF5B-4ECA-B684-7EA5B9476B33}" type="pres">
      <dgm:prSet presAssocID="{D7FA8054-0A6F-436D-85DF-01676E6F0B0C}" presName="childText" presStyleLbl="bgAcc1" presStyleIdx="0" presStyleCnt="2" custScaleX="137511" custScaleY="177705" custLinFactX="22844" custLinFactNeighborX="100000" custLinFactNeighborY="-17392">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5797" custLinFactNeighborX="100000" custLinFactNeighborY="-4585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1" presStyleCnt="2"/>
      <dgm:spPr/>
    </dgm:pt>
    <dgm:pt modelId="{2D17A246-9942-4A5B-BFE4-9709774D7D73}" type="pres">
      <dgm:prSet presAssocID="{B6DCCB15-AEFC-40CF-8A06-D97486E87BD1}" presName="childText" presStyleLbl="bgAcc1" presStyleIdx="1" presStyleCnt="2" custScaleY="171820" custLinFactX="38547" custLinFactNeighborX="100000" custLinFactNeighborY="-14340">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0000" custLinFactY="17638" custLinFactNeighborX="-160230"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8CB487EC-4255-4045-A07D-A7220878F4FF}" srcId="{C660F028-640D-48DF-A204-A8DB576D10A6}" destId="{BFE54A47-438E-4D5F-9262-048420E0B83C}" srcOrd="0" destOrd="0" parTransId="{317ACC06-CC5F-4581-9B91-30791A67FE80}" sibTransId="{D31DD259-DBFA-4211-BCCB-93E25CC59E3E}"/>
    <dgm:cxn modelId="{074CB4E3-8630-49A0-8CF5-FB9AC8EBE8EA}" type="presOf" srcId="{B7D1C705-E24D-4B4A-8728-4B72D6BA0D8B}" destId="{0DDBC0C9-0D31-403F-8B6C-ED1DA2AB4741}" srcOrd="0" destOrd="0" presId="urn:microsoft.com/office/officeart/2005/8/layout/hierarchy3"/>
    <dgm:cxn modelId="{B4CB37A4-1804-4611-8DF5-43FE6CE8A793}" srcId="{B7D1C705-E24D-4B4A-8728-4B72D6BA0D8B}" destId="{B6DCCB15-AEFC-40CF-8A06-D97486E87BD1}" srcOrd="0" destOrd="0" parTransId="{DFE712C4-536D-4FD9-A836-C671B597C94C}" sibTransId="{31D3F64C-E741-46AF-B968-AFDF67B66828}"/>
    <dgm:cxn modelId="{86E1D5E8-B412-4190-94E1-6AF136EEC4FC}" type="presOf" srcId="{BFE54A47-438E-4D5F-9262-048420E0B83C}" destId="{510C661C-72B5-4CB7-AAF8-D4483E224481}" srcOrd="0" destOrd="0" presId="urn:microsoft.com/office/officeart/2005/8/layout/hierarchy3"/>
    <dgm:cxn modelId="{AC674766-8E91-431C-8E42-2B0DEF80AECC}" type="presOf" srcId="{D7FA8054-0A6F-436D-85DF-01676E6F0B0C}" destId="{DA7550B8-AF5B-4ECA-B684-7EA5B9476B33}" srcOrd="0" destOrd="0" presId="urn:microsoft.com/office/officeart/2005/8/layout/hierarchy3"/>
    <dgm:cxn modelId="{B2903F83-D3CA-4A3D-A5F8-2731AF06FD70}" type="presOf" srcId="{58221649-3419-4FA3-B53F-D48995492130}" destId="{6E2F3CCE-EC5B-4910-AC43-410B8A1D98A8}"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09311E44-B224-4E8C-90E6-DDBBAFB4444E}" type="presOf" srcId="{DFE712C4-536D-4FD9-A836-C671B597C94C}" destId="{A8AF9AD5-ABEC-4875-842D-E54E7B1E2DEB}" srcOrd="0" destOrd="0" presId="urn:microsoft.com/office/officeart/2005/8/layout/hierarchy3"/>
    <dgm:cxn modelId="{9ADBABD0-DAF5-4FDB-A0F9-8F932F096233}" type="presOf" srcId="{970C5C7B-1B2B-48B6-A6B1-F959088ABB36}" destId="{59248CEF-35AD-4D6E-9A0B-6524A4101D17}" srcOrd="0" destOrd="0" presId="urn:microsoft.com/office/officeart/2005/8/layout/hierarchy3"/>
    <dgm:cxn modelId="{6FECC762-E0F8-429F-AD65-AC0B4CBE6AFC}" srcId="{C660F028-640D-48DF-A204-A8DB576D10A6}" destId="{B7D1C705-E24D-4B4A-8728-4B72D6BA0D8B}" srcOrd="1" destOrd="0" parTransId="{11FCDA70-986F-4125-B66B-9562C7AFCC11}" sibTransId="{18931D6B-D208-48BF-8189-E4809E4D77C3}"/>
    <dgm:cxn modelId="{CDB3C367-26D6-44FF-9B06-9F5E11DB5412}" type="presOf" srcId="{B7D1C705-E24D-4B4A-8728-4B72D6BA0D8B}" destId="{38512B94-92BE-430B-B113-05DDFF5F876C}" srcOrd="1" destOrd="0" presId="urn:microsoft.com/office/officeart/2005/8/layout/hierarchy3"/>
    <dgm:cxn modelId="{F07641EE-4E9D-44A1-8596-F335BE172770}" type="presOf" srcId="{B6DCCB15-AEFC-40CF-8A06-D97486E87BD1}" destId="{2D17A246-9942-4A5B-BFE4-9709774D7D73}" srcOrd="0" destOrd="0" presId="urn:microsoft.com/office/officeart/2005/8/layout/hierarchy3"/>
    <dgm:cxn modelId="{D5A05B02-CACC-483D-8A4B-B1411CFDA17D}" type="presOf" srcId="{BFE54A47-438E-4D5F-9262-048420E0B83C}" destId="{9CD86447-FD8A-4EEB-8ACC-C42E9931BF97}" srcOrd="1" destOrd="0" presId="urn:microsoft.com/office/officeart/2005/8/layout/hierarchy3"/>
    <dgm:cxn modelId="{B4DBE309-8718-4808-A325-482F1FF00D63}" srcId="{BFE54A47-438E-4D5F-9262-048420E0B83C}" destId="{D7FA8054-0A6F-436D-85DF-01676E6F0B0C}" srcOrd="0" destOrd="0" parTransId="{58221649-3419-4FA3-B53F-D48995492130}" sibTransId="{F8D54E6B-EF69-42A7-BA32-1C14A1BB0904}"/>
    <dgm:cxn modelId="{B03E5313-4376-4F85-9FC3-756F9DD49024}" type="presOf" srcId="{970C5C7B-1B2B-48B6-A6B1-F959088ABB36}" destId="{5816D5EA-51B2-47EE-B1C2-92C464300BB7}" srcOrd="1" destOrd="0" presId="urn:microsoft.com/office/officeart/2005/8/layout/hierarchy3"/>
    <dgm:cxn modelId="{7F6B791C-B868-47D4-AC80-99FCEC5B0B2F}" type="presOf" srcId="{C660F028-640D-48DF-A204-A8DB576D10A6}" destId="{CAD5B574-8A31-45C2-A519-4BF9E3EBEECC}" srcOrd="0" destOrd="0" presId="urn:microsoft.com/office/officeart/2005/8/layout/hierarchy3"/>
    <dgm:cxn modelId="{68107BA6-5F8F-420C-B007-0DADA93FFF85}" type="presParOf" srcId="{CAD5B574-8A31-45C2-A519-4BF9E3EBEECC}" destId="{447BD28B-28CD-461C-AA24-7E882A2190F3}" srcOrd="0" destOrd="0" presId="urn:microsoft.com/office/officeart/2005/8/layout/hierarchy3"/>
    <dgm:cxn modelId="{86340BEC-9865-4DCA-9D0D-14058471A3AE}" type="presParOf" srcId="{447BD28B-28CD-461C-AA24-7E882A2190F3}" destId="{B5CC8F11-4747-41AB-AC2D-D91B623F191A}" srcOrd="0" destOrd="0" presId="urn:microsoft.com/office/officeart/2005/8/layout/hierarchy3"/>
    <dgm:cxn modelId="{93C5B1D8-DB83-46EF-BAE5-08386176C623}" type="presParOf" srcId="{B5CC8F11-4747-41AB-AC2D-D91B623F191A}" destId="{510C661C-72B5-4CB7-AAF8-D4483E224481}" srcOrd="0" destOrd="0" presId="urn:microsoft.com/office/officeart/2005/8/layout/hierarchy3"/>
    <dgm:cxn modelId="{0603F4A7-F096-41C2-9AD3-9F8CBA37BB8A}" type="presParOf" srcId="{B5CC8F11-4747-41AB-AC2D-D91B623F191A}" destId="{9CD86447-FD8A-4EEB-8ACC-C42E9931BF97}" srcOrd="1" destOrd="0" presId="urn:microsoft.com/office/officeart/2005/8/layout/hierarchy3"/>
    <dgm:cxn modelId="{7DA44273-6216-4381-9F38-AAA722576C3C}" type="presParOf" srcId="{447BD28B-28CD-461C-AA24-7E882A2190F3}" destId="{D6B13430-DC57-4C0F-8175-FB5336AE99DB}" srcOrd="1" destOrd="0" presId="urn:microsoft.com/office/officeart/2005/8/layout/hierarchy3"/>
    <dgm:cxn modelId="{CD74394D-9612-4152-8D49-264D727B8689}" type="presParOf" srcId="{D6B13430-DC57-4C0F-8175-FB5336AE99DB}" destId="{6E2F3CCE-EC5B-4910-AC43-410B8A1D98A8}" srcOrd="0" destOrd="0" presId="urn:microsoft.com/office/officeart/2005/8/layout/hierarchy3"/>
    <dgm:cxn modelId="{072CFB6F-AEB6-4C95-8659-AD020713F4BD}" type="presParOf" srcId="{D6B13430-DC57-4C0F-8175-FB5336AE99DB}" destId="{DA7550B8-AF5B-4ECA-B684-7EA5B9476B33}" srcOrd="1" destOrd="0" presId="urn:microsoft.com/office/officeart/2005/8/layout/hierarchy3"/>
    <dgm:cxn modelId="{59042C82-19BC-4675-8141-EA6319D375F9}" type="presParOf" srcId="{CAD5B574-8A31-45C2-A519-4BF9E3EBEECC}" destId="{33653E5B-63CB-4A29-AFA7-12AE47990203}" srcOrd="1" destOrd="0" presId="urn:microsoft.com/office/officeart/2005/8/layout/hierarchy3"/>
    <dgm:cxn modelId="{DC8C41E6-1DB7-43BB-A227-142CA0ECCA75}" type="presParOf" srcId="{33653E5B-63CB-4A29-AFA7-12AE47990203}" destId="{CD281C66-CC8A-45A9-BDF4-DA1C3E46C407}" srcOrd="0" destOrd="0" presId="urn:microsoft.com/office/officeart/2005/8/layout/hierarchy3"/>
    <dgm:cxn modelId="{83CC34E7-9333-48B6-9FBC-72BD144F689C}" type="presParOf" srcId="{CD281C66-CC8A-45A9-BDF4-DA1C3E46C407}" destId="{0DDBC0C9-0D31-403F-8B6C-ED1DA2AB4741}" srcOrd="0" destOrd="0" presId="urn:microsoft.com/office/officeart/2005/8/layout/hierarchy3"/>
    <dgm:cxn modelId="{AB996045-D571-408E-B99D-4E01C8C14B43}" type="presParOf" srcId="{CD281C66-CC8A-45A9-BDF4-DA1C3E46C407}" destId="{38512B94-92BE-430B-B113-05DDFF5F876C}" srcOrd="1" destOrd="0" presId="urn:microsoft.com/office/officeart/2005/8/layout/hierarchy3"/>
    <dgm:cxn modelId="{26627807-A776-467E-8041-0143AFCEE1CB}" type="presParOf" srcId="{33653E5B-63CB-4A29-AFA7-12AE47990203}" destId="{32BFC3A1-76EB-4C48-A986-2C419B137A88}" srcOrd="1" destOrd="0" presId="urn:microsoft.com/office/officeart/2005/8/layout/hierarchy3"/>
    <dgm:cxn modelId="{4858FE66-0624-4846-80F0-F84B09C7EC32}" type="presParOf" srcId="{32BFC3A1-76EB-4C48-A986-2C419B137A88}" destId="{A8AF9AD5-ABEC-4875-842D-E54E7B1E2DEB}" srcOrd="0" destOrd="0" presId="urn:microsoft.com/office/officeart/2005/8/layout/hierarchy3"/>
    <dgm:cxn modelId="{631198DF-57AD-4F5F-A2FE-D8D6006B63B4}" type="presParOf" srcId="{32BFC3A1-76EB-4C48-A986-2C419B137A88}" destId="{2D17A246-9942-4A5B-BFE4-9709774D7D73}" srcOrd="1" destOrd="0" presId="urn:microsoft.com/office/officeart/2005/8/layout/hierarchy3"/>
    <dgm:cxn modelId="{95EADE6A-6178-4F92-A06C-1229F9705A43}" type="presParOf" srcId="{CAD5B574-8A31-45C2-A519-4BF9E3EBEECC}" destId="{CA643AE6-250B-411D-B5C7-0BF0A063AD2F}" srcOrd="2" destOrd="0" presId="urn:microsoft.com/office/officeart/2005/8/layout/hierarchy3"/>
    <dgm:cxn modelId="{952A4A7C-EB31-41F9-BD8F-828BE96A5017}" type="presParOf" srcId="{CA643AE6-250B-411D-B5C7-0BF0A063AD2F}" destId="{FBF2B9D5-BF95-4FAE-ADDD-EF577AD7E9AC}" srcOrd="0" destOrd="0" presId="urn:microsoft.com/office/officeart/2005/8/layout/hierarchy3"/>
    <dgm:cxn modelId="{44760646-5BE2-401F-BB01-E95D8008EDF9}" type="presParOf" srcId="{FBF2B9D5-BF95-4FAE-ADDD-EF577AD7E9AC}" destId="{59248CEF-35AD-4D6E-9A0B-6524A4101D17}" srcOrd="0" destOrd="0" presId="urn:microsoft.com/office/officeart/2005/8/layout/hierarchy3"/>
    <dgm:cxn modelId="{72671B6E-130B-436B-A56D-0BFB8D34BA50}" type="presParOf" srcId="{FBF2B9D5-BF95-4FAE-ADDD-EF577AD7E9AC}" destId="{5816D5EA-51B2-47EE-B1C2-92C464300BB7}" srcOrd="1" destOrd="0" presId="urn:microsoft.com/office/officeart/2005/8/layout/hierarchy3"/>
    <dgm:cxn modelId="{B3874B48-13BA-4A5C-AA47-269B5C74884F}"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Compression Pressure is 7 bar to 15 bar</a:t>
          </a:r>
          <a:endParaRPr lang="en-US" dirty="0"/>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Compression Pressure is 30 bar to 50 bar</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020BCDE8-B464-434C-96B5-770C3931B517}">
      <dgm:prSet phldrT="[Text]"/>
      <dgm:spPr/>
      <dgm:t>
        <a:bodyPr/>
        <a:lstStyle/>
        <a:p>
          <a:r>
            <a:rPr lang="en-US" dirty="0" smtClean="0"/>
            <a:t>Maximum pressure is 60 bar to 70 bar</a:t>
          </a:r>
          <a:endParaRPr lang="en-US" dirty="0"/>
        </a:p>
      </dgm:t>
    </dgm:pt>
    <dgm:pt modelId="{E2330A62-110A-408C-BEE8-94DFEEACE1AA}" type="parTrans" cxnId="{8569BADD-27A3-4D85-8A7C-BA49A59D599E}">
      <dgm:prSet/>
      <dgm:spPr/>
      <dgm:t>
        <a:bodyPr/>
        <a:lstStyle/>
        <a:p>
          <a:endParaRPr lang="en-US"/>
        </a:p>
      </dgm:t>
    </dgm:pt>
    <dgm:pt modelId="{AF78FB30-9387-4A3C-B7B9-0039D5CD7185}" type="sibTrans" cxnId="{8569BADD-27A3-4D85-8A7C-BA49A59D599E}">
      <dgm:prSet/>
      <dgm:spPr/>
      <dgm:t>
        <a:bodyPr/>
        <a:lstStyle/>
        <a:p>
          <a:endParaRPr lang="en-US"/>
        </a:p>
      </dgm:t>
    </dgm:pt>
    <dgm:pt modelId="{970C5C7B-1B2B-48B6-A6B1-F959088ABB36}">
      <dgm:prSet phldrT="[Text]"/>
      <dgm:spPr/>
      <dgm:t>
        <a:bodyPr/>
        <a:lstStyle/>
        <a:p>
          <a:r>
            <a:rPr lang="en-US" dirty="0" smtClean="0"/>
            <a:t>Operating Pressure</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5110FDB1-2E36-4FD9-81F3-ADF20969095E}">
      <dgm:prSet phldrT="[Text]"/>
      <dgm:spPr/>
      <dgm:t>
        <a:bodyPr/>
        <a:lstStyle/>
        <a:p>
          <a:r>
            <a:rPr lang="en-US" dirty="0" smtClean="0"/>
            <a:t>Maximum pressure is 45 bar to 50 bar</a:t>
          </a:r>
          <a:endParaRPr lang="en-US" dirty="0"/>
        </a:p>
      </dgm:t>
    </dgm:pt>
    <dgm:pt modelId="{C0C35FEB-1616-4850-85C5-8BBB6050D355}" type="sibTrans" cxnId="{9EF6FFE1-FE3E-428E-B35B-9DD274982ABB}">
      <dgm:prSet/>
      <dgm:spPr/>
      <dgm:t>
        <a:bodyPr/>
        <a:lstStyle/>
        <a:p>
          <a:endParaRPr lang="en-US"/>
        </a:p>
      </dgm:t>
    </dgm:pt>
    <dgm:pt modelId="{37C7A1E2-2646-47F5-B912-D1ED0ECDA789}" type="parTrans" cxnId="{9EF6FFE1-FE3E-428E-B35B-9DD274982ABB}">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94438"/>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4"/>
      <dgm:spPr/>
    </dgm:pt>
    <dgm:pt modelId="{DA7550B8-AF5B-4ECA-B684-7EA5B9476B33}" type="pres">
      <dgm:prSet presAssocID="{D7FA8054-0A6F-436D-85DF-01676E6F0B0C}" presName="childText" presStyleLbl="bgAcc1" presStyleIdx="0" presStyleCnt="4" custLinFactX="21849" custLinFactNeighborX="100000">
        <dgm:presLayoutVars>
          <dgm:bulletEnabled val="1"/>
        </dgm:presLayoutVars>
      </dgm:prSet>
      <dgm:spPr/>
      <dgm:t>
        <a:bodyPr/>
        <a:lstStyle/>
        <a:p>
          <a:endParaRPr lang="en-US"/>
        </a:p>
      </dgm:t>
    </dgm:pt>
    <dgm:pt modelId="{DF0E71E0-2286-4A6A-B0D3-3A3FD24E1E9A}" type="pres">
      <dgm:prSet presAssocID="{37C7A1E2-2646-47F5-B912-D1ED0ECDA789}" presName="Name13" presStyleLbl="parChTrans1D2" presStyleIdx="1" presStyleCnt="4"/>
      <dgm:spPr/>
    </dgm:pt>
    <dgm:pt modelId="{ECCE6AD8-EF29-4C4E-B3C5-38D115535A23}" type="pres">
      <dgm:prSet presAssocID="{5110FDB1-2E36-4FD9-81F3-ADF20969095E}" presName="childText" presStyleLbl="bgAcc1" presStyleIdx="1" presStyleCnt="4" custLinFactX="21849" custLinFactNeighborX="100000">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2889" custLinFactNeighborX="10000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2" presStyleCnt="4"/>
      <dgm:spPr/>
    </dgm:pt>
    <dgm:pt modelId="{2D17A246-9942-4A5B-BFE4-9709774D7D73}" type="pres">
      <dgm:prSet presAssocID="{B6DCCB15-AEFC-40CF-8A06-D97486E87BD1}" presName="childText" presStyleLbl="bgAcc1" presStyleIdx="2" presStyleCnt="4" custLinFactX="30219" custLinFactNeighborX="100000">
        <dgm:presLayoutVars>
          <dgm:bulletEnabled val="1"/>
        </dgm:presLayoutVars>
      </dgm:prSet>
      <dgm:spPr/>
      <dgm:t>
        <a:bodyPr/>
        <a:lstStyle/>
        <a:p>
          <a:endParaRPr lang="en-US"/>
        </a:p>
      </dgm:t>
    </dgm:pt>
    <dgm:pt modelId="{57E077EF-6235-4B33-B744-DD5345799A50}" type="pres">
      <dgm:prSet presAssocID="{E2330A62-110A-408C-BEE8-94DFEEACE1AA}" presName="Name13" presStyleLbl="parChTrans1D2" presStyleIdx="3" presStyleCnt="4"/>
      <dgm:spPr/>
    </dgm:pt>
    <dgm:pt modelId="{2E80BA7E-4597-47FF-ACA1-6EF9EFD06578}" type="pres">
      <dgm:prSet presAssocID="{020BCDE8-B464-434C-96B5-770C3931B517}" presName="childText" presStyleLbl="bgAcc1" presStyleIdx="3" presStyleCnt="4" custLinFactX="30219" custLinFactNeighborX="100000">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6475" custLinFactY="79388" custLinFactNeighborX="-200000"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8CB487EC-4255-4045-A07D-A7220878F4FF}" srcId="{C660F028-640D-48DF-A204-A8DB576D10A6}" destId="{BFE54A47-438E-4D5F-9262-048420E0B83C}" srcOrd="0" destOrd="0" parTransId="{317ACC06-CC5F-4581-9B91-30791A67FE80}" sibTransId="{D31DD259-DBFA-4211-BCCB-93E25CC59E3E}"/>
    <dgm:cxn modelId="{9EF6FFE1-FE3E-428E-B35B-9DD274982ABB}" srcId="{BFE54A47-438E-4D5F-9262-048420E0B83C}" destId="{5110FDB1-2E36-4FD9-81F3-ADF20969095E}" srcOrd="1" destOrd="0" parTransId="{37C7A1E2-2646-47F5-B912-D1ED0ECDA789}" sibTransId="{C0C35FEB-1616-4850-85C5-8BBB6050D355}"/>
    <dgm:cxn modelId="{F20F9071-5BA0-474F-9E5D-60A02188D9C9}" type="presOf" srcId="{DFE712C4-536D-4FD9-A836-C671B597C94C}" destId="{A8AF9AD5-ABEC-4875-842D-E54E7B1E2DEB}" srcOrd="0" destOrd="0" presId="urn:microsoft.com/office/officeart/2005/8/layout/hierarchy3"/>
    <dgm:cxn modelId="{2F4D0C5D-B8E4-467A-8270-1446B12DDE12}" type="presOf" srcId="{B7D1C705-E24D-4B4A-8728-4B72D6BA0D8B}" destId="{38512B94-92BE-430B-B113-05DDFF5F876C}" srcOrd="1" destOrd="0" presId="urn:microsoft.com/office/officeart/2005/8/layout/hierarchy3"/>
    <dgm:cxn modelId="{B4CB37A4-1804-4611-8DF5-43FE6CE8A793}" srcId="{B7D1C705-E24D-4B4A-8728-4B72D6BA0D8B}" destId="{B6DCCB15-AEFC-40CF-8A06-D97486E87BD1}" srcOrd="0" destOrd="0" parTransId="{DFE712C4-536D-4FD9-A836-C671B597C94C}" sibTransId="{31D3F64C-E741-46AF-B968-AFDF67B66828}"/>
    <dgm:cxn modelId="{31EA0D67-F08D-4A4D-A211-23A7638A04FB}" type="presOf" srcId="{D7FA8054-0A6F-436D-85DF-01676E6F0B0C}" destId="{DA7550B8-AF5B-4ECA-B684-7EA5B9476B33}" srcOrd="0" destOrd="0" presId="urn:microsoft.com/office/officeart/2005/8/layout/hierarchy3"/>
    <dgm:cxn modelId="{2A435BD5-5D62-4DCC-8890-DE208B393FB3}" type="presOf" srcId="{BFE54A47-438E-4D5F-9262-048420E0B83C}" destId="{510C661C-72B5-4CB7-AAF8-D4483E224481}" srcOrd="0" destOrd="0" presId="urn:microsoft.com/office/officeart/2005/8/layout/hierarchy3"/>
    <dgm:cxn modelId="{6F9182C1-AA9F-4AE9-8D8E-1DBE2B4529FE}" type="presOf" srcId="{5110FDB1-2E36-4FD9-81F3-ADF20969095E}" destId="{ECCE6AD8-EF29-4C4E-B3C5-38D115535A23}" srcOrd="0" destOrd="0" presId="urn:microsoft.com/office/officeart/2005/8/layout/hierarchy3"/>
    <dgm:cxn modelId="{5DF9DDD1-9E6A-47A1-8239-2052B2F2B975}" type="presOf" srcId="{BFE54A47-438E-4D5F-9262-048420E0B83C}" destId="{9CD86447-FD8A-4EEB-8ACC-C42E9931BF97}" srcOrd="1" destOrd="0" presId="urn:microsoft.com/office/officeart/2005/8/layout/hierarchy3"/>
    <dgm:cxn modelId="{45AD8700-8046-4C4C-9617-A16D35C5B137}" type="presOf" srcId="{020BCDE8-B464-434C-96B5-770C3931B517}" destId="{2E80BA7E-4597-47FF-ACA1-6EF9EFD06578}" srcOrd="0" destOrd="0" presId="urn:microsoft.com/office/officeart/2005/8/layout/hierarchy3"/>
    <dgm:cxn modelId="{2ED035D9-1C80-46DC-898D-04A2F12EB447}" type="presOf" srcId="{E2330A62-110A-408C-BEE8-94DFEEACE1AA}" destId="{57E077EF-6235-4B33-B744-DD5345799A50}"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1A8D03B3-4C50-4808-8CF2-64A9111C6527}" type="presOf" srcId="{37C7A1E2-2646-47F5-B912-D1ED0ECDA789}" destId="{DF0E71E0-2286-4A6A-B0D3-3A3FD24E1E9A}" srcOrd="0" destOrd="0" presId="urn:microsoft.com/office/officeart/2005/8/layout/hierarchy3"/>
    <dgm:cxn modelId="{6FECC762-E0F8-429F-AD65-AC0B4CBE6AFC}" srcId="{C660F028-640D-48DF-A204-A8DB576D10A6}" destId="{B7D1C705-E24D-4B4A-8728-4B72D6BA0D8B}" srcOrd="1" destOrd="0" parTransId="{11FCDA70-986F-4125-B66B-9562C7AFCC11}" sibTransId="{18931D6B-D208-48BF-8189-E4809E4D77C3}"/>
    <dgm:cxn modelId="{806058C1-2241-4AD3-8720-918166965B5B}" type="presOf" srcId="{58221649-3419-4FA3-B53F-D48995492130}" destId="{6E2F3CCE-EC5B-4910-AC43-410B8A1D98A8}" srcOrd="0" destOrd="0" presId="urn:microsoft.com/office/officeart/2005/8/layout/hierarchy3"/>
    <dgm:cxn modelId="{ADD5E340-BEAA-4075-A6DD-A4BB92FF5908}" type="presOf" srcId="{B6DCCB15-AEFC-40CF-8A06-D97486E87BD1}" destId="{2D17A246-9942-4A5B-BFE4-9709774D7D73}" srcOrd="0" destOrd="0" presId="urn:microsoft.com/office/officeart/2005/8/layout/hierarchy3"/>
    <dgm:cxn modelId="{8569BADD-27A3-4D85-8A7C-BA49A59D599E}" srcId="{B7D1C705-E24D-4B4A-8728-4B72D6BA0D8B}" destId="{020BCDE8-B464-434C-96B5-770C3931B517}" srcOrd="1" destOrd="0" parTransId="{E2330A62-110A-408C-BEE8-94DFEEACE1AA}" sibTransId="{AF78FB30-9387-4A3C-B7B9-0039D5CD7185}"/>
    <dgm:cxn modelId="{3BC87637-1D07-4260-BE0D-510D694C9586}" type="presOf" srcId="{C660F028-640D-48DF-A204-A8DB576D10A6}" destId="{CAD5B574-8A31-45C2-A519-4BF9E3EBEECC}" srcOrd="0" destOrd="0" presId="urn:microsoft.com/office/officeart/2005/8/layout/hierarchy3"/>
    <dgm:cxn modelId="{B4DBE309-8718-4808-A325-482F1FF00D63}" srcId="{BFE54A47-438E-4D5F-9262-048420E0B83C}" destId="{D7FA8054-0A6F-436D-85DF-01676E6F0B0C}" srcOrd="0" destOrd="0" parTransId="{58221649-3419-4FA3-B53F-D48995492130}" sibTransId="{F8D54E6B-EF69-42A7-BA32-1C14A1BB0904}"/>
    <dgm:cxn modelId="{0B7D5BB7-FED9-49BD-B253-8D8A0E728836}" type="presOf" srcId="{B7D1C705-E24D-4B4A-8728-4B72D6BA0D8B}" destId="{0DDBC0C9-0D31-403F-8B6C-ED1DA2AB4741}" srcOrd="0" destOrd="0" presId="urn:microsoft.com/office/officeart/2005/8/layout/hierarchy3"/>
    <dgm:cxn modelId="{903C0A7B-E743-40B6-A2F9-FE883D08B260}" type="presOf" srcId="{970C5C7B-1B2B-48B6-A6B1-F959088ABB36}" destId="{5816D5EA-51B2-47EE-B1C2-92C464300BB7}" srcOrd="1" destOrd="0" presId="urn:microsoft.com/office/officeart/2005/8/layout/hierarchy3"/>
    <dgm:cxn modelId="{B12C0C58-D5B3-42EC-A5A2-60BC1C734166}" type="presOf" srcId="{970C5C7B-1B2B-48B6-A6B1-F959088ABB36}" destId="{59248CEF-35AD-4D6E-9A0B-6524A4101D17}" srcOrd="0" destOrd="0" presId="urn:microsoft.com/office/officeart/2005/8/layout/hierarchy3"/>
    <dgm:cxn modelId="{FCD5BB3B-56F5-475F-AB12-200F921561D6}" type="presParOf" srcId="{CAD5B574-8A31-45C2-A519-4BF9E3EBEECC}" destId="{447BD28B-28CD-461C-AA24-7E882A2190F3}" srcOrd="0" destOrd="0" presId="urn:microsoft.com/office/officeart/2005/8/layout/hierarchy3"/>
    <dgm:cxn modelId="{90818041-0C89-44D3-A8DD-605E0D03462B}" type="presParOf" srcId="{447BD28B-28CD-461C-AA24-7E882A2190F3}" destId="{B5CC8F11-4747-41AB-AC2D-D91B623F191A}" srcOrd="0" destOrd="0" presId="urn:microsoft.com/office/officeart/2005/8/layout/hierarchy3"/>
    <dgm:cxn modelId="{C6B5283D-5F75-4382-971F-BBC5710F307E}" type="presParOf" srcId="{B5CC8F11-4747-41AB-AC2D-D91B623F191A}" destId="{510C661C-72B5-4CB7-AAF8-D4483E224481}" srcOrd="0" destOrd="0" presId="urn:microsoft.com/office/officeart/2005/8/layout/hierarchy3"/>
    <dgm:cxn modelId="{9E0CF840-8F7D-46DA-9880-DAC803AE6DBC}" type="presParOf" srcId="{B5CC8F11-4747-41AB-AC2D-D91B623F191A}" destId="{9CD86447-FD8A-4EEB-8ACC-C42E9931BF97}" srcOrd="1" destOrd="0" presId="urn:microsoft.com/office/officeart/2005/8/layout/hierarchy3"/>
    <dgm:cxn modelId="{55443E50-DADE-4AFC-8043-DC2EE8FAD4FB}" type="presParOf" srcId="{447BD28B-28CD-461C-AA24-7E882A2190F3}" destId="{D6B13430-DC57-4C0F-8175-FB5336AE99DB}" srcOrd="1" destOrd="0" presId="urn:microsoft.com/office/officeart/2005/8/layout/hierarchy3"/>
    <dgm:cxn modelId="{C40E01A4-6CEC-4FF9-A5D0-9B60EF9F00C3}" type="presParOf" srcId="{D6B13430-DC57-4C0F-8175-FB5336AE99DB}" destId="{6E2F3CCE-EC5B-4910-AC43-410B8A1D98A8}" srcOrd="0" destOrd="0" presId="urn:microsoft.com/office/officeart/2005/8/layout/hierarchy3"/>
    <dgm:cxn modelId="{A3731ECE-625D-4447-B828-F863B8B9D09E}" type="presParOf" srcId="{D6B13430-DC57-4C0F-8175-FB5336AE99DB}" destId="{DA7550B8-AF5B-4ECA-B684-7EA5B9476B33}" srcOrd="1" destOrd="0" presId="urn:microsoft.com/office/officeart/2005/8/layout/hierarchy3"/>
    <dgm:cxn modelId="{1644A778-D9E4-4F37-9057-61D453481FB9}" type="presParOf" srcId="{D6B13430-DC57-4C0F-8175-FB5336AE99DB}" destId="{DF0E71E0-2286-4A6A-B0D3-3A3FD24E1E9A}" srcOrd="2" destOrd="0" presId="urn:microsoft.com/office/officeart/2005/8/layout/hierarchy3"/>
    <dgm:cxn modelId="{1EDBE5C2-406B-4287-AA15-C46583723CB9}" type="presParOf" srcId="{D6B13430-DC57-4C0F-8175-FB5336AE99DB}" destId="{ECCE6AD8-EF29-4C4E-B3C5-38D115535A23}" srcOrd="3" destOrd="0" presId="urn:microsoft.com/office/officeart/2005/8/layout/hierarchy3"/>
    <dgm:cxn modelId="{62CA5248-091F-4A9A-ABF0-88A3882B9483}" type="presParOf" srcId="{CAD5B574-8A31-45C2-A519-4BF9E3EBEECC}" destId="{33653E5B-63CB-4A29-AFA7-12AE47990203}" srcOrd="1" destOrd="0" presId="urn:microsoft.com/office/officeart/2005/8/layout/hierarchy3"/>
    <dgm:cxn modelId="{C9B54E0F-C0B0-4A7D-883B-091FA3743110}" type="presParOf" srcId="{33653E5B-63CB-4A29-AFA7-12AE47990203}" destId="{CD281C66-CC8A-45A9-BDF4-DA1C3E46C407}" srcOrd="0" destOrd="0" presId="urn:microsoft.com/office/officeart/2005/8/layout/hierarchy3"/>
    <dgm:cxn modelId="{B0EC7D1E-3D9D-4F65-B43C-8AFCAE0C3B00}" type="presParOf" srcId="{CD281C66-CC8A-45A9-BDF4-DA1C3E46C407}" destId="{0DDBC0C9-0D31-403F-8B6C-ED1DA2AB4741}" srcOrd="0" destOrd="0" presId="urn:microsoft.com/office/officeart/2005/8/layout/hierarchy3"/>
    <dgm:cxn modelId="{806A5A1B-F4C2-411A-8D4A-5C6D5D68FAEF}" type="presParOf" srcId="{CD281C66-CC8A-45A9-BDF4-DA1C3E46C407}" destId="{38512B94-92BE-430B-B113-05DDFF5F876C}" srcOrd="1" destOrd="0" presId="urn:microsoft.com/office/officeart/2005/8/layout/hierarchy3"/>
    <dgm:cxn modelId="{23D41B74-4A26-41B4-BBB7-873C2574514E}" type="presParOf" srcId="{33653E5B-63CB-4A29-AFA7-12AE47990203}" destId="{32BFC3A1-76EB-4C48-A986-2C419B137A88}" srcOrd="1" destOrd="0" presId="urn:microsoft.com/office/officeart/2005/8/layout/hierarchy3"/>
    <dgm:cxn modelId="{5F81448C-FD51-49F3-B6BC-0C21D915884C}" type="presParOf" srcId="{32BFC3A1-76EB-4C48-A986-2C419B137A88}" destId="{A8AF9AD5-ABEC-4875-842D-E54E7B1E2DEB}" srcOrd="0" destOrd="0" presId="urn:microsoft.com/office/officeart/2005/8/layout/hierarchy3"/>
    <dgm:cxn modelId="{E5A59989-C419-4A9D-B704-4CBE3A2E8A31}" type="presParOf" srcId="{32BFC3A1-76EB-4C48-A986-2C419B137A88}" destId="{2D17A246-9942-4A5B-BFE4-9709774D7D73}" srcOrd="1" destOrd="0" presId="urn:microsoft.com/office/officeart/2005/8/layout/hierarchy3"/>
    <dgm:cxn modelId="{3123350D-F118-4F6B-9020-D6C7E6F6E443}" type="presParOf" srcId="{32BFC3A1-76EB-4C48-A986-2C419B137A88}" destId="{57E077EF-6235-4B33-B744-DD5345799A50}" srcOrd="2" destOrd="0" presId="urn:microsoft.com/office/officeart/2005/8/layout/hierarchy3"/>
    <dgm:cxn modelId="{751A7B45-F8AD-4D31-AD06-81262F21096D}" type="presParOf" srcId="{32BFC3A1-76EB-4C48-A986-2C419B137A88}" destId="{2E80BA7E-4597-47FF-ACA1-6EF9EFD06578}" srcOrd="3" destOrd="0" presId="urn:microsoft.com/office/officeart/2005/8/layout/hierarchy3"/>
    <dgm:cxn modelId="{9B615DA9-E0C0-4E45-BE4B-D5AA390B02D1}" type="presParOf" srcId="{CAD5B574-8A31-45C2-A519-4BF9E3EBEECC}" destId="{CA643AE6-250B-411D-B5C7-0BF0A063AD2F}" srcOrd="2" destOrd="0" presId="urn:microsoft.com/office/officeart/2005/8/layout/hierarchy3"/>
    <dgm:cxn modelId="{BE137ED7-CB1F-43C6-8C9A-6D8EFDFD64EA}" type="presParOf" srcId="{CA643AE6-250B-411D-B5C7-0BF0A063AD2F}" destId="{FBF2B9D5-BF95-4FAE-ADDD-EF577AD7E9AC}" srcOrd="0" destOrd="0" presId="urn:microsoft.com/office/officeart/2005/8/layout/hierarchy3"/>
    <dgm:cxn modelId="{A6D00E8E-D654-4DD4-B704-712A8DB52A77}" type="presParOf" srcId="{FBF2B9D5-BF95-4FAE-ADDD-EF577AD7E9AC}" destId="{59248CEF-35AD-4D6E-9A0B-6524A4101D17}" srcOrd="0" destOrd="0" presId="urn:microsoft.com/office/officeart/2005/8/layout/hierarchy3"/>
    <dgm:cxn modelId="{A73AECEE-C820-4F35-857B-9AAEA2C38505}" type="presParOf" srcId="{FBF2B9D5-BF95-4FAE-ADDD-EF577AD7E9AC}" destId="{5816D5EA-51B2-47EE-B1C2-92C464300BB7}" srcOrd="1" destOrd="0" presId="urn:microsoft.com/office/officeart/2005/8/layout/hierarchy3"/>
    <dgm:cxn modelId="{42B91FD6-D7E1-45BD-8D28-EC900EA66F0C}"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High speed engine </a:t>
          </a:r>
        </a:p>
        <a:p>
          <a:r>
            <a:rPr lang="en-US" dirty="0" smtClean="0"/>
            <a:t>(5000 rpm)</a:t>
          </a:r>
          <a:endParaRPr lang="en-US" dirty="0"/>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Low speed engine (3000 rpm)</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970C5C7B-1B2B-48B6-A6B1-F959088ABB36}">
      <dgm:prSet phldrT="[Text]"/>
      <dgm:spPr/>
      <dgm:t>
        <a:bodyPr/>
        <a:lstStyle/>
        <a:p>
          <a:r>
            <a:rPr lang="en-US" dirty="0" smtClean="0"/>
            <a:t>Operating Speed</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98801" custLinFactNeighborY="-45850"/>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2"/>
      <dgm:spPr/>
    </dgm:pt>
    <dgm:pt modelId="{DA7550B8-AF5B-4ECA-B684-7EA5B9476B33}" type="pres">
      <dgm:prSet presAssocID="{D7FA8054-0A6F-436D-85DF-01676E6F0B0C}" presName="childText" presStyleLbl="bgAcc1" presStyleIdx="0" presStyleCnt="2" custScaleX="137511" custScaleY="177705" custLinFactX="22844" custLinFactNeighborX="100000" custLinFactNeighborY="-17392">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5797" custLinFactNeighborX="100000" custLinFactNeighborY="-4585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1" presStyleCnt="2"/>
      <dgm:spPr/>
    </dgm:pt>
    <dgm:pt modelId="{2D17A246-9942-4A5B-BFE4-9709774D7D73}" type="pres">
      <dgm:prSet presAssocID="{B6DCCB15-AEFC-40CF-8A06-D97486E87BD1}" presName="childText" presStyleLbl="bgAcc1" presStyleIdx="1" presStyleCnt="2" custScaleX="142592" custScaleY="171820" custLinFactX="38547" custLinFactNeighborX="100000" custLinFactNeighborY="-14340">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0000" custLinFactY="17638" custLinFactNeighborX="-194349"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581CFEF1-9CA2-4FB4-B9AF-C156F8D7A8F3}" type="presOf" srcId="{970C5C7B-1B2B-48B6-A6B1-F959088ABB36}" destId="{59248CEF-35AD-4D6E-9A0B-6524A4101D17}" srcOrd="0" destOrd="0" presId="urn:microsoft.com/office/officeart/2005/8/layout/hierarchy3"/>
    <dgm:cxn modelId="{F3393F7F-D8E6-44A1-91CA-5BB162BF03DA}" type="presOf" srcId="{DFE712C4-536D-4FD9-A836-C671B597C94C}" destId="{A8AF9AD5-ABEC-4875-842D-E54E7B1E2DEB}" srcOrd="0" destOrd="0" presId="urn:microsoft.com/office/officeart/2005/8/layout/hierarchy3"/>
    <dgm:cxn modelId="{42A67F55-9661-42C2-9315-1530A4784AA6}" type="presOf" srcId="{D7FA8054-0A6F-436D-85DF-01676E6F0B0C}" destId="{DA7550B8-AF5B-4ECA-B684-7EA5B9476B33}" srcOrd="0" destOrd="0" presId="urn:microsoft.com/office/officeart/2005/8/layout/hierarchy3"/>
    <dgm:cxn modelId="{F84B19C5-0092-423B-9FA5-EC7D15DC13C9}" type="presOf" srcId="{B7D1C705-E24D-4B4A-8728-4B72D6BA0D8B}" destId="{38512B94-92BE-430B-B113-05DDFF5F876C}" srcOrd="1" destOrd="0" presId="urn:microsoft.com/office/officeart/2005/8/layout/hierarchy3"/>
    <dgm:cxn modelId="{6FECC762-E0F8-429F-AD65-AC0B4CBE6AFC}" srcId="{C660F028-640D-48DF-A204-A8DB576D10A6}" destId="{B7D1C705-E24D-4B4A-8728-4B72D6BA0D8B}" srcOrd="1" destOrd="0" parTransId="{11FCDA70-986F-4125-B66B-9562C7AFCC11}" sibTransId="{18931D6B-D208-48BF-8189-E4809E4D77C3}"/>
    <dgm:cxn modelId="{1992FF0C-1F4B-47F4-8211-87BC90C80C0F}" type="presOf" srcId="{58221649-3419-4FA3-B53F-D48995492130}" destId="{6E2F3CCE-EC5B-4910-AC43-410B8A1D98A8}" srcOrd="0" destOrd="0" presId="urn:microsoft.com/office/officeart/2005/8/layout/hierarchy3"/>
    <dgm:cxn modelId="{B4DBE309-8718-4808-A325-482F1FF00D63}" srcId="{BFE54A47-438E-4D5F-9262-048420E0B83C}" destId="{D7FA8054-0A6F-436D-85DF-01676E6F0B0C}" srcOrd="0" destOrd="0" parTransId="{58221649-3419-4FA3-B53F-D48995492130}" sibTransId="{F8D54E6B-EF69-42A7-BA32-1C14A1BB0904}"/>
    <dgm:cxn modelId="{D44F0983-22FC-48BB-8277-EC1A8322FB5C}" type="presOf" srcId="{BFE54A47-438E-4D5F-9262-048420E0B83C}" destId="{510C661C-72B5-4CB7-AAF8-D4483E224481}" srcOrd="0" destOrd="0" presId="urn:microsoft.com/office/officeart/2005/8/layout/hierarchy3"/>
    <dgm:cxn modelId="{CEC7B31E-7E54-4C67-9C5A-6FE09122E6AA}" type="presOf" srcId="{B6DCCB15-AEFC-40CF-8A06-D97486E87BD1}" destId="{2D17A246-9942-4A5B-BFE4-9709774D7D73}" srcOrd="0" destOrd="0" presId="urn:microsoft.com/office/officeart/2005/8/layout/hierarchy3"/>
    <dgm:cxn modelId="{B4CB37A4-1804-4611-8DF5-43FE6CE8A793}" srcId="{B7D1C705-E24D-4B4A-8728-4B72D6BA0D8B}" destId="{B6DCCB15-AEFC-40CF-8A06-D97486E87BD1}" srcOrd="0" destOrd="0" parTransId="{DFE712C4-536D-4FD9-A836-C671B597C94C}" sibTransId="{31D3F64C-E741-46AF-B968-AFDF67B66828}"/>
    <dgm:cxn modelId="{60CF6D92-1283-42B0-9BD3-EB741D5B94B2}" type="presOf" srcId="{970C5C7B-1B2B-48B6-A6B1-F959088ABB36}" destId="{5816D5EA-51B2-47EE-B1C2-92C464300BB7}" srcOrd="1" destOrd="0" presId="urn:microsoft.com/office/officeart/2005/8/layout/hierarchy3"/>
    <dgm:cxn modelId="{F42C7139-64A5-4797-B27A-FE5125DFBB45}" type="presOf" srcId="{C660F028-640D-48DF-A204-A8DB576D10A6}" destId="{CAD5B574-8A31-45C2-A519-4BF9E3EBEECC}" srcOrd="0" destOrd="0" presId="urn:microsoft.com/office/officeart/2005/8/layout/hierarchy3"/>
    <dgm:cxn modelId="{2FCD58C5-2BB8-4B71-A819-F87A40D50CFC}" type="presOf" srcId="{B7D1C705-E24D-4B4A-8728-4B72D6BA0D8B}" destId="{0DDBC0C9-0D31-403F-8B6C-ED1DA2AB4741}"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8CB487EC-4255-4045-A07D-A7220878F4FF}" srcId="{C660F028-640D-48DF-A204-A8DB576D10A6}" destId="{BFE54A47-438E-4D5F-9262-048420E0B83C}" srcOrd="0" destOrd="0" parTransId="{317ACC06-CC5F-4581-9B91-30791A67FE80}" sibTransId="{D31DD259-DBFA-4211-BCCB-93E25CC59E3E}"/>
    <dgm:cxn modelId="{78B2F256-ACAF-41C0-8138-6A97D5D8FD8A}" type="presOf" srcId="{BFE54A47-438E-4D5F-9262-048420E0B83C}" destId="{9CD86447-FD8A-4EEB-8ACC-C42E9931BF97}" srcOrd="1" destOrd="0" presId="urn:microsoft.com/office/officeart/2005/8/layout/hierarchy3"/>
    <dgm:cxn modelId="{C5C939E9-CADF-4788-A2EB-EB159F71248F}" type="presParOf" srcId="{CAD5B574-8A31-45C2-A519-4BF9E3EBEECC}" destId="{447BD28B-28CD-461C-AA24-7E882A2190F3}" srcOrd="0" destOrd="0" presId="urn:microsoft.com/office/officeart/2005/8/layout/hierarchy3"/>
    <dgm:cxn modelId="{2FF8C8E1-4D32-489A-87D1-5651C93B4423}" type="presParOf" srcId="{447BD28B-28CD-461C-AA24-7E882A2190F3}" destId="{B5CC8F11-4747-41AB-AC2D-D91B623F191A}" srcOrd="0" destOrd="0" presId="urn:microsoft.com/office/officeart/2005/8/layout/hierarchy3"/>
    <dgm:cxn modelId="{D36BE2E0-EF05-406B-A885-074772ED17AE}" type="presParOf" srcId="{B5CC8F11-4747-41AB-AC2D-D91B623F191A}" destId="{510C661C-72B5-4CB7-AAF8-D4483E224481}" srcOrd="0" destOrd="0" presId="urn:microsoft.com/office/officeart/2005/8/layout/hierarchy3"/>
    <dgm:cxn modelId="{2BDC9F19-B6DE-4212-8C59-B33296F97E50}" type="presParOf" srcId="{B5CC8F11-4747-41AB-AC2D-D91B623F191A}" destId="{9CD86447-FD8A-4EEB-8ACC-C42E9931BF97}" srcOrd="1" destOrd="0" presId="urn:microsoft.com/office/officeart/2005/8/layout/hierarchy3"/>
    <dgm:cxn modelId="{D581CCE4-2EBD-45D8-A85F-130B677750BE}" type="presParOf" srcId="{447BD28B-28CD-461C-AA24-7E882A2190F3}" destId="{D6B13430-DC57-4C0F-8175-FB5336AE99DB}" srcOrd="1" destOrd="0" presId="urn:microsoft.com/office/officeart/2005/8/layout/hierarchy3"/>
    <dgm:cxn modelId="{0D776036-6A85-436B-B52A-D49C40B3C7F1}" type="presParOf" srcId="{D6B13430-DC57-4C0F-8175-FB5336AE99DB}" destId="{6E2F3CCE-EC5B-4910-AC43-410B8A1D98A8}" srcOrd="0" destOrd="0" presId="urn:microsoft.com/office/officeart/2005/8/layout/hierarchy3"/>
    <dgm:cxn modelId="{3904A7B7-0593-4498-966E-AB19C1C045CF}" type="presParOf" srcId="{D6B13430-DC57-4C0F-8175-FB5336AE99DB}" destId="{DA7550B8-AF5B-4ECA-B684-7EA5B9476B33}" srcOrd="1" destOrd="0" presId="urn:microsoft.com/office/officeart/2005/8/layout/hierarchy3"/>
    <dgm:cxn modelId="{B79B1ECA-8765-4D0A-A46A-D70F4A705EAC}" type="presParOf" srcId="{CAD5B574-8A31-45C2-A519-4BF9E3EBEECC}" destId="{33653E5B-63CB-4A29-AFA7-12AE47990203}" srcOrd="1" destOrd="0" presId="urn:microsoft.com/office/officeart/2005/8/layout/hierarchy3"/>
    <dgm:cxn modelId="{33688058-C278-45C8-8A92-8D65B8E299A6}" type="presParOf" srcId="{33653E5B-63CB-4A29-AFA7-12AE47990203}" destId="{CD281C66-CC8A-45A9-BDF4-DA1C3E46C407}" srcOrd="0" destOrd="0" presId="urn:microsoft.com/office/officeart/2005/8/layout/hierarchy3"/>
    <dgm:cxn modelId="{301710BB-F232-4F9F-97EA-7473C4EE4F54}" type="presParOf" srcId="{CD281C66-CC8A-45A9-BDF4-DA1C3E46C407}" destId="{0DDBC0C9-0D31-403F-8B6C-ED1DA2AB4741}" srcOrd="0" destOrd="0" presId="urn:microsoft.com/office/officeart/2005/8/layout/hierarchy3"/>
    <dgm:cxn modelId="{72FC471A-A383-4223-84CE-75533A78416A}" type="presParOf" srcId="{CD281C66-CC8A-45A9-BDF4-DA1C3E46C407}" destId="{38512B94-92BE-430B-B113-05DDFF5F876C}" srcOrd="1" destOrd="0" presId="urn:microsoft.com/office/officeart/2005/8/layout/hierarchy3"/>
    <dgm:cxn modelId="{B3C8CC94-95F9-4F48-B6DC-C641C01F01BD}" type="presParOf" srcId="{33653E5B-63CB-4A29-AFA7-12AE47990203}" destId="{32BFC3A1-76EB-4C48-A986-2C419B137A88}" srcOrd="1" destOrd="0" presId="urn:microsoft.com/office/officeart/2005/8/layout/hierarchy3"/>
    <dgm:cxn modelId="{639379FA-92A9-4DA0-820A-67982D6608E6}" type="presParOf" srcId="{32BFC3A1-76EB-4C48-A986-2C419B137A88}" destId="{A8AF9AD5-ABEC-4875-842D-E54E7B1E2DEB}" srcOrd="0" destOrd="0" presId="urn:microsoft.com/office/officeart/2005/8/layout/hierarchy3"/>
    <dgm:cxn modelId="{C284D985-355C-44FD-A4DF-3C36A727B9B0}" type="presParOf" srcId="{32BFC3A1-76EB-4C48-A986-2C419B137A88}" destId="{2D17A246-9942-4A5B-BFE4-9709774D7D73}" srcOrd="1" destOrd="0" presId="urn:microsoft.com/office/officeart/2005/8/layout/hierarchy3"/>
    <dgm:cxn modelId="{464EDDD0-17B2-457A-B2E4-AF7AB39AE4A7}" type="presParOf" srcId="{CAD5B574-8A31-45C2-A519-4BF9E3EBEECC}" destId="{CA643AE6-250B-411D-B5C7-0BF0A063AD2F}" srcOrd="2" destOrd="0" presId="urn:microsoft.com/office/officeart/2005/8/layout/hierarchy3"/>
    <dgm:cxn modelId="{1E88496C-73AC-401C-8268-B9227A696158}" type="presParOf" srcId="{CA643AE6-250B-411D-B5C7-0BF0A063AD2F}" destId="{FBF2B9D5-BF95-4FAE-ADDD-EF577AD7E9AC}" srcOrd="0" destOrd="0" presId="urn:microsoft.com/office/officeart/2005/8/layout/hierarchy3"/>
    <dgm:cxn modelId="{917DB190-A75A-4C33-B0BD-B0149E6FCBDF}" type="presParOf" srcId="{FBF2B9D5-BF95-4FAE-ADDD-EF577AD7E9AC}" destId="{59248CEF-35AD-4D6E-9A0B-6524A4101D17}" srcOrd="0" destOrd="0" presId="urn:microsoft.com/office/officeart/2005/8/layout/hierarchy3"/>
    <dgm:cxn modelId="{6ADBAB88-BDE3-4F37-87B2-9E471FF870B3}" type="presParOf" srcId="{FBF2B9D5-BF95-4FAE-ADDD-EF577AD7E9AC}" destId="{5816D5EA-51B2-47EE-B1C2-92C464300BB7}" srcOrd="1" destOrd="0" presId="urn:microsoft.com/office/officeart/2005/8/layout/hierarchy3"/>
    <dgm:cxn modelId="{F01347E6-226F-4DCA-8C51-3D33F258FDC5}"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Poor mixture distribution because of wall-wetting effect</a:t>
          </a:r>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Excellent mixture distribution (calibrated F.I.P.)</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970C5C7B-1B2B-48B6-A6B1-F959088ABB36}">
      <dgm:prSet phldrT="[Text]"/>
      <dgm:spPr/>
      <dgm:t>
        <a:bodyPr/>
        <a:lstStyle/>
        <a:p>
          <a:r>
            <a:rPr lang="en-US" dirty="0" smtClean="0"/>
            <a:t>Distribution of fuel between cylinders</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98801" custLinFactNeighborY="-45850"/>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2"/>
      <dgm:spPr/>
    </dgm:pt>
    <dgm:pt modelId="{DA7550B8-AF5B-4ECA-B684-7EA5B9476B33}" type="pres">
      <dgm:prSet presAssocID="{D7FA8054-0A6F-436D-85DF-01676E6F0B0C}" presName="childText" presStyleLbl="bgAcc1" presStyleIdx="0" presStyleCnt="2" custScaleX="137511" custScaleY="177705" custLinFactX="22844" custLinFactNeighborX="100000" custLinFactNeighborY="-17392">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5797" custLinFactNeighborX="100000" custLinFactNeighborY="-4585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1" presStyleCnt="2"/>
      <dgm:spPr/>
    </dgm:pt>
    <dgm:pt modelId="{2D17A246-9942-4A5B-BFE4-9709774D7D73}" type="pres">
      <dgm:prSet presAssocID="{B6DCCB15-AEFC-40CF-8A06-D97486E87BD1}" presName="childText" presStyleLbl="bgAcc1" presStyleIdx="1" presStyleCnt="2" custScaleX="142592" custScaleY="171820" custLinFactX="38547" custLinFactNeighborX="100000" custLinFactNeighborY="-14340">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0000" custLinFactY="17638" custLinFactNeighborX="-194349"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B4CB37A4-1804-4611-8DF5-43FE6CE8A793}" srcId="{B7D1C705-E24D-4B4A-8728-4B72D6BA0D8B}" destId="{B6DCCB15-AEFC-40CF-8A06-D97486E87BD1}" srcOrd="0" destOrd="0" parTransId="{DFE712C4-536D-4FD9-A836-C671B597C94C}" sibTransId="{31D3F64C-E741-46AF-B968-AFDF67B66828}"/>
    <dgm:cxn modelId="{D8C6A5F5-E38C-46B9-BEBD-7B1B6806D07D}" type="presOf" srcId="{BFE54A47-438E-4D5F-9262-048420E0B83C}" destId="{9CD86447-FD8A-4EEB-8ACC-C42E9931BF97}" srcOrd="1" destOrd="0" presId="urn:microsoft.com/office/officeart/2005/8/layout/hierarchy3"/>
    <dgm:cxn modelId="{0CA06FF6-D275-453C-869F-904951E2F487}" type="presOf" srcId="{970C5C7B-1B2B-48B6-A6B1-F959088ABB36}" destId="{59248CEF-35AD-4D6E-9A0B-6524A4101D17}" srcOrd="0" destOrd="0" presId="urn:microsoft.com/office/officeart/2005/8/layout/hierarchy3"/>
    <dgm:cxn modelId="{6BF960CE-E7B6-4E3C-96C7-182F847F6FA1}" type="presOf" srcId="{D7FA8054-0A6F-436D-85DF-01676E6F0B0C}" destId="{DA7550B8-AF5B-4ECA-B684-7EA5B9476B33}" srcOrd="0" destOrd="0" presId="urn:microsoft.com/office/officeart/2005/8/layout/hierarchy3"/>
    <dgm:cxn modelId="{8E4DC7F9-EEE6-48EB-A8BD-B8316A0BB9C3}" type="presOf" srcId="{B6DCCB15-AEFC-40CF-8A06-D97486E87BD1}" destId="{2D17A246-9942-4A5B-BFE4-9709774D7D73}" srcOrd="0" destOrd="0" presId="urn:microsoft.com/office/officeart/2005/8/layout/hierarchy3"/>
    <dgm:cxn modelId="{A85B02BA-FEF6-457E-A432-98E95FC6FA0C}" type="presOf" srcId="{B7D1C705-E24D-4B4A-8728-4B72D6BA0D8B}" destId="{38512B94-92BE-430B-B113-05DDFF5F876C}" srcOrd="1" destOrd="0" presId="urn:microsoft.com/office/officeart/2005/8/layout/hierarchy3"/>
    <dgm:cxn modelId="{B4DBE309-8718-4808-A325-482F1FF00D63}" srcId="{BFE54A47-438E-4D5F-9262-048420E0B83C}" destId="{D7FA8054-0A6F-436D-85DF-01676E6F0B0C}" srcOrd="0" destOrd="0" parTransId="{58221649-3419-4FA3-B53F-D48995492130}" sibTransId="{F8D54E6B-EF69-42A7-BA32-1C14A1BB0904}"/>
    <dgm:cxn modelId="{D87C7C6C-0E45-437B-9C69-C91FD59BD74A}" type="presOf" srcId="{970C5C7B-1B2B-48B6-A6B1-F959088ABB36}" destId="{5816D5EA-51B2-47EE-B1C2-92C464300BB7}" srcOrd="1" destOrd="0" presId="urn:microsoft.com/office/officeart/2005/8/layout/hierarchy3"/>
    <dgm:cxn modelId="{ECFA701D-78C0-40CB-9F3C-C1D4779EB77D}" type="presOf" srcId="{B7D1C705-E24D-4B4A-8728-4B72D6BA0D8B}" destId="{0DDBC0C9-0D31-403F-8B6C-ED1DA2AB4741}" srcOrd="0" destOrd="0" presId="urn:microsoft.com/office/officeart/2005/8/layout/hierarchy3"/>
    <dgm:cxn modelId="{A211A2B1-1088-4E7A-A8F0-962EC0D3B3A8}" type="presOf" srcId="{DFE712C4-536D-4FD9-A836-C671B597C94C}" destId="{A8AF9AD5-ABEC-4875-842D-E54E7B1E2DEB}" srcOrd="0" destOrd="0" presId="urn:microsoft.com/office/officeart/2005/8/layout/hierarchy3"/>
    <dgm:cxn modelId="{D710BDEF-80F8-4F49-B457-6302C3F2878B}" type="presOf" srcId="{BFE54A47-438E-4D5F-9262-048420E0B83C}" destId="{510C661C-72B5-4CB7-AAF8-D4483E224481}" srcOrd="0" destOrd="0" presId="urn:microsoft.com/office/officeart/2005/8/layout/hierarchy3"/>
    <dgm:cxn modelId="{D958A63F-ACF5-4449-9C5A-083EC6815DBA}" type="presOf" srcId="{58221649-3419-4FA3-B53F-D48995492130}" destId="{6E2F3CCE-EC5B-4910-AC43-410B8A1D98A8}" srcOrd="0" destOrd="0" presId="urn:microsoft.com/office/officeart/2005/8/layout/hierarchy3"/>
    <dgm:cxn modelId="{221E1DB7-4E6F-43BC-85F0-B62A14C8F576}" type="presOf" srcId="{C660F028-640D-48DF-A204-A8DB576D10A6}" destId="{CAD5B574-8A31-45C2-A519-4BF9E3EBEECC}"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6FECC762-E0F8-429F-AD65-AC0B4CBE6AFC}" srcId="{C660F028-640D-48DF-A204-A8DB576D10A6}" destId="{B7D1C705-E24D-4B4A-8728-4B72D6BA0D8B}" srcOrd="1" destOrd="0" parTransId="{11FCDA70-986F-4125-B66B-9562C7AFCC11}" sibTransId="{18931D6B-D208-48BF-8189-E4809E4D77C3}"/>
    <dgm:cxn modelId="{8CB487EC-4255-4045-A07D-A7220878F4FF}" srcId="{C660F028-640D-48DF-A204-A8DB576D10A6}" destId="{BFE54A47-438E-4D5F-9262-048420E0B83C}" srcOrd="0" destOrd="0" parTransId="{317ACC06-CC5F-4581-9B91-30791A67FE80}" sibTransId="{D31DD259-DBFA-4211-BCCB-93E25CC59E3E}"/>
    <dgm:cxn modelId="{CC91B39E-865F-4CA9-B2AB-2982B1D2822D}" type="presParOf" srcId="{CAD5B574-8A31-45C2-A519-4BF9E3EBEECC}" destId="{447BD28B-28CD-461C-AA24-7E882A2190F3}" srcOrd="0" destOrd="0" presId="urn:microsoft.com/office/officeart/2005/8/layout/hierarchy3"/>
    <dgm:cxn modelId="{5ECF0FD6-B164-4FAA-84DD-3E3D68E3C576}" type="presParOf" srcId="{447BD28B-28CD-461C-AA24-7E882A2190F3}" destId="{B5CC8F11-4747-41AB-AC2D-D91B623F191A}" srcOrd="0" destOrd="0" presId="urn:microsoft.com/office/officeart/2005/8/layout/hierarchy3"/>
    <dgm:cxn modelId="{21BCD789-28B3-411A-BB56-8ABFB067D72E}" type="presParOf" srcId="{B5CC8F11-4747-41AB-AC2D-D91B623F191A}" destId="{510C661C-72B5-4CB7-AAF8-D4483E224481}" srcOrd="0" destOrd="0" presId="urn:microsoft.com/office/officeart/2005/8/layout/hierarchy3"/>
    <dgm:cxn modelId="{815A1D2D-A1A9-4E49-8943-10435799FCCA}" type="presParOf" srcId="{B5CC8F11-4747-41AB-AC2D-D91B623F191A}" destId="{9CD86447-FD8A-4EEB-8ACC-C42E9931BF97}" srcOrd="1" destOrd="0" presId="urn:microsoft.com/office/officeart/2005/8/layout/hierarchy3"/>
    <dgm:cxn modelId="{406ED977-E875-41D2-8FE5-EB62A8806FA5}" type="presParOf" srcId="{447BD28B-28CD-461C-AA24-7E882A2190F3}" destId="{D6B13430-DC57-4C0F-8175-FB5336AE99DB}" srcOrd="1" destOrd="0" presId="urn:microsoft.com/office/officeart/2005/8/layout/hierarchy3"/>
    <dgm:cxn modelId="{0EB3DE9E-62A4-4927-A360-039EFE9F058F}" type="presParOf" srcId="{D6B13430-DC57-4C0F-8175-FB5336AE99DB}" destId="{6E2F3CCE-EC5B-4910-AC43-410B8A1D98A8}" srcOrd="0" destOrd="0" presId="urn:microsoft.com/office/officeart/2005/8/layout/hierarchy3"/>
    <dgm:cxn modelId="{C7845207-C5A9-4759-A307-7EFF68BAF555}" type="presParOf" srcId="{D6B13430-DC57-4C0F-8175-FB5336AE99DB}" destId="{DA7550B8-AF5B-4ECA-B684-7EA5B9476B33}" srcOrd="1" destOrd="0" presId="urn:microsoft.com/office/officeart/2005/8/layout/hierarchy3"/>
    <dgm:cxn modelId="{D6DFBF6D-D52D-4EE1-8EF0-DE3D234BC097}" type="presParOf" srcId="{CAD5B574-8A31-45C2-A519-4BF9E3EBEECC}" destId="{33653E5B-63CB-4A29-AFA7-12AE47990203}" srcOrd="1" destOrd="0" presId="urn:microsoft.com/office/officeart/2005/8/layout/hierarchy3"/>
    <dgm:cxn modelId="{D55DF164-3516-48C3-8D3E-E5CF453D93F9}" type="presParOf" srcId="{33653E5B-63CB-4A29-AFA7-12AE47990203}" destId="{CD281C66-CC8A-45A9-BDF4-DA1C3E46C407}" srcOrd="0" destOrd="0" presId="urn:microsoft.com/office/officeart/2005/8/layout/hierarchy3"/>
    <dgm:cxn modelId="{8EF4028C-CA42-4EDA-947A-2280BC27EA91}" type="presParOf" srcId="{CD281C66-CC8A-45A9-BDF4-DA1C3E46C407}" destId="{0DDBC0C9-0D31-403F-8B6C-ED1DA2AB4741}" srcOrd="0" destOrd="0" presId="urn:microsoft.com/office/officeart/2005/8/layout/hierarchy3"/>
    <dgm:cxn modelId="{CC7BF223-8736-49D9-AFAB-D709D637DB91}" type="presParOf" srcId="{CD281C66-CC8A-45A9-BDF4-DA1C3E46C407}" destId="{38512B94-92BE-430B-B113-05DDFF5F876C}" srcOrd="1" destOrd="0" presId="urn:microsoft.com/office/officeart/2005/8/layout/hierarchy3"/>
    <dgm:cxn modelId="{9CE7DC94-2D19-4432-819E-B43F1DDAB0DF}" type="presParOf" srcId="{33653E5B-63CB-4A29-AFA7-12AE47990203}" destId="{32BFC3A1-76EB-4C48-A986-2C419B137A88}" srcOrd="1" destOrd="0" presId="urn:microsoft.com/office/officeart/2005/8/layout/hierarchy3"/>
    <dgm:cxn modelId="{1A5BA7AB-480D-4B31-9920-A64C4041CBAD}" type="presParOf" srcId="{32BFC3A1-76EB-4C48-A986-2C419B137A88}" destId="{A8AF9AD5-ABEC-4875-842D-E54E7B1E2DEB}" srcOrd="0" destOrd="0" presId="urn:microsoft.com/office/officeart/2005/8/layout/hierarchy3"/>
    <dgm:cxn modelId="{BD01B334-BFFA-4376-B894-E6976EC321E1}" type="presParOf" srcId="{32BFC3A1-76EB-4C48-A986-2C419B137A88}" destId="{2D17A246-9942-4A5B-BFE4-9709774D7D73}" srcOrd="1" destOrd="0" presId="urn:microsoft.com/office/officeart/2005/8/layout/hierarchy3"/>
    <dgm:cxn modelId="{D8185434-A0C4-4947-88A9-79DE8716BB06}" type="presParOf" srcId="{CAD5B574-8A31-45C2-A519-4BF9E3EBEECC}" destId="{CA643AE6-250B-411D-B5C7-0BF0A063AD2F}" srcOrd="2" destOrd="0" presId="urn:microsoft.com/office/officeart/2005/8/layout/hierarchy3"/>
    <dgm:cxn modelId="{A6B0B941-AC16-4503-8572-B0428EA3850A}" type="presParOf" srcId="{CA643AE6-250B-411D-B5C7-0BF0A063AD2F}" destId="{FBF2B9D5-BF95-4FAE-ADDD-EF577AD7E9AC}" srcOrd="0" destOrd="0" presId="urn:microsoft.com/office/officeart/2005/8/layout/hierarchy3"/>
    <dgm:cxn modelId="{5827C1DB-5F35-4BBF-8DB2-67AC3B07AC9E}" type="presParOf" srcId="{FBF2B9D5-BF95-4FAE-ADDD-EF577AD7E9AC}" destId="{59248CEF-35AD-4D6E-9A0B-6524A4101D17}" srcOrd="0" destOrd="0" presId="urn:microsoft.com/office/officeart/2005/8/layout/hierarchy3"/>
    <dgm:cxn modelId="{5D7A0AEB-9BA1-4075-8CE3-501C46BD50BA}" type="presParOf" srcId="{FBF2B9D5-BF95-4FAE-ADDD-EF577AD7E9AC}" destId="{5816D5EA-51B2-47EE-B1C2-92C464300BB7}" srcOrd="1" destOrd="0" presId="urn:microsoft.com/office/officeart/2005/8/layout/hierarchy3"/>
    <dgm:cxn modelId="{80AA1597-4E03-4929-9996-4A729143C90D}"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60F028-640D-48DF-A204-A8DB576D10A6}"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n-US"/>
        </a:p>
      </dgm:t>
    </dgm:pt>
    <dgm:pt modelId="{BFE54A47-438E-4D5F-9262-048420E0B83C}">
      <dgm:prSet phldrT="[Text]"/>
      <dgm:spPr/>
      <dgm:t>
        <a:bodyPr/>
        <a:lstStyle/>
        <a:p>
          <a:r>
            <a:rPr lang="en-US" dirty="0" smtClean="0"/>
            <a:t>S.I. Engine</a:t>
          </a:r>
          <a:endParaRPr lang="en-US" dirty="0"/>
        </a:p>
      </dgm:t>
    </dgm:pt>
    <dgm:pt modelId="{317ACC06-CC5F-4581-9B91-30791A67FE80}" type="parTrans" cxnId="{8CB487EC-4255-4045-A07D-A7220878F4FF}">
      <dgm:prSet/>
      <dgm:spPr/>
      <dgm:t>
        <a:bodyPr/>
        <a:lstStyle/>
        <a:p>
          <a:endParaRPr lang="en-US"/>
        </a:p>
      </dgm:t>
    </dgm:pt>
    <dgm:pt modelId="{D31DD259-DBFA-4211-BCCB-93E25CC59E3E}" type="sibTrans" cxnId="{8CB487EC-4255-4045-A07D-A7220878F4FF}">
      <dgm:prSet/>
      <dgm:spPr/>
      <dgm:t>
        <a:bodyPr/>
        <a:lstStyle/>
        <a:p>
          <a:endParaRPr lang="en-US"/>
        </a:p>
      </dgm:t>
    </dgm:pt>
    <dgm:pt modelId="{D7FA8054-0A6F-436D-85DF-01676E6F0B0C}">
      <dgm:prSet phldrT="[Text]"/>
      <dgm:spPr/>
      <dgm:t>
        <a:bodyPr/>
        <a:lstStyle/>
        <a:p>
          <a:r>
            <a:rPr lang="en-US" dirty="0" smtClean="0"/>
            <a:t>Supercharging of S.I. Engine is limited by detonation</a:t>
          </a:r>
        </a:p>
      </dgm:t>
    </dgm:pt>
    <dgm:pt modelId="{58221649-3419-4FA3-B53F-D48995492130}" type="parTrans" cxnId="{B4DBE309-8718-4808-A325-482F1FF00D63}">
      <dgm:prSet/>
      <dgm:spPr/>
      <dgm:t>
        <a:bodyPr/>
        <a:lstStyle/>
        <a:p>
          <a:endParaRPr lang="en-US"/>
        </a:p>
      </dgm:t>
    </dgm:pt>
    <dgm:pt modelId="{F8D54E6B-EF69-42A7-BA32-1C14A1BB0904}" type="sibTrans" cxnId="{B4DBE309-8718-4808-A325-482F1FF00D63}">
      <dgm:prSet/>
      <dgm:spPr/>
      <dgm:t>
        <a:bodyPr/>
        <a:lstStyle/>
        <a:p>
          <a:endParaRPr lang="en-US"/>
        </a:p>
      </dgm:t>
    </dgm:pt>
    <dgm:pt modelId="{B7D1C705-E24D-4B4A-8728-4B72D6BA0D8B}">
      <dgm:prSet phldrT="[Text]"/>
      <dgm:spPr/>
      <dgm:t>
        <a:bodyPr/>
        <a:lstStyle/>
        <a:p>
          <a:r>
            <a:rPr lang="en-US" dirty="0" smtClean="0"/>
            <a:t>C.I. Engine</a:t>
          </a:r>
          <a:endParaRPr lang="en-US" dirty="0"/>
        </a:p>
      </dgm:t>
    </dgm:pt>
    <dgm:pt modelId="{11FCDA70-986F-4125-B66B-9562C7AFCC11}" type="parTrans" cxnId="{6FECC762-E0F8-429F-AD65-AC0B4CBE6AFC}">
      <dgm:prSet/>
      <dgm:spPr/>
      <dgm:t>
        <a:bodyPr/>
        <a:lstStyle/>
        <a:p>
          <a:endParaRPr lang="en-US"/>
        </a:p>
      </dgm:t>
    </dgm:pt>
    <dgm:pt modelId="{18931D6B-D208-48BF-8189-E4809E4D77C3}" type="sibTrans" cxnId="{6FECC762-E0F8-429F-AD65-AC0B4CBE6AFC}">
      <dgm:prSet/>
      <dgm:spPr/>
      <dgm:t>
        <a:bodyPr/>
        <a:lstStyle/>
        <a:p>
          <a:endParaRPr lang="en-US"/>
        </a:p>
      </dgm:t>
    </dgm:pt>
    <dgm:pt modelId="{B6DCCB15-AEFC-40CF-8A06-D97486E87BD1}">
      <dgm:prSet phldrT="[Text]"/>
      <dgm:spPr/>
      <dgm:t>
        <a:bodyPr/>
        <a:lstStyle/>
        <a:p>
          <a:r>
            <a:rPr lang="en-US" dirty="0" smtClean="0"/>
            <a:t>In C.I. Engine, super charging tends to prevent knocking it is limited by thermal &amp; mechanical stresses</a:t>
          </a:r>
          <a:endParaRPr lang="en-US" dirty="0"/>
        </a:p>
      </dgm:t>
    </dgm:pt>
    <dgm:pt modelId="{DFE712C4-536D-4FD9-A836-C671B597C94C}" type="parTrans" cxnId="{B4CB37A4-1804-4611-8DF5-43FE6CE8A793}">
      <dgm:prSet/>
      <dgm:spPr/>
      <dgm:t>
        <a:bodyPr/>
        <a:lstStyle/>
        <a:p>
          <a:endParaRPr lang="en-US"/>
        </a:p>
      </dgm:t>
    </dgm:pt>
    <dgm:pt modelId="{31D3F64C-E741-46AF-B968-AFDF67B66828}" type="sibTrans" cxnId="{B4CB37A4-1804-4611-8DF5-43FE6CE8A793}">
      <dgm:prSet/>
      <dgm:spPr/>
      <dgm:t>
        <a:bodyPr/>
        <a:lstStyle/>
        <a:p>
          <a:endParaRPr lang="en-US"/>
        </a:p>
      </dgm:t>
    </dgm:pt>
    <dgm:pt modelId="{970C5C7B-1B2B-48B6-A6B1-F959088ABB36}">
      <dgm:prSet phldrT="[Text]"/>
      <dgm:spPr/>
      <dgm:t>
        <a:bodyPr/>
        <a:lstStyle/>
        <a:p>
          <a:r>
            <a:rPr lang="en-US" dirty="0" smtClean="0"/>
            <a:t>Supercharging</a:t>
          </a:r>
          <a:endParaRPr lang="en-US" dirty="0"/>
        </a:p>
      </dgm:t>
    </dgm:pt>
    <dgm:pt modelId="{130C6175-C6EC-4206-A8B7-335D37730273}" type="parTrans" cxnId="{DC8D492D-341A-4CD2-BE80-0A6B8D593E37}">
      <dgm:prSet/>
      <dgm:spPr/>
      <dgm:t>
        <a:bodyPr/>
        <a:lstStyle/>
        <a:p>
          <a:endParaRPr lang="en-US"/>
        </a:p>
      </dgm:t>
    </dgm:pt>
    <dgm:pt modelId="{BCC21438-818E-4ECC-BA5B-4BABAC98B598}" type="sibTrans" cxnId="{DC8D492D-341A-4CD2-BE80-0A6B8D593E37}">
      <dgm:prSet/>
      <dgm:spPr/>
      <dgm:t>
        <a:bodyPr/>
        <a:lstStyle/>
        <a:p>
          <a:endParaRPr lang="en-US"/>
        </a:p>
      </dgm:t>
    </dgm:pt>
    <dgm:pt modelId="{711BCA15-BED2-434A-8C62-A8B10D4966CE}">
      <dgm:prSet/>
      <dgm:spPr/>
      <dgm:t>
        <a:bodyPr/>
        <a:lstStyle/>
        <a:p>
          <a:r>
            <a:rPr lang="en-US" dirty="0" smtClean="0"/>
            <a:t>Supercharging is used in air craft engines.</a:t>
          </a:r>
        </a:p>
      </dgm:t>
    </dgm:pt>
    <dgm:pt modelId="{67BE97BE-2A0F-4E5F-B227-0DE30B885E01}" type="parTrans" cxnId="{AEA7D02E-7087-49D1-B466-FBB117815AFD}">
      <dgm:prSet/>
      <dgm:spPr/>
      <dgm:t>
        <a:bodyPr/>
        <a:lstStyle/>
        <a:p>
          <a:endParaRPr lang="en-US"/>
        </a:p>
      </dgm:t>
    </dgm:pt>
    <dgm:pt modelId="{C7045FE9-B61D-47F3-87E3-9AF2A0EE4BFE}" type="sibTrans" cxnId="{AEA7D02E-7087-49D1-B466-FBB117815AFD}">
      <dgm:prSet/>
      <dgm:spPr/>
      <dgm:t>
        <a:bodyPr/>
        <a:lstStyle/>
        <a:p>
          <a:endParaRPr lang="en-US"/>
        </a:p>
      </dgm:t>
    </dgm:pt>
    <dgm:pt modelId="{A483E522-B6E9-4D84-A6CC-7AF90D0ECECE}">
      <dgm:prSet/>
      <dgm:spPr/>
      <dgm:t>
        <a:bodyPr/>
        <a:lstStyle/>
        <a:p>
          <a:r>
            <a:rPr lang="en-US" dirty="0" smtClean="0"/>
            <a:t>Turbo-charging is used in generation plant, commercial &amp; army vehicles</a:t>
          </a:r>
        </a:p>
      </dgm:t>
    </dgm:pt>
    <dgm:pt modelId="{B45DE9F9-69AF-4BC5-8418-365E0AAEACCC}" type="parTrans" cxnId="{A3BB47FA-5F1D-4136-ADB1-9387EC00158C}">
      <dgm:prSet/>
      <dgm:spPr/>
      <dgm:t>
        <a:bodyPr/>
        <a:lstStyle/>
        <a:p>
          <a:endParaRPr lang="en-US"/>
        </a:p>
      </dgm:t>
    </dgm:pt>
    <dgm:pt modelId="{4BF8F26C-A775-440C-8C84-E1C6499384E6}" type="sibTrans" cxnId="{A3BB47FA-5F1D-4136-ADB1-9387EC00158C}">
      <dgm:prSet/>
      <dgm:spPr/>
      <dgm:t>
        <a:bodyPr/>
        <a:lstStyle/>
        <a:p>
          <a:endParaRPr lang="en-US"/>
        </a:p>
      </dgm:t>
    </dgm:pt>
    <dgm:pt modelId="{CAD5B574-8A31-45C2-A519-4BF9E3EBEECC}" type="pres">
      <dgm:prSet presAssocID="{C660F028-640D-48DF-A204-A8DB576D10A6}" presName="diagram" presStyleCnt="0">
        <dgm:presLayoutVars>
          <dgm:chPref val="1"/>
          <dgm:dir/>
          <dgm:animOne val="branch"/>
          <dgm:animLvl val="lvl"/>
          <dgm:resizeHandles/>
        </dgm:presLayoutVars>
      </dgm:prSet>
      <dgm:spPr/>
    </dgm:pt>
    <dgm:pt modelId="{447BD28B-28CD-461C-AA24-7E882A2190F3}" type="pres">
      <dgm:prSet presAssocID="{BFE54A47-438E-4D5F-9262-048420E0B83C}" presName="root" presStyleCnt="0"/>
      <dgm:spPr/>
    </dgm:pt>
    <dgm:pt modelId="{B5CC8F11-4747-41AB-AC2D-D91B623F191A}" type="pres">
      <dgm:prSet presAssocID="{BFE54A47-438E-4D5F-9262-048420E0B83C}" presName="rootComposite" presStyleCnt="0"/>
      <dgm:spPr/>
    </dgm:pt>
    <dgm:pt modelId="{510C661C-72B5-4CB7-AAF8-D4483E224481}" type="pres">
      <dgm:prSet presAssocID="{BFE54A47-438E-4D5F-9262-048420E0B83C}" presName="rootText" presStyleLbl="node1" presStyleIdx="0" presStyleCnt="3" custLinFactNeighborX="98801" custLinFactNeighborY="-45850"/>
      <dgm:spPr/>
      <dgm:t>
        <a:bodyPr/>
        <a:lstStyle/>
        <a:p>
          <a:endParaRPr lang="en-US"/>
        </a:p>
      </dgm:t>
    </dgm:pt>
    <dgm:pt modelId="{9CD86447-FD8A-4EEB-8ACC-C42E9931BF97}" type="pres">
      <dgm:prSet presAssocID="{BFE54A47-438E-4D5F-9262-048420E0B83C}" presName="rootConnector" presStyleLbl="node1" presStyleIdx="0" presStyleCnt="3"/>
      <dgm:spPr/>
    </dgm:pt>
    <dgm:pt modelId="{D6B13430-DC57-4C0F-8175-FB5336AE99DB}" type="pres">
      <dgm:prSet presAssocID="{BFE54A47-438E-4D5F-9262-048420E0B83C}" presName="childShape" presStyleCnt="0"/>
      <dgm:spPr/>
    </dgm:pt>
    <dgm:pt modelId="{6E2F3CCE-EC5B-4910-AC43-410B8A1D98A8}" type="pres">
      <dgm:prSet presAssocID="{58221649-3419-4FA3-B53F-D48995492130}" presName="Name13" presStyleLbl="parChTrans1D2" presStyleIdx="0" presStyleCnt="4"/>
      <dgm:spPr/>
    </dgm:pt>
    <dgm:pt modelId="{DA7550B8-AF5B-4ECA-B684-7EA5B9476B33}" type="pres">
      <dgm:prSet presAssocID="{D7FA8054-0A6F-436D-85DF-01676E6F0B0C}" presName="childText" presStyleLbl="bgAcc1" presStyleIdx="0" presStyleCnt="4" custScaleX="137511" custScaleY="177705" custLinFactX="22844" custLinFactNeighborX="100000" custLinFactNeighborY="-17392">
        <dgm:presLayoutVars>
          <dgm:bulletEnabled val="1"/>
        </dgm:presLayoutVars>
      </dgm:prSet>
      <dgm:spPr/>
      <dgm:t>
        <a:bodyPr/>
        <a:lstStyle/>
        <a:p>
          <a:endParaRPr lang="en-US"/>
        </a:p>
      </dgm:t>
    </dgm:pt>
    <dgm:pt modelId="{28DF5766-BE45-4AA1-97DC-949357360C8C}" type="pres">
      <dgm:prSet presAssocID="{67BE97BE-2A0F-4E5F-B227-0DE30B885E01}" presName="Name13" presStyleLbl="parChTrans1D2" presStyleIdx="1" presStyleCnt="4"/>
      <dgm:spPr/>
    </dgm:pt>
    <dgm:pt modelId="{21792AAE-A738-4EC2-BAA4-8AA9D9D3F9B5}" type="pres">
      <dgm:prSet presAssocID="{711BCA15-BED2-434A-8C62-A8B10D4966CE}" presName="childText" presStyleLbl="bgAcc1" presStyleIdx="1" presStyleCnt="4" custScaleX="134325" custScaleY="105953" custLinFactX="24841" custLinFactNeighborX="100000" custLinFactNeighborY="-25062">
        <dgm:presLayoutVars>
          <dgm:bulletEnabled val="1"/>
        </dgm:presLayoutVars>
      </dgm:prSet>
      <dgm:spPr/>
      <dgm:t>
        <a:bodyPr/>
        <a:lstStyle/>
        <a:p>
          <a:endParaRPr lang="en-US"/>
        </a:p>
      </dgm:t>
    </dgm:pt>
    <dgm:pt modelId="{33653E5B-63CB-4A29-AFA7-12AE47990203}" type="pres">
      <dgm:prSet presAssocID="{B7D1C705-E24D-4B4A-8728-4B72D6BA0D8B}" presName="root" presStyleCnt="0"/>
      <dgm:spPr/>
    </dgm:pt>
    <dgm:pt modelId="{CD281C66-CC8A-45A9-BDF4-DA1C3E46C407}" type="pres">
      <dgm:prSet presAssocID="{B7D1C705-E24D-4B4A-8728-4B72D6BA0D8B}" presName="rootComposite" presStyleCnt="0"/>
      <dgm:spPr/>
    </dgm:pt>
    <dgm:pt modelId="{0DDBC0C9-0D31-403F-8B6C-ED1DA2AB4741}" type="pres">
      <dgm:prSet presAssocID="{B7D1C705-E24D-4B4A-8728-4B72D6BA0D8B}" presName="rootText" presStyleLbl="node1" presStyleIdx="1" presStyleCnt="3" custLinFactX="5797" custLinFactNeighborX="100000" custLinFactNeighborY="-45850"/>
      <dgm:spPr/>
    </dgm:pt>
    <dgm:pt modelId="{38512B94-92BE-430B-B113-05DDFF5F876C}" type="pres">
      <dgm:prSet presAssocID="{B7D1C705-E24D-4B4A-8728-4B72D6BA0D8B}" presName="rootConnector" presStyleLbl="node1" presStyleIdx="1" presStyleCnt="3"/>
      <dgm:spPr/>
    </dgm:pt>
    <dgm:pt modelId="{32BFC3A1-76EB-4C48-A986-2C419B137A88}" type="pres">
      <dgm:prSet presAssocID="{B7D1C705-E24D-4B4A-8728-4B72D6BA0D8B}" presName="childShape" presStyleCnt="0"/>
      <dgm:spPr/>
    </dgm:pt>
    <dgm:pt modelId="{A8AF9AD5-ABEC-4875-842D-E54E7B1E2DEB}" type="pres">
      <dgm:prSet presAssocID="{DFE712C4-536D-4FD9-A836-C671B597C94C}" presName="Name13" presStyleLbl="parChTrans1D2" presStyleIdx="2" presStyleCnt="4"/>
      <dgm:spPr/>
    </dgm:pt>
    <dgm:pt modelId="{2D17A246-9942-4A5B-BFE4-9709774D7D73}" type="pres">
      <dgm:prSet presAssocID="{B6DCCB15-AEFC-40CF-8A06-D97486E87BD1}" presName="childText" presStyleLbl="bgAcc1" presStyleIdx="2" presStyleCnt="4" custScaleX="142592" custScaleY="171820" custLinFactX="38547" custLinFactNeighborX="100000" custLinFactNeighborY="-14340">
        <dgm:presLayoutVars>
          <dgm:bulletEnabled val="1"/>
        </dgm:presLayoutVars>
      </dgm:prSet>
      <dgm:spPr/>
      <dgm:t>
        <a:bodyPr/>
        <a:lstStyle/>
        <a:p>
          <a:endParaRPr lang="en-US"/>
        </a:p>
      </dgm:t>
    </dgm:pt>
    <dgm:pt modelId="{CBF87426-C3C9-41DD-9592-DA433AD132E2}" type="pres">
      <dgm:prSet presAssocID="{B45DE9F9-69AF-4BC5-8418-365E0AAEACCC}" presName="Name13" presStyleLbl="parChTrans1D2" presStyleIdx="3" presStyleCnt="4"/>
      <dgm:spPr/>
    </dgm:pt>
    <dgm:pt modelId="{6F7BDFB8-A97E-4BCF-943A-33E54D5974A8}" type="pres">
      <dgm:prSet presAssocID="{A483E522-B6E9-4D84-A6CC-7AF90D0ECECE}" presName="childText" presStyleLbl="bgAcc1" presStyleIdx="3" presStyleCnt="4" custScaleX="140278" custLinFactX="40580" custLinFactNeighborX="100000" custLinFactNeighborY="-19177">
        <dgm:presLayoutVars>
          <dgm:bulletEnabled val="1"/>
        </dgm:presLayoutVars>
      </dgm:prSet>
      <dgm:spPr/>
      <dgm:t>
        <a:bodyPr/>
        <a:lstStyle/>
        <a:p>
          <a:endParaRPr lang="en-US"/>
        </a:p>
      </dgm:t>
    </dgm:pt>
    <dgm:pt modelId="{CA643AE6-250B-411D-B5C7-0BF0A063AD2F}" type="pres">
      <dgm:prSet presAssocID="{970C5C7B-1B2B-48B6-A6B1-F959088ABB36}" presName="root" presStyleCnt="0"/>
      <dgm:spPr/>
    </dgm:pt>
    <dgm:pt modelId="{FBF2B9D5-BF95-4FAE-ADDD-EF577AD7E9AC}" type="pres">
      <dgm:prSet presAssocID="{970C5C7B-1B2B-48B6-A6B1-F959088ABB36}" presName="rootComposite" presStyleCnt="0"/>
      <dgm:spPr/>
    </dgm:pt>
    <dgm:pt modelId="{59248CEF-35AD-4D6E-9A0B-6524A4101D17}" type="pres">
      <dgm:prSet presAssocID="{970C5C7B-1B2B-48B6-A6B1-F959088ABB36}" presName="rootText" presStyleLbl="node1" presStyleIdx="2" presStyleCnt="3" custScaleX="93263" custScaleY="149532" custLinFactX="-100000" custLinFactY="17638" custLinFactNeighborX="-194349" custLinFactNeighborY="100000"/>
      <dgm:spPr/>
      <dgm:t>
        <a:bodyPr/>
        <a:lstStyle/>
        <a:p>
          <a:endParaRPr lang="en-US"/>
        </a:p>
      </dgm:t>
    </dgm:pt>
    <dgm:pt modelId="{5816D5EA-51B2-47EE-B1C2-92C464300BB7}" type="pres">
      <dgm:prSet presAssocID="{970C5C7B-1B2B-48B6-A6B1-F959088ABB36}" presName="rootConnector" presStyleLbl="node1" presStyleIdx="2" presStyleCnt="3"/>
      <dgm:spPr/>
    </dgm:pt>
    <dgm:pt modelId="{4A91D17C-276C-4356-9045-6CD458A0A09A}" type="pres">
      <dgm:prSet presAssocID="{970C5C7B-1B2B-48B6-A6B1-F959088ABB36}" presName="childShape" presStyleCnt="0"/>
      <dgm:spPr/>
    </dgm:pt>
  </dgm:ptLst>
  <dgm:cxnLst>
    <dgm:cxn modelId="{B3C4B540-1DE7-42DD-9C5D-2950A65E2836}" type="presOf" srcId="{C660F028-640D-48DF-A204-A8DB576D10A6}" destId="{CAD5B574-8A31-45C2-A519-4BF9E3EBEECC}" srcOrd="0" destOrd="0" presId="urn:microsoft.com/office/officeart/2005/8/layout/hierarchy3"/>
    <dgm:cxn modelId="{8CB487EC-4255-4045-A07D-A7220878F4FF}" srcId="{C660F028-640D-48DF-A204-A8DB576D10A6}" destId="{BFE54A47-438E-4D5F-9262-048420E0B83C}" srcOrd="0" destOrd="0" parTransId="{317ACC06-CC5F-4581-9B91-30791A67FE80}" sibTransId="{D31DD259-DBFA-4211-BCCB-93E25CC59E3E}"/>
    <dgm:cxn modelId="{A8954270-B651-439D-B7D0-F4077B6611AC}" type="presOf" srcId="{58221649-3419-4FA3-B53F-D48995492130}" destId="{6E2F3CCE-EC5B-4910-AC43-410B8A1D98A8}" srcOrd="0" destOrd="0" presId="urn:microsoft.com/office/officeart/2005/8/layout/hierarchy3"/>
    <dgm:cxn modelId="{53DB6DD6-8D65-454B-A7E3-4B5205C693BB}" type="presOf" srcId="{970C5C7B-1B2B-48B6-A6B1-F959088ABB36}" destId="{59248CEF-35AD-4D6E-9A0B-6524A4101D17}" srcOrd="0" destOrd="0" presId="urn:microsoft.com/office/officeart/2005/8/layout/hierarchy3"/>
    <dgm:cxn modelId="{2710EC7B-D085-4D3D-940D-5DD6FB2FD40D}" type="presOf" srcId="{D7FA8054-0A6F-436D-85DF-01676E6F0B0C}" destId="{DA7550B8-AF5B-4ECA-B684-7EA5B9476B33}" srcOrd="0" destOrd="0" presId="urn:microsoft.com/office/officeart/2005/8/layout/hierarchy3"/>
    <dgm:cxn modelId="{AD6E4330-3787-4B17-82A8-E1E0F04DF6A1}" type="presOf" srcId="{B45DE9F9-69AF-4BC5-8418-365E0AAEACCC}" destId="{CBF87426-C3C9-41DD-9592-DA433AD132E2}" srcOrd="0" destOrd="0" presId="urn:microsoft.com/office/officeart/2005/8/layout/hierarchy3"/>
    <dgm:cxn modelId="{B4CB37A4-1804-4611-8DF5-43FE6CE8A793}" srcId="{B7D1C705-E24D-4B4A-8728-4B72D6BA0D8B}" destId="{B6DCCB15-AEFC-40CF-8A06-D97486E87BD1}" srcOrd="0" destOrd="0" parTransId="{DFE712C4-536D-4FD9-A836-C671B597C94C}" sibTransId="{31D3F64C-E741-46AF-B968-AFDF67B66828}"/>
    <dgm:cxn modelId="{2769B20C-F6D2-406A-B469-539E91FD9345}" type="presOf" srcId="{B7D1C705-E24D-4B4A-8728-4B72D6BA0D8B}" destId="{0DDBC0C9-0D31-403F-8B6C-ED1DA2AB4741}" srcOrd="0" destOrd="0" presId="urn:microsoft.com/office/officeart/2005/8/layout/hierarchy3"/>
    <dgm:cxn modelId="{49D594DE-3F9F-438C-85A9-FAD22C0AE749}" type="presOf" srcId="{A483E522-B6E9-4D84-A6CC-7AF90D0ECECE}" destId="{6F7BDFB8-A97E-4BCF-943A-33E54D5974A8}" srcOrd="0" destOrd="0" presId="urn:microsoft.com/office/officeart/2005/8/layout/hierarchy3"/>
    <dgm:cxn modelId="{301D10E9-CC4B-4678-8D81-DAD070E07016}" type="presOf" srcId="{DFE712C4-536D-4FD9-A836-C671B597C94C}" destId="{A8AF9AD5-ABEC-4875-842D-E54E7B1E2DEB}" srcOrd="0" destOrd="0" presId="urn:microsoft.com/office/officeart/2005/8/layout/hierarchy3"/>
    <dgm:cxn modelId="{CA0D88F8-C500-4D0C-AB72-B4F54F0CA2BE}" type="presOf" srcId="{67BE97BE-2A0F-4E5F-B227-0DE30B885E01}" destId="{28DF5766-BE45-4AA1-97DC-949357360C8C}" srcOrd="0" destOrd="0" presId="urn:microsoft.com/office/officeart/2005/8/layout/hierarchy3"/>
    <dgm:cxn modelId="{DC8D492D-341A-4CD2-BE80-0A6B8D593E37}" srcId="{C660F028-640D-48DF-A204-A8DB576D10A6}" destId="{970C5C7B-1B2B-48B6-A6B1-F959088ABB36}" srcOrd="2" destOrd="0" parTransId="{130C6175-C6EC-4206-A8B7-335D37730273}" sibTransId="{BCC21438-818E-4ECC-BA5B-4BABAC98B598}"/>
    <dgm:cxn modelId="{76516AB3-028F-4CD4-9769-A7E2CA83C392}" type="presOf" srcId="{B7D1C705-E24D-4B4A-8728-4B72D6BA0D8B}" destId="{38512B94-92BE-430B-B113-05DDFF5F876C}" srcOrd="1" destOrd="0" presId="urn:microsoft.com/office/officeart/2005/8/layout/hierarchy3"/>
    <dgm:cxn modelId="{D53A5D36-81B4-4842-9E97-9E4AF2D3FBA4}" type="presOf" srcId="{BFE54A47-438E-4D5F-9262-048420E0B83C}" destId="{9CD86447-FD8A-4EEB-8ACC-C42E9931BF97}" srcOrd="1" destOrd="0" presId="urn:microsoft.com/office/officeart/2005/8/layout/hierarchy3"/>
    <dgm:cxn modelId="{6FECC762-E0F8-429F-AD65-AC0B4CBE6AFC}" srcId="{C660F028-640D-48DF-A204-A8DB576D10A6}" destId="{B7D1C705-E24D-4B4A-8728-4B72D6BA0D8B}" srcOrd="1" destOrd="0" parTransId="{11FCDA70-986F-4125-B66B-9562C7AFCC11}" sibTransId="{18931D6B-D208-48BF-8189-E4809E4D77C3}"/>
    <dgm:cxn modelId="{A3BB47FA-5F1D-4136-ADB1-9387EC00158C}" srcId="{B7D1C705-E24D-4B4A-8728-4B72D6BA0D8B}" destId="{A483E522-B6E9-4D84-A6CC-7AF90D0ECECE}" srcOrd="1" destOrd="0" parTransId="{B45DE9F9-69AF-4BC5-8418-365E0AAEACCC}" sibTransId="{4BF8F26C-A775-440C-8C84-E1C6499384E6}"/>
    <dgm:cxn modelId="{BA5E9218-97CA-48C0-92C3-346DDA792EC4}" type="presOf" srcId="{970C5C7B-1B2B-48B6-A6B1-F959088ABB36}" destId="{5816D5EA-51B2-47EE-B1C2-92C464300BB7}" srcOrd="1" destOrd="0" presId="urn:microsoft.com/office/officeart/2005/8/layout/hierarchy3"/>
    <dgm:cxn modelId="{AEA7D02E-7087-49D1-B466-FBB117815AFD}" srcId="{BFE54A47-438E-4D5F-9262-048420E0B83C}" destId="{711BCA15-BED2-434A-8C62-A8B10D4966CE}" srcOrd="1" destOrd="0" parTransId="{67BE97BE-2A0F-4E5F-B227-0DE30B885E01}" sibTransId="{C7045FE9-B61D-47F3-87E3-9AF2A0EE4BFE}"/>
    <dgm:cxn modelId="{B4DBE309-8718-4808-A325-482F1FF00D63}" srcId="{BFE54A47-438E-4D5F-9262-048420E0B83C}" destId="{D7FA8054-0A6F-436D-85DF-01676E6F0B0C}" srcOrd="0" destOrd="0" parTransId="{58221649-3419-4FA3-B53F-D48995492130}" sibTransId="{F8D54E6B-EF69-42A7-BA32-1C14A1BB0904}"/>
    <dgm:cxn modelId="{FCE444A1-00D7-48FD-BF58-28C95A0DDFC8}" type="presOf" srcId="{711BCA15-BED2-434A-8C62-A8B10D4966CE}" destId="{21792AAE-A738-4EC2-BAA4-8AA9D9D3F9B5}" srcOrd="0" destOrd="0" presId="urn:microsoft.com/office/officeart/2005/8/layout/hierarchy3"/>
    <dgm:cxn modelId="{7265438D-8DC0-4010-89E0-65BFB2F134F4}" type="presOf" srcId="{B6DCCB15-AEFC-40CF-8A06-D97486E87BD1}" destId="{2D17A246-9942-4A5B-BFE4-9709774D7D73}" srcOrd="0" destOrd="0" presId="urn:microsoft.com/office/officeart/2005/8/layout/hierarchy3"/>
    <dgm:cxn modelId="{1D8FED79-1143-405F-9F96-FB8E98A48AF2}" type="presOf" srcId="{BFE54A47-438E-4D5F-9262-048420E0B83C}" destId="{510C661C-72B5-4CB7-AAF8-D4483E224481}" srcOrd="0" destOrd="0" presId="urn:microsoft.com/office/officeart/2005/8/layout/hierarchy3"/>
    <dgm:cxn modelId="{2F915BE7-3BF7-42FF-98C4-AC0A29A8D1C3}" type="presParOf" srcId="{CAD5B574-8A31-45C2-A519-4BF9E3EBEECC}" destId="{447BD28B-28CD-461C-AA24-7E882A2190F3}" srcOrd="0" destOrd="0" presId="urn:microsoft.com/office/officeart/2005/8/layout/hierarchy3"/>
    <dgm:cxn modelId="{6A1A193E-D33B-494F-8B69-606A17554CFE}" type="presParOf" srcId="{447BD28B-28CD-461C-AA24-7E882A2190F3}" destId="{B5CC8F11-4747-41AB-AC2D-D91B623F191A}" srcOrd="0" destOrd="0" presId="urn:microsoft.com/office/officeart/2005/8/layout/hierarchy3"/>
    <dgm:cxn modelId="{E079C392-74BF-401F-B3D2-F432B2DE08A4}" type="presParOf" srcId="{B5CC8F11-4747-41AB-AC2D-D91B623F191A}" destId="{510C661C-72B5-4CB7-AAF8-D4483E224481}" srcOrd="0" destOrd="0" presId="urn:microsoft.com/office/officeart/2005/8/layout/hierarchy3"/>
    <dgm:cxn modelId="{89B38EAE-7AD6-4C95-8A1F-72EC760BC892}" type="presParOf" srcId="{B5CC8F11-4747-41AB-AC2D-D91B623F191A}" destId="{9CD86447-FD8A-4EEB-8ACC-C42E9931BF97}" srcOrd="1" destOrd="0" presId="urn:microsoft.com/office/officeart/2005/8/layout/hierarchy3"/>
    <dgm:cxn modelId="{C33C66D0-8870-4BB0-B067-F10251F459EB}" type="presParOf" srcId="{447BD28B-28CD-461C-AA24-7E882A2190F3}" destId="{D6B13430-DC57-4C0F-8175-FB5336AE99DB}" srcOrd="1" destOrd="0" presId="urn:microsoft.com/office/officeart/2005/8/layout/hierarchy3"/>
    <dgm:cxn modelId="{B5435123-7697-4A60-8CAF-B0D8F7B54228}" type="presParOf" srcId="{D6B13430-DC57-4C0F-8175-FB5336AE99DB}" destId="{6E2F3CCE-EC5B-4910-AC43-410B8A1D98A8}" srcOrd="0" destOrd="0" presId="urn:microsoft.com/office/officeart/2005/8/layout/hierarchy3"/>
    <dgm:cxn modelId="{45185451-2F7D-43F1-BA46-79F81BAE76B8}" type="presParOf" srcId="{D6B13430-DC57-4C0F-8175-FB5336AE99DB}" destId="{DA7550B8-AF5B-4ECA-B684-7EA5B9476B33}" srcOrd="1" destOrd="0" presId="urn:microsoft.com/office/officeart/2005/8/layout/hierarchy3"/>
    <dgm:cxn modelId="{EF2956FD-8383-47E5-BC14-E9D05DAB1BCA}" type="presParOf" srcId="{D6B13430-DC57-4C0F-8175-FB5336AE99DB}" destId="{28DF5766-BE45-4AA1-97DC-949357360C8C}" srcOrd="2" destOrd="0" presId="urn:microsoft.com/office/officeart/2005/8/layout/hierarchy3"/>
    <dgm:cxn modelId="{D146CEAB-0C0B-4278-B64E-2F353A6DE14E}" type="presParOf" srcId="{D6B13430-DC57-4C0F-8175-FB5336AE99DB}" destId="{21792AAE-A738-4EC2-BAA4-8AA9D9D3F9B5}" srcOrd="3" destOrd="0" presId="urn:microsoft.com/office/officeart/2005/8/layout/hierarchy3"/>
    <dgm:cxn modelId="{8CBCE982-40FC-4C02-8A0F-88BC83375D04}" type="presParOf" srcId="{CAD5B574-8A31-45C2-A519-4BF9E3EBEECC}" destId="{33653E5B-63CB-4A29-AFA7-12AE47990203}" srcOrd="1" destOrd="0" presId="urn:microsoft.com/office/officeart/2005/8/layout/hierarchy3"/>
    <dgm:cxn modelId="{F7B9454C-3DD8-497B-8F3D-5078569827B8}" type="presParOf" srcId="{33653E5B-63CB-4A29-AFA7-12AE47990203}" destId="{CD281C66-CC8A-45A9-BDF4-DA1C3E46C407}" srcOrd="0" destOrd="0" presId="urn:microsoft.com/office/officeart/2005/8/layout/hierarchy3"/>
    <dgm:cxn modelId="{239EFAF6-A157-45B9-B0D6-518BBA3A03C0}" type="presParOf" srcId="{CD281C66-CC8A-45A9-BDF4-DA1C3E46C407}" destId="{0DDBC0C9-0D31-403F-8B6C-ED1DA2AB4741}" srcOrd="0" destOrd="0" presId="urn:microsoft.com/office/officeart/2005/8/layout/hierarchy3"/>
    <dgm:cxn modelId="{7852AF6D-63F6-403A-8977-EB664D8FFA24}" type="presParOf" srcId="{CD281C66-CC8A-45A9-BDF4-DA1C3E46C407}" destId="{38512B94-92BE-430B-B113-05DDFF5F876C}" srcOrd="1" destOrd="0" presId="urn:microsoft.com/office/officeart/2005/8/layout/hierarchy3"/>
    <dgm:cxn modelId="{E6EB0479-D4D8-4FC9-B5F2-C9825C416FBA}" type="presParOf" srcId="{33653E5B-63CB-4A29-AFA7-12AE47990203}" destId="{32BFC3A1-76EB-4C48-A986-2C419B137A88}" srcOrd="1" destOrd="0" presId="urn:microsoft.com/office/officeart/2005/8/layout/hierarchy3"/>
    <dgm:cxn modelId="{BE9B2C3C-DDBD-4807-918D-5EC559E78D4A}" type="presParOf" srcId="{32BFC3A1-76EB-4C48-A986-2C419B137A88}" destId="{A8AF9AD5-ABEC-4875-842D-E54E7B1E2DEB}" srcOrd="0" destOrd="0" presId="urn:microsoft.com/office/officeart/2005/8/layout/hierarchy3"/>
    <dgm:cxn modelId="{79911011-E9AB-41A0-9E1A-E9C47DCA841A}" type="presParOf" srcId="{32BFC3A1-76EB-4C48-A986-2C419B137A88}" destId="{2D17A246-9942-4A5B-BFE4-9709774D7D73}" srcOrd="1" destOrd="0" presId="urn:microsoft.com/office/officeart/2005/8/layout/hierarchy3"/>
    <dgm:cxn modelId="{C06CD150-8F87-4804-B7E7-8BF624875FE0}" type="presParOf" srcId="{32BFC3A1-76EB-4C48-A986-2C419B137A88}" destId="{CBF87426-C3C9-41DD-9592-DA433AD132E2}" srcOrd="2" destOrd="0" presId="urn:microsoft.com/office/officeart/2005/8/layout/hierarchy3"/>
    <dgm:cxn modelId="{18B35959-4455-4A37-915B-B579079ED8A9}" type="presParOf" srcId="{32BFC3A1-76EB-4C48-A986-2C419B137A88}" destId="{6F7BDFB8-A97E-4BCF-943A-33E54D5974A8}" srcOrd="3" destOrd="0" presId="urn:microsoft.com/office/officeart/2005/8/layout/hierarchy3"/>
    <dgm:cxn modelId="{5A59755A-9306-4297-A38F-CCB580FAF01E}" type="presParOf" srcId="{CAD5B574-8A31-45C2-A519-4BF9E3EBEECC}" destId="{CA643AE6-250B-411D-B5C7-0BF0A063AD2F}" srcOrd="2" destOrd="0" presId="urn:microsoft.com/office/officeart/2005/8/layout/hierarchy3"/>
    <dgm:cxn modelId="{0F9E2E7E-8BCA-4F69-93F2-2A5A17764952}" type="presParOf" srcId="{CA643AE6-250B-411D-B5C7-0BF0A063AD2F}" destId="{FBF2B9D5-BF95-4FAE-ADDD-EF577AD7E9AC}" srcOrd="0" destOrd="0" presId="urn:microsoft.com/office/officeart/2005/8/layout/hierarchy3"/>
    <dgm:cxn modelId="{06E6C265-AD16-4300-B606-C41D1419A761}" type="presParOf" srcId="{FBF2B9D5-BF95-4FAE-ADDD-EF577AD7E9AC}" destId="{59248CEF-35AD-4D6E-9A0B-6524A4101D17}" srcOrd="0" destOrd="0" presId="urn:microsoft.com/office/officeart/2005/8/layout/hierarchy3"/>
    <dgm:cxn modelId="{6BD1F0B4-17DD-46F1-8D0F-3A5A9645307D}" type="presParOf" srcId="{FBF2B9D5-BF95-4FAE-ADDD-EF577AD7E9AC}" destId="{5816D5EA-51B2-47EE-B1C2-92C464300BB7}" srcOrd="1" destOrd="0" presId="urn:microsoft.com/office/officeart/2005/8/layout/hierarchy3"/>
    <dgm:cxn modelId="{B3FF7391-3A1B-4968-B11A-B7EBFDE5C922}" type="presParOf" srcId="{CA643AE6-250B-411D-B5C7-0BF0A063AD2F}" destId="{4A91D17C-276C-4356-9045-6CD458A0A0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199223" y="287630"/>
          <a:ext cx="2219920" cy="11099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S.I. Engine</a:t>
          </a:r>
          <a:endParaRPr lang="en-US" sz="2500" kern="1200" dirty="0"/>
        </a:p>
      </dsp:txBody>
      <dsp:txXfrm>
        <a:off x="2231733" y="320140"/>
        <a:ext cx="2154900" cy="1044940"/>
      </dsp:txXfrm>
    </dsp:sp>
    <dsp:sp modelId="{6E2F3CCE-EC5B-4910-AC43-410B8A1D98A8}">
      <dsp:nvSpPr>
        <dsp:cNvPr id="0" name=""/>
        <dsp:cNvSpPr/>
      </dsp:nvSpPr>
      <dsp:spPr>
        <a:xfrm>
          <a:off x="2421215" y="1397590"/>
          <a:ext cx="210319" cy="1579589"/>
        </a:xfrm>
        <a:custGeom>
          <a:avLst/>
          <a:gdLst/>
          <a:ahLst/>
          <a:cxnLst/>
          <a:rect l="0" t="0" r="0" b="0"/>
          <a:pathLst>
            <a:path>
              <a:moveTo>
                <a:pt x="0" y="0"/>
              </a:moveTo>
              <a:lnTo>
                <a:pt x="0" y="1579589"/>
              </a:lnTo>
              <a:lnTo>
                <a:pt x="210319" y="157958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631535" y="1990953"/>
          <a:ext cx="2442107" cy="19724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Higher exhaust Gas temperature (low thermal efficiency )</a:t>
          </a:r>
          <a:endParaRPr lang="en-US" sz="2700" kern="1200" dirty="0"/>
        </a:p>
      </dsp:txBody>
      <dsp:txXfrm>
        <a:off x="2689306" y="2048724"/>
        <a:ext cx="2326565" cy="1856912"/>
      </dsp:txXfrm>
    </dsp:sp>
    <dsp:sp modelId="{0DDBC0C9-0D31-403F-8B6C-ED1DA2AB4741}">
      <dsp:nvSpPr>
        <dsp:cNvPr id="0" name=""/>
        <dsp:cNvSpPr/>
      </dsp:nvSpPr>
      <dsp:spPr>
        <a:xfrm>
          <a:off x="5351617" y="287630"/>
          <a:ext cx="2219920" cy="1109960"/>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C.I. Engine</a:t>
          </a:r>
          <a:endParaRPr lang="en-US" sz="2500" kern="1200" dirty="0"/>
        </a:p>
      </dsp:txBody>
      <dsp:txXfrm>
        <a:off x="5384127" y="320140"/>
        <a:ext cx="2154900" cy="1044940"/>
      </dsp:txXfrm>
    </dsp:sp>
    <dsp:sp modelId="{A8AF9AD5-ABEC-4875-842D-E54E7B1E2DEB}">
      <dsp:nvSpPr>
        <dsp:cNvPr id="0" name=""/>
        <dsp:cNvSpPr/>
      </dsp:nvSpPr>
      <dsp:spPr>
        <a:xfrm>
          <a:off x="5573609" y="1397590"/>
          <a:ext cx="333889" cy="1580805"/>
        </a:xfrm>
        <a:custGeom>
          <a:avLst/>
          <a:gdLst/>
          <a:ahLst/>
          <a:cxnLst/>
          <a:rect l="0" t="0" r="0" b="0"/>
          <a:pathLst>
            <a:path>
              <a:moveTo>
                <a:pt x="0" y="0"/>
              </a:moveTo>
              <a:lnTo>
                <a:pt x="0" y="1580805"/>
              </a:lnTo>
              <a:lnTo>
                <a:pt x="333889" y="1580805"/>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5907498" y="2024829"/>
          <a:ext cx="2532343" cy="190713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Lower exhaust Gas temp.</a:t>
          </a:r>
          <a:endParaRPr lang="en-US" sz="2700" kern="1200" dirty="0"/>
        </a:p>
      </dsp:txBody>
      <dsp:txXfrm>
        <a:off x="5963356" y="2080687"/>
        <a:ext cx="2420627" cy="1795417"/>
      </dsp:txXfrm>
    </dsp:sp>
    <dsp:sp modelId="{59248CEF-35AD-4D6E-9A0B-6524A4101D17}">
      <dsp:nvSpPr>
        <dsp:cNvPr id="0" name=""/>
        <dsp:cNvSpPr/>
      </dsp:nvSpPr>
      <dsp:spPr>
        <a:xfrm>
          <a:off x="2" y="2102282"/>
          <a:ext cx="2070364" cy="1659745"/>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Exhaust Gas Temperature</a:t>
          </a:r>
          <a:endParaRPr lang="en-US" sz="2500" kern="1200" dirty="0"/>
        </a:p>
      </dsp:txBody>
      <dsp:txXfrm>
        <a:off x="48614" y="2150894"/>
        <a:ext cx="1973140" cy="15625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199223" y="0"/>
          <a:ext cx="2219920" cy="11099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S.I. Engine</a:t>
          </a:r>
          <a:endParaRPr lang="en-US" sz="3600" kern="1200" dirty="0"/>
        </a:p>
      </dsp:txBody>
      <dsp:txXfrm>
        <a:off x="2231733" y="32510"/>
        <a:ext cx="2154900" cy="1044940"/>
      </dsp:txXfrm>
    </dsp:sp>
    <dsp:sp modelId="{6E2F3CCE-EC5B-4910-AC43-410B8A1D98A8}">
      <dsp:nvSpPr>
        <dsp:cNvPr id="0" name=""/>
        <dsp:cNvSpPr/>
      </dsp:nvSpPr>
      <dsp:spPr>
        <a:xfrm>
          <a:off x="2421215" y="1109960"/>
          <a:ext cx="210319" cy="1441673"/>
        </a:xfrm>
        <a:custGeom>
          <a:avLst/>
          <a:gdLst/>
          <a:ahLst/>
          <a:cxnLst/>
          <a:rect l="0" t="0" r="0" b="0"/>
          <a:pathLst>
            <a:path>
              <a:moveTo>
                <a:pt x="0" y="0"/>
              </a:moveTo>
              <a:lnTo>
                <a:pt x="0" y="1441673"/>
              </a:lnTo>
              <a:lnTo>
                <a:pt x="210319" y="1441673"/>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631535" y="1263835"/>
          <a:ext cx="2442107" cy="257559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Easier starting due to lesser cranking effort</a:t>
          </a:r>
        </a:p>
        <a:p>
          <a:pPr lvl="0" algn="ctr" defTabSz="933450">
            <a:lnSpc>
              <a:spcPct val="90000"/>
            </a:lnSpc>
            <a:spcBef>
              <a:spcPct val="0"/>
            </a:spcBef>
            <a:spcAft>
              <a:spcPct val="35000"/>
            </a:spcAft>
          </a:pPr>
          <a:r>
            <a:rPr lang="en-US" sz="2100" kern="1200" dirty="0" smtClean="0"/>
            <a:t>Cold starting circuit in carburetor provides cold starting</a:t>
          </a:r>
          <a:endParaRPr lang="en-US" sz="2100" kern="1200" dirty="0"/>
        </a:p>
      </dsp:txBody>
      <dsp:txXfrm>
        <a:off x="2703062" y="1335362"/>
        <a:ext cx="2299053" cy="2432541"/>
      </dsp:txXfrm>
    </dsp:sp>
    <dsp:sp modelId="{0DDBC0C9-0D31-403F-8B6C-ED1DA2AB4741}">
      <dsp:nvSpPr>
        <dsp:cNvPr id="0" name=""/>
        <dsp:cNvSpPr/>
      </dsp:nvSpPr>
      <dsp:spPr>
        <a:xfrm>
          <a:off x="5351617" y="0"/>
          <a:ext cx="2219920" cy="1109960"/>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C.I. Engine</a:t>
          </a:r>
          <a:endParaRPr lang="en-US" sz="3600" kern="1200" dirty="0"/>
        </a:p>
      </dsp:txBody>
      <dsp:txXfrm>
        <a:off x="5384127" y="32510"/>
        <a:ext cx="2154900" cy="1044940"/>
      </dsp:txXfrm>
    </dsp:sp>
    <dsp:sp modelId="{A8AF9AD5-ABEC-4875-842D-E54E7B1E2DEB}">
      <dsp:nvSpPr>
        <dsp:cNvPr id="0" name=""/>
        <dsp:cNvSpPr/>
      </dsp:nvSpPr>
      <dsp:spPr>
        <a:xfrm>
          <a:off x="5573609" y="1109960"/>
          <a:ext cx="333889" cy="1901096"/>
        </a:xfrm>
        <a:custGeom>
          <a:avLst/>
          <a:gdLst/>
          <a:ahLst/>
          <a:cxnLst/>
          <a:rect l="0" t="0" r="0" b="0"/>
          <a:pathLst>
            <a:path>
              <a:moveTo>
                <a:pt x="0" y="0"/>
              </a:moveTo>
              <a:lnTo>
                <a:pt x="0" y="1901096"/>
              </a:lnTo>
              <a:lnTo>
                <a:pt x="333889" y="1901096"/>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5907498" y="1297711"/>
          <a:ext cx="2532343" cy="342669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Difficult to start due to requirement of greater cranking effort to over come higher compression</a:t>
          </a:r>
        </a:p>
        <a:p>
          <a:pPr lvl="0" algn="ctr" defTabSz="933450">
            <a:lnSpc>
              <a:spcPct val="90000"/>
            </a:lnSpc>
            <a:spcBef>
              <a:spcPct val="0"/>
            </a:spcBef>
            <a:spcAft>
              <a:spcPct val="35000"/>
            </a:spcAft>
          </a:pPr>
          <a:r>
            <a:rPr lang="en-US" sz="2100" kern="1200" dirty="0" smtClean="0"/>
            <a:t>Glow plug is required in cold weather (for IDI engines)</a:t>
          </a:r>
          <a:endParaRPr lang="en-US" sz="2100" kern="1200" dirty="0"/>
        </a:p>
      </dsp:txBody>
      <dsp:txXfrm>
        <a:off x="5981668" y="1371881"/>
        <a:ext cx="2384003" cy="3278351"/>
      </dsp:txXfrm>
    </dsp:sp>
    <dsp:sp modelId="{59248CEF-35AD-4D6E-9A0B-6524A4101D17}">
      <dsp:nvSpPr>
        <dsp:cNvPr id="0" name=""/>
        <dsp:cNvSpPr/>
      </dsp:nvSpPr>
      <dsp:spPr>
        <a:xfrm>
          <a:off x="2" y="1375164"/>
          <a:ext cx="2070364" cy="1659745"/>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Starting</a:t>
          </a:r>
          <a:endParaRPr lang="en-US" sz="3600" kern="1200" dirty="0"/>
        </a:p>
      </dsp:txBody>
      <dsp:txXfrm>
        <a:off x="48614" y="1423776"/>
        <a:ext cx="1973140" cy="1562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7EBEA-D003-4A15-8ADD-3CE3B1AB8BF1}">
      <dsp:nvSpPr>
        <dsp:cNvPr id="0" name=""/>
        <dsp:cNvSpPr/>
      </dsp:nvSpPr>
      <dsp:spPr>
        <a:xfrm>
          <a:off x="6367462" y="2713042"/>
          <a:ext cx="1443930" cy="343589"/>
        </a:xfrm>
        <a:custGeom>
          <a:avLst/>
          <a:gdLst/>
          <a:ahLst/>
          <a:cxnLst/>
          <a:rect l="0" t="0" r="0" b="0"/>
          <a:pathLst>
            <a:path>
              <a:moveTo>
                <a:pt x="0" y="0"/>
              </a:moveTo>
              <a:lnTo>
                <a:pt x="0" y="234146"/>
              </a:lnTo>
              <a:lnTo>
                <a:pt x="1443930" y="234146"/>
              </a:lnTo>
              <a:lnTo>
                <a:pt x="1443930" y="34358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4FEA7EB-CA19-4D8A-BCDB-92F16DE0A6AA}">
      <dsp:nvSpPr>
        <dsp:cNvPr id="0" name=""/>
        <dsp:cNvSpPr/>
      </dsp:nvSpPr>
      <dsp:spPr>
        <a:xfrm>
          <a:off x="6321742" y="2713042"/>
          <a:ext cx="91440" cy="343589"/>
        </a:xfrm>
        <a:custGeom>
          <a:avLst/>
          <a:gdLst/>
          <a:ahLst/>
          <a:cxnLst/>
          <a:rect l="0" t="0" r="0" b="0"/>
          <a:pathLst>
            <a:path>
              <a:moveTo>
                <a:pt x="45720" y="0"/>
              </a:moveTo>
              <a:lnTo>
                <a:pt x="45720" y="34358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684948F-1BEA-4AF4-AC8A-247E48A062C0}">
      <dsp:nvSpPr>
        <dsp:cNvPr id="0" name=""/>
        <dsp:cNvSpPr/>
      </dsp:nvSpPr>
      <dsp:spPr>
        <a:xfrm>
          <a:off x="4923532" y="2713042"/>
          <a:ext cx="1443930" cy="343589"/>
        </a:xfrm>
        <a:custGeom>
          <a:avLst/>
          <a:gdLst/>
          <a:ahLst/>
          <a:cxnLst/>
          <a:rect l="0" t="0" r="0" b="0"/>
          <a:pathLst>
            <a:path>
              <a:moveTo>
                <a:pt x="1443930" y="0"/>
              </a:moveTo>
              <a:lnTo>
                <a:pt x="1443930" y="234146"/>
              </a:lnTo>
              <a:lnTo>
                <a:pt x="0" y="234146"/>
              </a:lnTo>
              <a:lnTo>
                <a:pt x="0" y="34358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70E4B21-AB11-4AA1-BCCE-14D2BCC38B88}">
      <dsp:nvSpPr>
        <dsp:cNvPr id="0" name=""/>
        <dsp:cNvSpPr/>
      </dsp:nvSpPr>
      <dsp:spPr>
        <a:xfrm>
          <a:off x="4201566" y="1619264"/>
          <a:ext cx="2165895" cy="343589"/>
        </a:xfrm>
        <a:custGeom>
          <a:avLst/>
          <a:gdLst/>
          <a:ahLst/>
          <a:cxnLst/>
          <a:rect l="0" t="0" r="0" b="0"/>
          <a:pathLst>
            <a:path>
              <a:moveTo>
                <a:pt x="0" y="0"/>
              </a:moveTo>
              <a:lnTo>
                <a:pt x="0" y="234146"/>
              </a:lnTo>
              <a:lnTo>
                <a:pt x="2165895" y="234146"/>
              </a:lnTo>
              <a:lnTo>
                <a:pt x="2165895" y="343589"/>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08F6C31-46C0-4F83-A981-AE4DBD35894E}">
      <dsp:nvSpPr>
        <dsp:cNvPr id="0" name=""/>
        <dsp:cNvSpPr/>
      </dsp:nvSpPr>
      <dsp:spPr>
        <a:xfrm>
          <a:off x="2035671" y="2713042"/>
          <a:ext cx="1443930" cy="343589"/>
        </a:xfrm>
        <a:custGeom>
          <a:avLst/>
          <a:gdLst/>
          <a:ahLst/>
          <a:cxnLst/>
          <a:rect l="0" t="0" r="0" b="0"/>
          <a:pathLst>
            <a:path>
              <a:moveTo>
                <a:pt x="0" y="0"/>
              </a:moveTo>
              <a:lnTo>
                <a:pt x="0" y="234146"/>
              </a:lnTo>
              <a:lnTo>
                <a:pt x="1443930" y="234146"/>
              </a:lnTo>
              <a:lnTo>
                <a:pt x="1443930" y="34358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3E05BF5-C0F1-497B-8185-3508836B2820}">
      <dsp:nvSpPr>
        <dsp:cNvPr id="0" name=""/>
        <dsp:cNvSpPr/>
      </dsp:nvSpPr>
      <dsp:spPr>
        <a:xfrm>
          <a:off x="1989951" y="2713042"/>
          <a:ext cx="91440" cy="343589"/>
        </a:xfrm>
        <a:custGeom>
          <a:avLst/>
          <a:gdLst/>
          <a:ahLst/>
          <a:cxnLst/>
          <a:rect l="0" t="0" r="0" b="0"/>
          <a:pathLst>
            <a:path>
              <a:moveTo>
                <a:pt x="45720" y="0"/>
              </a:moveTo>
              <a:lnTo>
                <a:pt x="45720" y="34358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DB238E8-9D71-49C1-822D-0032EADFC2D5}">
      <dsp:nvSpPr>
        <dsp:cNvPr id="0" name=""/>
        <dsp:cNvSpPr/>
      </dsp:nvSpPr>
      <dsp:spPr>
        <a:xfrm>
          <a:off x="591740" y="2713042"/>
          <a:ext cx="1443930" cy="343589"/>
        </a:xfrm>
        <a:custGeom>
          <a:avLst/>
          <a:gdLst/>
          <a:ahLst/>
          <a:cxnLst/>
          <a:rect l="0" t="0" r="0" b="0"/>
          <a:pathLst>
            <a:path>
              <a:moveTo>
                <a:pt x="1443930" y="0"/>
              </a:moveTo>
              <a:lnTo>
                <a:pt x="1443930" y="234146"/>
              </a:lnTo>
              <a:lnTo>
                <a:pt x="0" y="234146"/>
              </a:lnTo>
              <a:lnTo>
                <a:pt x="0" y="34358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E330C44-336F-47F2-A68F-8D41F76A822D}">
      <dsp:nvSpPr>
        <dsp:cNvPr id="0" name=""/>
        <dsp:cNvSpPr/>
      </dsp:nvSpPr>
      <dsp:spPr>
        <a:xfrm>
          <a:off x="2035671" y="1619264"/>
          <a:ext cx="2165895" cy="343589"/>
        </a:xfrm>
        <a:custGeom>
          <a:avLst/>
          <a:gdLst/>
          <a:ahLst/>
          <a:cxnLst/>
          <a:rect l="0" t="0" r="0" b="0"/>
          <a:pathLst>
            <a:path>
              <a:moveTo>
                <a:pt x="2165895" y="0"/>
              </a:moveTo>
              <a:lnTo>
                <a:pt x="2165895" y="234146"/>
              </a:lnTo>
              <a:lnTo>
                <a:pt x="0" y="234146"/>
              </a:lnTo>
              <a:lnTo>
                <a:pt x="0" y="343589"/>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68E5D6F-D38D-45AD-ADC0-9052A0BC8EE5}">
      <dsp:nvSpPr>
        <dsp:cNvPr id="0" name=""/>
        <dsp:cNvSpPr/>
      </dsp:nvSpPr>
      <dsp:spPr>
        <a:xfrm>
          <a:off x="3610867" y="869077"/>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B26EF44-1204-4787-A972-0325ACFE2307}">
      <dsp:nvSpPr>
        <dsp:cNvPr id="0" name=""/>
        <dsp:cNvSpPr/>
      </dsp:nvSpPr>
      <dsp:spPr>
        <a:xfrm>
          <a:off x="3742134" y="993780"/>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C.I. Engine Combustion Chambers</a:t>
          </a:r>
          <a:endParaRPr lang="en-US" sz="1100" kern="1200" dirty="0"/>
        </a:p>
      </dsp:txBody>
      <dsp:txXfrm>
        <a:off x="3764106" y="1015752"/>
        <a:ext cx="1137453" cy="706243"/>
      </dsp:txXfrm>
    </dsp:sp>
    <dsp:sp modelId="{66BEAD87-63FF-4B52-829F-255B6D8C1B90}">
      <dsp:nvSpPr>
        <dsp:cNvPr id="0" name=""/>
        <dsp:cNvSpPr/>
      </dsp:nvSpPr>
      <dsp:spPr>
        <a:xfrm>
          <a:off x="1444972" y="1962854"/>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D869B08-8712-44F0-8DE0-E4E72BF885CF}">
      <dsp:nvSpPr>
        <dsp:cNvPr id="0" name=""/>
        <dsp:cNvSpPr/>
      </dsp:nvSpPr>
      <dsp:spPr>
        <a:xfrm>
          <a:off x="1576238" y="2087557"/>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Direct Injection or </a:t>
          </a:r>
        </a:p>
        <a:p>
          <a:pPr lvl="0" algn="ctr" defTabSz="488950">
            <a:lnSpc>
              <a:spcPct val="90000"/>
            </a:lnSpc>
            <a:spcBef>
              <a:spcPct val="0"/>
            </a:spcBef>
            <a:spcAft>
              <a:spcPct val="35000"/>
            </a:spcAft>
          </a:pPr>
          <a:r>
            <a:rPr lang="en-US" sz="1100" kern="1200" dirty="0" smtClean="0"/>
            <a:t>Open Chamber</a:t>
          </a:r>
          <a:endParaRPr lang="en-US" sz="1100" kern="1200" dirty="0"/>
        </a:p>
      </dsp:txBody>
      <dsp:txXfrm>
        <a:off x="1598210" y="2109529"/>
        <a:ext cx="1137453" cy="706243"/>
      </dsp:txXfrm>
    </dsp:sp>
    <dsp:sp modelId="{909FDF75-B1EC-4416-A412-880326CC799A}">
      <dsp:nvSpPr>
        <dsp:cNvPr id="0" name=""/>
        <dsp:cNvSpPr/>
      </dsp:nvSpPr>
      <dsp:spPr>
        <a:xfrm>
          <a:off x="1041" y="3056632"/>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1198A47-00F7-40C8-BA8A-915458EEF1E2}">
      <dsp:nvSpPr>
        <dsp:cNvPr id="0" name=""/>
        <dsp:cNvSpPr/>
      </dsp:nvSpPr>
      <dsp:spPr>
        <a:xfrm>
          <a:off x="132308" y="3181335"/>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Low Swirl</a:t>
          </a:r>
          <a:endParaRPr lang="en-US" sz="1100" kern="1200" dirty="0"/>
        </a:p>
      </dsp:txBody>
      <dsp:txXfrm>
        <a:off x="154280" y="3203307"/>
        <a:ext cx="1137453" cy="706243"/>
      </dsp:txXfrm>
    </dsp:sp>
    <dsp:sp modelId="{CDA1D47C-ACBD-46EA-82DF-2A54C3607E7B}">
      <dsp:nvSpPr>
        <dsp:cNvPr id="0" name=""/>
        <dsp:cNvSpPr/>
      </dsp:nvSpPr>
      <dsp:spPr>
        <a:xfrm>
          <a:off x="1444972" y="3056632"/>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C2A7595-B633-4BC0-BC58-FF91587FFF07}">
      <dsp:nvSpPr>
        <dsp:cNvPr id="0" name=""/>
        <dsp:cNvSpPr/>
      </dsp:nvSpPr>
      <dsp:spPr>
        <a:xfrm>
          <a:off x="1576238" y="3181335"/>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Medium Swirl</a:t>
          </a:r>
          <a:endParaRPr lang="en-US" sz="1100" kern="1200" dirty="0"/>
        </a:p>
      </dsp:txBody>
      <dsp:txXfrm>
        <a:off x="1598210" y="3203307"/>
        <a:ext cx="1137453" cy="706243"/>
      </dsp:txXfrm>
    </dsp:sp>
    <dsp:sp modelId="{E0BB9E43-7E0B-4070-929D-2E7BB325E977}">
      <dsp:nvSpPr>
        <dsp:cNvPr id="0" name=""/>
        <dsp:cNvSpPr/>
      </dsp:nvSpPr>
      <dsp:spPr>
        <a:xfrm>
          <a:off x="2888902" y="3056632"/>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BE212D4-181C-4652-B394-E361F50DF0BC}">
      <dsp:nvSpPr>
        <dsp:cNvPr id="0" name=""/>
        <dsp:cNvSpPr/>
      </dsp:nvSpPr>
      <dsp:spPr>
        <a:xfrm>
          <a:off x="3020169" y="3181335"/>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High Swirl</a:t>
          </a:r>
        </a:p>
        <a:p>
          <a:pPr lvl="0" algn="ctr" defTabSz="488950">
            <a:lnSpc>
              <a:spcPct val="90000"/>
            </a:lnSpc>
            <a:spcBef>
              <a:spcPct val="0"/>
            </a:spcBef>
            <a:spcAft>
              <a:spcPct val="35000"/>
            </a:spcAft>
          </a:pPr>
          <a:r>
            <a:rPr lang="en-US" sz="1100" kern="1200" dirty="0" smtClean="0"/>
            <a:t>M Type</a:t>
          </a:r>
          <a:endParaRPr lang="en-US" sz="1100" kern="1200" dirty="0"/>
        </a:p>
      </dsp:txBody>
      <dsp:txXfrm>
        <a:off x="3042141" y="3203307"/>
        <a:ext cx="1137453" cy="706243"/>
      </dsp:txXfrm>
    </dsp:sp>
    <dsp:sp modelId="{0093AF52-4261-4C14-9254-A849A33A38FD}">
      <dsp:nvSpPr>
        <dsp:cNvPr id="0" name=""/>
        <dsp:cNvSpPr/>
      </dsp:nvSpPr>
      <dsp:spPr>
        <a:xfrm>
          <a:off x="5776763" y="1962854"/>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E4CC8CD-4971-438B-986B-7970D9DB3270}">
      <dsp:nvSpPr>
        <dsp:cNvPr id="0" name=""/>
        <dsp:cNvSpPr/>
      </dsp:nvSpPr>
      <dsp:spPr>
        <a:xfrm>
          <a:off x="5908030" y="2087557"/>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Indirect Injection or Divided Chamber</a:t>
          </a:r>
          <a:endParaRPr lang="en-US" sz="1100" kern="1200" dirty="0"/>
        </a:p>
      </dsp:txBody>
      <dsp:txXfrm>
        <a:off x="5930002" y="2109529"/>
        <a:ext cx="1137453" cy="706243"/>
      </dsp:txXfrm>
    </dsp:sp>
    <dsp:sp modelId="{28A2B8DA-9C84-4C24-B977-536E65144AB1}">
      <dsp:nvSpPr>
        <dsp:cNvPr id="0" name=""/>
        <dsp:cNvSpPr/>
      </dsp:nvSpPr>
      <dsp:spPr>
        <a:xfrm>
          <a:off x="4332833" y="3056632"/>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C18919A-630C-47F7-A7DF-1BD85BE1FF27}">
      <dsp:nvSpPr>
        <dsp:cNvPr id="0" name=""/>
        <dsp:cNvSpPr/>
      </dsp:nvSpPr>
      <dsp:spPr>
        <a:xfrm>
          <a:off x="4464099" y="3181335"/>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Compression Swirl</a:t>
          </a:r>
          <a:endParaRPr lang="en-US" sz="1100" kern="1200" dirty="0"/>
        </a:p>
      </dsp:txBody>
      <dsp:txXfrm>
        <a:off x="4486071" y="3203307"/>
        <a:ext cx="1137453" cy="706243"/>
      </dsp:txXfrm>
    </dsp:sp>
    <dsp:sp modelId="{D68CA4D7-2BF2-42EA-A040-5DB9612535B5}">
      <dsp:nvSpPr>
        <dsp:cNvPr id="0" name=""/>
        <dsp:cNvSpPr/>
      </dsp:nvSpPr>
      <dsp:spPr>
        <a:xfrm>
          <a:off x="5776763" y="3056632"/>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59C56E0-982E-49AE-BCCD-31920038C909}">
      <dsp:nvSpPr>
        <dsp:cNvPr id="0" name=""/>
        <dsp:cNvSpPr/>
      </dsp:nvSpPr>
      <dsp:spPr>
        <a:xfrm>
          <a:off x="5908030" y="3181335"/>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Pre-combustion Chamber</a:t>
          </a:r>
          <a:endParaRPr lang="en-US" sz="1100" kern="1200" dirty="0"/>
        </a:p>
      </dsp:txBody>
      <dsp:txXfrm>
        <a:off x="5930002" y="3203307"/>
        <a:ext cx="1137453" cy="706243"/>
      </dsp:txXfrm>
    </dsp:sp>
    <dsp:sp modelId="{262BFEE8-571E-4BDB-8F6A-18348CD61D14}">
      <dsp:nvSpPr>
        <dsp:cNvPr id="0" name=""/>
        <dsp:cNvSpPr/>
      </dsp:nvSpPr>
      <dsp:spPr>
        <a:xfrm>
          <a:off x="7220694" y="3056632"/>
          <a:ext cx="1181397" cy="7501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A3416534-1C56-4013-8663-F4E10AE88E90}">
      <dsp:nvSpPr>
        <dsp:cNvPr id="0" name=""/>
        <dsp:cNvSpPr/>
      </dsp:nvSpPr>
      <dsp:spPr>
        <a:xfrm>
          <a:off x="7351960" y="3181335"/>
          <a:ext cx="1181397" cy="75018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Air Cell</a:t>
          </a:r>
        </a:p>
        <a:p>
          <a:pPr lvl="0" algn="ctr" defTabSz="488950">
            <a:lnSpc>
              <a:spcPct val="90000"/>
            </a:lnSpc>
            <a:spcBef>
              <a:spcPct val="0"/>
            </a:spcBef>
            <a:spcAft>
              <a:spcPct val="35000"/>
            </a:spcAft>
          </a:pPr>
          <a:r>
            <a:rPr lang="en-US" sz="1100" kern="1200" dirty="0" smtClean="0"/>
            <a:t>Energy Cell </a:t>
          </a:r>
          <a:endParaRPr lang="en-US" sz="1100" kern="1200" dirty="0"/>
        </a:p>
      </dsp:txBody>
      <dsp:txXfrm>
        <a:off x="7373932" y="3203307"/>
        <a:ext cx="1137453" cy="706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289102" y="111"/>
          <a:ext cx="2085379" cy="104268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S.I. Engine</a:t>
          </a:r>
          <a:endParaRPr lang="en-US" sz="1900" kern="1200" dirty="0"/>
        </a:p>
      </dsp:txBody>
      <dsp:txXfrm>
        <a:off x="2319641" y="30650"/>
        <a:ext cx="2024301" cy="981611"/>
      </dsp:txXfrm>
    </dsp:sp>
    <dsp:sp modelId="{6E2F3CCE-EC5B-4910-AC43-410B8A1D98A8}">
      <dsp:nvSpPr>
        <dsp:cNvPr id="0" name=""/>
        <dsp:cNvSpPr/>
      </dsp:nvSpPr>
      <dsp:spPr>
        <a:xfrm>
          <a:off x="2497640" y="1042801"/>
          <a:ext cx="208867" cy="782017"/>
        </a:xfrm>
        <a:custGeom>
          <a:avLst/>
          <a:gdLst/>
          <a:ahLst/>
          <a:cxnLst/>
          <a:rect l="0" t="0" r="0" b="0"/>
          <a:pathLst>
            <a:path>
              <a:moveTo>
                <a:pt x="0" y="0"/>
              </a:moveTo>
              <a:lnTo>
                <a:pt x="0" y="782017"/>
              </a:lnTo>
              <a:lnTo>
                <a:pt x="208867" y="782017"/>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706508" y="1303473"/>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Otto Cycle</a:t>
          </a:r>
          <a:endParaRPr lang="en-US" sz="2000" kern="1200" dirty="0"/>
        </a:p>
      </dsp:txBody>
      <dsp:txXfrm>
        <a:off x="2737047" y="1334012"/>
        <a:ext cx="1607225" cy="981611"/>
      </dsp:txXfrm>
    </dsp:sp>
    <dsp:sp modelId="{DF0E71E0-2286-4A6A-B0D3-3A3FD24E1E9A}">
      <dsp:nvSpPr>
        <dsp:cNvPr id="0" name=""/>
        <dsp:cNvSpPr/>
      </dsp:nvSpPr>
      <dsp:spPr>
        <a:xfrm>
          <a:off x="2497640" y="1042801"/>
          <a:ext cx="208867" cy="2085379"/>
        </a:xfrm>
        <a:custGeom>
          <a:avLst/>
          <a:gdLst/>
          <a:ahLst/>
          <a:cxnLst/>
          <a:rect l="0" t="0" r="0" b="0"/>
          <a:pathLst>
            <a:path>
              <a:moveTo>
                <a:pt x="0" y="0"/>
              </a:moveTo>
              <a:lnTo>
                <a:pt x="0" y="2085379"/>
              </a:lnTo>
              <a:lnTo>
                <a:pt x="208867" y="208537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CE6AD8-EF29-4C4E-B3C5-38D115535A23}">
      <dsp:nvSpPr>
        <dsp:cNvPr id="0" name=""/>
        <dsp:cNvSpPr/>
      </dsp:nvSpPr>
      <dsp:spPr>
        <a:xfrm>
          <a:off x="2706508" y="2606836"/>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Theoretically more efficient </a:t>
          </a:r>
          <a:endParaRPr lang="en-US" sz="2000" kern="1200" dirty="0"/>
        </a:p>
      </dsp:txBody>
      <dsp:txXfrm>
        <a:off x="2737047" y="2637375"/>
        <a:ext cx="1607225" cy="981611"/>
      </dsp:txXfrm>
    </dsp:sp>
    <dsp:sp modelId="{B519FDBB-E84C-4E92-9B27-591409A489AF}">
      <dsp:nvSpPr>
        <dsp:cNvPr id="0" name=""/>
        <dsp:cNvSpPr/>
      </dsp:nvSpPr>
      <dsp:spPr>
        <a:xfrm>
          <a:off x="2497640" y="1042801"/>
          <a:ext cx="234842" cy="3384873"/>
        </a:xfrm>
        <a:custGeom>
          <a:avLst/>
          <a:gdLst/>
          <a:ahLst/>
          <a:cxnLst/>
          <a:rect l="0" t="0" r="0" b="0"/>
          <a:pathLst>
            <a:path>
              <a:moveTo>
                <a:pt x="0" y="0"/>
              </a:moveTo>
              <a:lnTo>
                <a:pt x="0" y="3384873"/>
              </a:lnTo>
              <a:lnTo>
                <a:pt x="234842" y="3384873"/>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1179B6-7F57-4837-8466-E03A83DB7D03}">
      <dsp:nvSpPr>
        <dsp:cNvPr id="0" name=""/>
        <dsp:cNvSpPr/>
      </dsp:nvSpPr>
      <dsp:spPr>
        <a:xfrm>
          <a:off x="2732483" y="3906330"/>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Actual efficiency is less</a:t>
          </a:r>
          <a:endParaRPr lang="en-US" sz="2000" kern="1200" dirty="0"/>
        </a:p>
      </dsp:txBody>
      <dsp:txXfrm>
        <a:off x="2763022" y="3936869"/>
        <a:ext cx="1607225" cy="981611"/>
      </dsp:txXfrm>
    </dsp:sp>
    <dsp:sp modelId="{0DDBC0C9-0D31-403F-8B6C-ED1DA2AB4741}">
      <dsp:nvSpPr>
        <dsp:cNvPr id="0" name=""/>
        <dsp:cNvSpPr/>
      </dsp:nvSpPr>
      <dsp:spPr>
        <a:xfrm>
          <a:off x="5943605" y="111"/>
          <a:ext cx="2085379" cy="1042689"/>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C.I. Engine</a:t>
          </a:r>
          <a:endParaRPr lang="en-US" sz="1900" kern="1200" dirty="0"/>
        </a:p>
      </dsp:txBody>
      <dsp:txXfrm>
        <a:off x="5974144" y="30650"/>
        <a:ext cx="2024301" cy="981611"/>
      </dsp:txXfrm>
    </dsp:sp>
    <dsp:sp modelId="{A8AF9AD5-ABEC-4875-842D-E54E7B1E2DEB}">
      <dsp:nvSpPr>
        <dsp:cNvPr id="0" name=""/>
        <dsp:cNvSpPr/>
      </dsp:nvSpPr>
      <dsp:spPr>
        <a:xfrm>
          <a:off x="6152143" y="1042801"/>
          <a:ext cx="208784" cy="782017"/>
        </a:xfrm>
        <a:custGeom>
          <a:avLst/>
          <a:gdLst/>
          <a:ahLst/>
          <a:cxnLst/>
          <a:rect l="0" t="0" r="0" b="0"/>
          <a:pathLst>
            <a:path>
              <a:moveTo>
                <a:pt x="0" y="0"/>
              </a:moveTo>
              <a:lnTo>
                <a:pt x="0" y="782017"/>
              </a:lnTo>
              <a:lnTo>
                <a:pt x="208784" y="782017"/>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6360927" y="1303473"/>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Diesel Cycle</a:t>
          </a:r>
          <a:endParaRPr lang="en-US" sz="2000" kern="1200" dirty="0"/>
        </a:p>
      </dsp:txBody>
      <dsp:txXfrm>
        <a:off x="6391466" y="1334012"/>
        <a:ext cx="1607225" cy="981611"/>
      </dsp:txXfrm>
    </dsp:sp>
    <dsp:sp modelId="{57E077EF-6235-4B33-B744-DD5345799A50}">
      <dsp:nvSpPr>
        <dsp:cNvPr id="0" name=""/>
        <dsp:cNvSpPr/>
      </dsp:nvSpPr>
      <dsp:spPr>
        <a:xfrm>
          <a:off x="6152143" y="1042801"/>
          <a:ext cx="208784" cy="2085379"/>
        </a:xfrm>
        <a:custGeom>
          <a:avLst/>
          <a:gdLst/>
          <a:ahLst/>
          <a:cxnLst/>
          <a:rect l="0" t="0" r="0" b="0"/>
          <a:pathLst>
            <a:path>
              <a:moveTo>
                <a:pt x="0" y="0"/>
              </a:moveTo>
              <a:lnTo>
                <a:pt x="0" y="2085379"/>
              </a:lnTo>
              <a:lnTo>
                <a:pt x="208784" y="208537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80BA7E-4597-47FF-ACA1-6EF9EFD06578}">
      <dsp:nvSpPr>
        <dsp:cNvPr id="0" name=""/>
        <dsp:cNvSpPr/>
      </dsp:nvSpPr>
      <dsp:spPr>
        <a:xfrm>
          <a:off x="6360927" y="2606836"/>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Theoretically less efficient</a:t>
          </a:r>
          <a:endParaRPr lang="en-US" sz="2000" kern="1200" dirty="0"/>
        </a:p>
      </dsp:txBody>
      <dsp:txXfrm>
        <a:off x="6391466" y="2637375"/>
        <a:ext cx="1607225" cy="981611"/>
      </dsp:txXfrm>
    </dsp:sp>
    <dsp:sp modelId="{0A9E9A2D-D563-460C-B110-732FF1B358A8}">
      <dsp:nvSpPr>
        <dsp:cNvPr id="0" name=""/>
        <dsp:cNvSpPr/>
      </dsp:nvSpPr>
      <dsp:spPr>
        <a:xfrm>
          <a:off x="6152143" y="1042801"/>
          <a:ext cx="201727" cy="3388853"/>
        </a:xfrm>
        <a:custGeom>
          <a:avLst/>
          <a:gdLst/>
          <a:ahLst/>
          <a:cxnLst/>
          <a:rect l="0" t="0" r="0" b="0"/>
          <a:pathLst>
            <a:path>
              <a:moveTo>
                <a:pt x="0" y="0"/>
              </a:moveTo>
              <a:lnTo>
                <a:pt x="0" y="3388853"/>
              </a:lnTo>
              <a:lnTo>
                <a:pt x="201727" y="3388853"/>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668CE3-F548-4B5A-B771-B2C7A25B7396}">
      <dsp:nvSpPr>
        <dsp:cNvPr id="0" name=""/>
        <dsp:cNvSpPr/>
      </dsp:nvSpPr>
      <dsp:spPr>
        <a:xfrm>
          <a:off x="6353870" y="3910310"/>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Actual efficiency is more</a:t>
          </a:r>
          <a:endParaRPr lang="en-US" sz="2000" kern="1200" dirty="0"/>
        </a:p>
      </dsp:txBody>
      <dsp:txXfrm>
        <a:off x="6384409" y="3940849"/>
        <a:ext cx="1607225" cy="981611"/>
      </dsp:txXfrm>
    </dsp:sp>
    <dsp:sp modelId="{59248CEF-35AD-4D6E-9A0B-6524A4101D17}">
      <dsp:nvSpPr>
        <dsp:cNvPr id="0" name=""/>
        <dsp:cNvSpPr/>
      </dsp:nvSpPr>
      <dsp:spPr>
        <a:xfrm>
          <a:off x="0" y="1775249"/>
          <a:ext cx="1944887" cy="155915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Thermodynamic Cycle</a:t>
          </a:r>
          <a:endParaRPr lang="en-US" sz="1900" kern="1200" dirty="0"/>
        </a:p>
      </dsp:txBody>
      <dsp:txXfrm>
        <a:off x="45666" y="1820915"/>
        <a:ext cx="1853555" cy="1467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289102" y="111"/>
          <a:ext cx="2085379" cy="104268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S.I. Engine</a:t>
          </a:r>
          <a:endParaRPr lang="en-US" sz="2300" kern="1200" dirty="0"/>
        </a:p>
      </dsp:txBody>
      <dsp:txXfrm>
        <a:off x="2319641" y="30650"/>
        <a:ext cx="2024301" cy="981611"/>
      </dsp:txXfrm>
    </dsp:sp>
    <dsp:sp modelId="{6E2F3CCE-EC5B-4910-AC43-410B8A1D98A8}">
      <dsp:nvSpPr>
        <dsp:cNvPr id="0" name=""/>
        <dsp:cNvSpPr/>
      </dsp:nvSpPr>
      <dsp:spPr>
        <a:xfrm>
          <a:off x="2497640" y="1042801"/>
          <a:ext cx="208867" cy="782017"/>
        </a:xfrm>
        <a:custGeom>
          <a:avLst/>
          <a:gdLst/>
          <a:ahLst/>
          <a:cxnLst/>
          <a:rect l="0" t="0" r="0" b="0"/>
          <a:pathLst>
            <a:path>
              <a:moveTo>
                <a:pt x="0" y="0"/>
              </a:moveTo>
              <a:lnTo>
                <a:pt x="0" y="782017"/>
              </a:lnTo>
              <a:lnTo>
                <a:pt x="208867" y="782017"/>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706508" y="1303473"/>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Homogeneous Mixture</a:t>
          </a:r>
          <a:endParaRPr lang="en-US" sz="1800" kern="1200" dirty="0"/>
        </a:p>
      </dsp:txBody>
      <dsp:txXfrm>
        <a:off x="2737047" y="1334012"/>
        <a:ext cx="1607225" cy="981611"/>
      </dsp:txXfrm>
    </dsp:sp>
    <dsp:sp modelId="{DF0E71E0-2286-4A6A-B0D3-3A3FD24E1E9A}">
      <dsp:nvSpPr>
        <dsp:cNvPr id="0" name=""/>
        <dsp:cNvSpPr/>
      </dsp:nvSpPr>
      <dsp:spPr>
        <a:xfrm>
          <a:off x="2497640" y="1042801"/>
          <a:ext cx="208867" cy="2085379"/>
        </a:xfrm>
        <a:custGeom>
          <a:avLst/>
          <a:gdLst/>
          <a:ahLst/>
          <a:cxnLst/>
          <a:rect l="0" t="0" r="0" b="0"/>
          <a:pathLst>
            <a:path>
              <a:moveTo>
                <a:pt x="0" y="0"/>
              </a:moveTo>
              <a:lnTo>
                <a:pt x="0" y="2085379"/>
              </a:lnTo>
              <a:lnTo>
                <a:pt x="208867" y="208537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CE6AD8-EF29-4C4E-B3C5-38D115535A23}">
      <dsp:nvSpPr>
        <dsp:cNvPr id="0" name=""/>
        <dsp:cNvSpPr/>
      </dsp:nvSpPr>
      <dsp:spPr>
        <a:xfrm>
          <a:off x="2706508" y="2606836"/>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 F ratio is nearly constant for all loads</a:t>
          </a:r>
          <a:endParaRPr lang="en-US" sz="1800" kern="1200" dirty="0"/>
        </a:p>
      </dsp:txBody>
      <dsp:txXfrm>
        <a:off x="2737047" y="2637375"/>
        <a:ext cx="1607225" cy="981611"/>
      </dsp:txXfrm>
    </dsp:sp>
    <dsp:sp modelId="{B519FDBB-E84C-4E92-9B27-591409A489AF}">
      <dsp:nvSpPr>
        <dsp:cNvPr id="0" name=""/>
        <dsp:cNvSpPr/>
      </dsp:nvSpPr>
      <dsp:spPr>
        <a:xfrm>
          <a:off x="2497640" y="1042801"/>
          <a:ext cx="234842" cy="3388853"/>
        </a:xfrm>
        <a:custGeom>
          <a:avLst/>
          <a:gdLst/>
          <a:ahLst/>
          <a:cxnLst/>
          <a:rect l="0" t="0" r="0" b="0"/>
          <a:pathLst>
            <a:path>
              <a:moveTo>
                <a:pt x="0" y="0"/>
              </a:moveTo>
              <a:lnTo>
                <a:pt x="0" y="3388853"/>
              </a:lnTo>
              <a:lnTo>
                <a:pt x="234842" y="3388853"/>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1179B6-7F57-4837-8466-E03A83DB7D03}">
      <dsp:nvSpPr>
        <dsp:cNvPr id="0" name=""/>
        <dsp:cNvSpPr/>
      </dsp:nvSpPr>
      <dsp:spPr>
        <a:xfrm>
          <a:off x="2732483" y="3910310"/>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smtClean="0"/>
            <a:t>Quantity </a:t>
          </a:r>
          <a:r>
            <a:rPr lang="en-US" sz="1800" kern="1200" dirty="0" smtClean="0"/>
            <a:t>Governing</a:t>
          </a:r>
          <a:endParaRPr lang="en-US" sz="1800" kern="1200" dirty="0"/>
        </a:p>
      </dsp:txBody>
      <dsp:txXfrm>
        <a:off x="2763022" y="3940849"/>
        <a:ext cx="1607225" cy="981611"/>
      </dsp:txXfrm>
    </dsp:sp>
    <dsp:sp modelId="{0DDBC0C9-0D31-403F-8B6C-ED1DA2AB4741}">
      <dsp:nvSpPr>
        <dsp:cNvPr id="0" name=""/>
        <dsp:cNvSpPr/>
      </dsp:nvSpPr>
      <dsp:spPr>
        <a:xfrm>
          <a:off x="6080469" y="111"/>
          <a:ext cx="2085379" cy="1042689"/>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C.I. Engine</a:t>
          </a:r>
          <a:endParaRPr lang="en-US" sz="2300" kern="1200" dirty="0"/>
        </a:p>
      </dsp:txBody>
      <dsp:txXfrm>
        <a:off x="6111008" y="30650"/>
        <a:ext cx="2024301" cy="981611"/>
      </dsp:txXfrm>
    </dsp:sp>
    <dsp:sp modelId="{A8AF9AD5-ABEC-4875-842D-E54E7B1E2DEB}">
      <dsp:nvSpPr>
        <dsp:cNvPr id="0" name=""/>
        <dsp:cNvSpPr/>
      </dsp:nvSpPr>
      <dsp:spPr>
        <a:xfrm>
          <a:off x="6289007" y="1042801"/>
          <a:ext cx="209055" cy="782017"/>
        </a:xfrm>
        <a:custGeom>
          <a:avLst/>
          <a:gdLst/>
          <a:ahLst/>
          <a:cxnLst/>
          <a:rect l="0" t="0" r="0" b="0"/>
          <a:pathLst>
            <a:path>
              <a:moveTo>
                <a:pt x="0" y="0"/>
              </a:moveTo>
              <a:lnTo>
                <a:pt x="0" y="782017"/>
              </a:lnTo>
              <a:lnTo>
                <a:pt x="209055" y="782017"/>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6498062" y="1303473"/>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Heterogeneous Mixture</a:t>
          </a:r>
          <a:endParaRPr lang="en-US" sz="1800" kern="1200" dirty="0"/>
        </a:p>
      </dsp:txBody>
      <dsp:txXfrm>
        <a:off x="6528601" y="1334012"/>
        <a:ext cx="1607225" cy="981611"/>
      </dsp:txXfrm>
    </dsp:sp>
    <dsp:sp modelId="{57E077EF-6235-4B33-B744-DD5345799A50}">
      <dsp:nvSpPr>
        <dsp:cNvPr id="0" name=""/>
        <dsp:cNvSpPr/>
      </dsp:nvSpPr>
      <dsp:spPr>
        <a:xfrm>
          <a:off x="6289007" y="1042801"/>
          <a:ext cx="209055" cy="2085379"/>
        </a:xfrm>
        <a:custGeom>
          <a:avLst/>
          <a:gdLst/>
          <a:ahLst/>
          <a:cxnLst/>
          <a:rect l="0" t="0" r="0" b="0"/>
          <a:pathLst>
            <a:path>
              <a:moveTo>
                <a:pt x="0" y="0"/>
              </a:moveTo>
              <a:lnTo>
                <a:pt x="0" y="2085379"/>
              </a:lnTo>
              <a:lnTo>
                <a:pt x="209055" y="208537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80BA7E-4597-47FF-ACA1-6EF9EFD06578}">
      <dsp:nvSpPr>
        <dsp:cNvPr id="0" name=""/>
        <dsp:cNvSpPr/>
      </dsp:nvSpPr>
      <dsp:spPr>
        <a:xfrm>
          <a:off x="6498062" y="2606836"/>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 F Ratio varies considerably with load</a:t>
          </a:r>
          <a:endParaRPr lang="en-US" sz="1800" kern="1200" dirty="0"/>
        </a:p>
      </dsp:txBody>
      <dsp:txXfrm>
        <a:off x="6528601" y="2637375"/>
        <a:ext cx="1607225" cy="981611"/>
      </dsp:txXfrm>
    </dsp:sp>
    <dsp:sp modelId="{0A9E9A2D-D563-460C-B110-732FF1B358A8}">
      <dsp:nvSpPr>
        <dsp:cNvPr id="0" name=""/>
        <dsp:cNvSpPr/>
      </dsp:nvSpPr>
      <dsp:spPr>
        <a:xfrm>
          <a:off x="6289007" y="1042801"/>
          <a:ext cx="201998" cy="3388853"/>
        </a:xfrm>
        <a:custGeom>
          <a:avLst/>
          <a:gdLst/>
          <a:ahLst/>
          <a:cxnLst/>
          <a:rect l="0" t="0" r="0" b="0"/>
          <a:pathLst>
            <a:path>
              <a:moveTo>
                <a:pt x="0" y="0"/>
              </a:moveTo>
              <a:lnTo>
                <a:pt x="0" y="3388853"/>
              </a:lnTo>
              <a:lnTo>
                <a:pt x="201998" y="3388853"/>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668CE3-F548-4B5A-B771-B2C7A25B7396}">
      <dsp:nvSpPr>
        <dsp:cNvPr id="0" name=""/>
        <dsp:cNvSpPr/>
      </dsp:nvSpPr>
      <dsp:spPr>
        <a:xfrm>
          <a:off x="6491005" y="3910310"/>
          <a:ext cx="1668303" cy="1042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Quality Governing</a:t>
          </a:r>
          <a:endParaRPr lang="en-US" sz="1800" kern="1200" dirty="0"/>
        </a:p>
      </dsp:txBody>
      <dsp:txXfrm>
        <a:off x="6521544" y="3940849"/>
        <a:ext cx="1607225" cy="981611"/>
      </dsp:txXfrm>
    </dsp:sp>
    <dsp:sp modelId="{59248CEF-35AD-4D6E-9A0B-6524A4101D17}">
      <dsp:nvSpPr>
        <dsp:cNvPr id="0" name=""/>
        <dsp:cNvSpPr/>
      </dsp:nvSpPr>
      <dsp:spPr>
        <a:xfrm>
          <a:off x="0" y="1870572"/>
          <a:ext cx="1944887" cy="155915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Combustion Phenomenon</a:t>
          </a:r>
          <a:endParaRPr lang="en-US" sz="2300" kern="1200" dirty="0"/>
        </a:p>
      </dsp:txBody>
      <dsp:txXfrm>
        <a:off x="45666" y="1916238"/>
        <a:ext cx="1853555" cy="1467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410530" y="76205"/>
          <a:ext cx="2434344" cy="121717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S.I. Engine</a:t>
          </a:r>
          <a:endParaRPr lang="en-US" sz="2700" kern="1200" dirty="0"/>
        </a:p>
      </dsp:txBody>
      <dsp:txXfrm>
        <a:off x="2446180" y="111855"/>
        <a:ext cx="2363044" cy="1145872"/>
      </dsp:txXfrm>
    </dsp:sp>
    <dsp:sp modelId="{6E2F3CCE-EC5B-4910-AC43-410B8A1D98A8}">
      <dsp:nvSpPr>
        <dsp:cNvPr id="0" name=""/>
        <dsp:cNvSpPr/>
      </dsp:nvSpPr>
      <dsp:spPr>
        <a:xfrm>
          <a:off x="2653964" y="1293378"/>
          <a:ext cx="230634" cy="1732163"/>
        </a:xfrm>
        <a:custGeom>
          <a:avLst/>
          <a:gdLst/>
          <a:ahLst/>
          <a:cxnLst/>
          <a:rect l="0" t="0" r="0" b="0"/>
          <a:pathLst>
            <a:path>
              <a:moveTo>
                <a:pt x="0" y="0"/>
              </a:moveTo>
              <a:lnTo>
                <a:pt x="0" y="1732163"/>
              </a:lnTo>
              <a:lnTo>
                <a:pt x="230634" y="1732163"/>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884599" y="1944054"/>
          <a:ext cx="2677993" cy="21629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Compression ratio is low, about 10:1 limited by Detonation</a:t>
          </a:r>
          <a:endParaRPr lang="en-US" sz="2300" kern="1200" dirty="0"/>
        </a:p>
      </dsp:txBody>
      <dsp:txXfrm>
        <a:off x="2947950" y="2007405"/>
        <a:ext cx="2551291" cy="2036273"/>
      </dsp:txXfrm>
    </dsp:sp>
    <dsp:sp modelId="{0DDBC0C9-0D31-403F-8B6C-ED1DA2AB4741}">
      <dsp:nvSpPr>
        <dsp:cNvPr id="0" name=""/>
        <dsp:cNvSpPr/>
      </dsp:nvSpPr>
      <dsp:spPr>
        <a:xfrm>
          <a:off x="5867416" y="76205"/>
          <a:ext cx="2434344" cy="1217172"/>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C.I. Engine</a:t>
          </a:r>
          <a:endParaRPr lang="en-US" sz="2700" kern="1200" dirty="0"/>
        </a:p>
      </dsp:txBody>
      <dsp:txXfrm>
        <a:off x="5903066" y="111855"/>
        <a:ext cx="2363044" cy="1145872"/>
      </dsp:txXfrm>
    </dsp:sp>
    <dsp:sp modelId="{A8AF9AD5-ABEC-4875-842D-E54E7B1E2DEB}">
      <dsp:nvSpPr>
        <dsp:cNvPr id="0" name=""/>
        <dsp:cNvSpPr/>
      </dsp:nvSpPr>
      <dsp:spPr>
        <a:xfrm>
          <a:off x="6110850" y="1293378"/>
          <a:ext cx="366140" cy="1733496"/>
        </a:xfrm>
        <a:custGeom>
          <a:avLst/>
          <a:gdLst/>
          <a:ahLst/>
          <a:cxnLst/>
          <a:rect l="0" t="0" r="0" b="0"/>
          <a:pathLst>
            <a:path>
              <a:moveTo>
                <a:pt x="0" y="0"/>
              </a:moveTo>
              <a:lnTo>
                <a:pt x="0" y="1733496"/>
              </a:lnTo>
              <a:lnTo>
                <a:pt x="366140" y="1733496"/>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6476990" y="1981202"/>
          <a:ext cx="1947475" cy="209134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Compression Ratio is higher, about 15:1 to 18:1</a:t>
          </a:r>
          <a:endParaRPr lang="en-US" sz="2300" kern="1200" dirty="0"/>
        </a:p>
      </dsp:txBody>
      <dsp:txXfrm>
        <a:off x="6534030" y="2038242"/>
        <a:ext cx="1833395" cy="1977265"/>
      </dsp:txXfrm>
    </dsp:sp>
    <dsp:sp modelId="{59248CEF-35AD-4D6E-9A0B-6524A4101D17}">
      <dsp:nvSpPr>
        <dsp:cNvPr id="0" name=""/>
        <dsp:cNvSpPr/>
      </dsp:nvSpPr>
      <dsp:spPr>
        <a:xfrm>
          <a:off x="0" y="2066136"/>
          <a:ext cx="2270342" cy="182006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Compression Ratio</a:t>
          </a:r>
          <a:endParaRPr lang="en-US" sz="2700" kern="1200" dirty="0"/>
        </a:p>
      </dsp:txBody>
      <dsp:txXfrm>
        <a:off x="53308" y="2119444"/>
        <a:ext cx="2163726" cy="1713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370970" y="283908"/>
          <a:ext cx="2505819" cy="125290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S.I. Engine</a:t>
          </a:r>
          <a:endParaRPr lang="en-US" sz="3600" kern="1200" dirty="0"/>
        </a:p>
      </dsp:txBody>
      <dsp:txXfrm>
        <a:off x="2407666" y="320604"/>
        <a:ext cx="2432427" cy="1179517"/>
      </dsp:txXfrm>
    </dsp:sp>
    <dsp:sp modelId="{6E2F3CCE-EC5B-4910-AC43-410B8A1D98A8}">
      <dsp:nvSpPr>
        <dsp:cNvPr id="0" name=""/>
        <dsp:cNvSpPr/>
      </dsp:nvSpPr>
      <dsp:spPr>
        <a:xfrm>
          <a:off x="2621552" y="1536817"/>
          <a:ext cx="326788" cy="939682"/>
        </a:xfrm>
        <a:custGeom>
          <a:avLst/>
          <a:gdLst/>
          <a:ahLst/>
          <a:cxnLst/>
          <a:rect l="0" t="0" r="0" b="0"/>
          <a:pathLst>
            <a:path>
              <a:moveTo>
                <a:pt x="0" y="0"/>
              </a:moveTo>
              <a:lnTo>
                <a:pt x="0" y="939682"/>
              </a:lnTo>
              <a:lnTo>
                <a:pt x="326788" y="939682"/>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948341" y="1850045"/>
          <a:ext cx="2004655" cy="125290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Compression Pressure is 7 bar to 15 bar</a:t>
          </a:r>
          <a:endParaRPr lang="en-US" sz="2300" kern="1200" dirty="0"/>
        </a:p>
      </dsp:txBody>
      <dsp:txXfrm>
        <a:off x="2985037" y="1886741"/>
        <a:ext cx="1931263" cy="1179517"/>
      </dsp:txXfrm>
    </dsp:sp>
    <dsp:sp modelId="{DF0E71E0-2286-4A6A-B0D3-3A3FD24E1E9A}">
      <dsp:nvSpPr>
        <dsp:cNvPr id="0" name=""/>
        <dsp:cNvSpPr/>
      </dsp:nvSpPr>
      <dsp:spPr>
        <a:xfrm>
          <a:off x="2621552" y="1536817"/>
          <a:ext cx="326788" cy="2505819"/>
        </a:xfrm>
        <a:custGeom>
          <a:avLst/>
          <a:gdLst/>
          <a:ahLst/>
          <a:cxnLst/>
          <a:rect l="0" t="0" r="0" b="0"/>
          <a:pathLst>
            <a:path>
              <a:moveTo>
                <a:pt x="0" y="0"/>
              </a:moveTo>
              <a:lnTo>
                <a:pt x="0" y="2505819"/>
              </a:lnTo>
              <a:lnTo>
                <a:pt x="326788" y="250581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CE6AD8-EF29-4C4E-B3C5-38D115535A23}">
      <dsp:nvSpPr>
        <dsp:cNvPr id="0" name=""/>
        <dsp:cNvSpPr/>
      </dsp:nvSpPr>
      <dsp:spPr>
        <a:xfrm>
          <a:off x="2948341" y="3416182"/>
          <a:ext cx="2004655" cy="125290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Maximum pressure is 45 bar to 50 bar</a:t>
          </a:r>
          <a:endParaRPr lang="en-US" sz="2300" kern="1200" dirty="0"/>
        </a:p>
      </dsp:txBody>
      <dsp:txXfrm>
        <a:off x="2985037" y="3452878"/>
        <a:ext cx="1931263" cy="1179517"/>
      </dsp:txXfrm>
    </dsp:sp>
    <dsp:sp modelId="{0DDBC0C9-0D31-403F-8B6C-ED1DA2AB4741}">
      <dsp:nvSpPr>
        <dsp:cNvPr id="0" name=""/>
        <dsp:cNvSpPr/>
      </dsp:nvSpPr>
      <dsp:spPr>
        <a:xfrm>
          <a:off x="5715011" y="283908"/>
          <a:ext cx="2505819" cy="1252909"/>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C.I. Engine</a:t>
          </a:r>
          <a:endParaRPr lang="en-US" sz="3600" kern="1200" dirty="0"/>
        </a:p>
      </dsp:txBody>
      <dsp:txXfrm>
        <a:off x="5751707" y="320604"/>
        <a:ext cx="2432427" cy="1179517"/>
      </dsp:txXfrm>
    </dsp:sp>
    <dsp:sp modelId="{A8AF9AD5-ABEC-4875-842D-E54E7B1E2DEB}">
      <dsp:nvSpPr>
        <dsp:cNvPr id="0" name=""/>
        <dsp:cNvSpPr/>
      </dsp:nvSpPr>
      <dsp:spPr>
        <a:xfrm>
          <a:off x="5965593" y="1536817"/>
          <a:ext cx="282811" cy="939682"/>
        </a:xfrm>
        <a:custGeom>
          <a:avLst/>
          <a:gdLst/>
          <a:ahLst/>
          <a:cxnLst/>
          <a:rect l="0" t="0" r="0" b="0"/>
          <a:pathLst>
            <a:path>
              <a:moveTo>
                <a:pt x="0" y="0"/>
              </a:moveTo>
              <a:lnTo>
                <a:pt x="0" y="939682"/>
              </a:lnTo>
              <a:lnTo>
                <a:pt x="282811" y="939682"/>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6248404" y="1850045"/>
          <a:ext cx="2004655" cy="125290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Compression Pressure is 30 bar to 50 bar</a:t>
          </a:r>
          <a:endParaRPr lang="en-US" sz="2300" kern="1200" dirty="0"/>
        </a:p>
      </dsp:txBody>
      <dsp:txXfrm>
        <a:off x="6285100" y="1886741"/>
        <a:ext cx="1931263" cy="1179517"/>
      </dsp:txXfrm>
    </dsp:sp>
    <dsp:sp modelId="{57E077EF-6235-4B33-B744-DD5345799A50}">
      <dsp:nvSpPr>
        <dsp:cNvPr id="0" name=""/>
        <dsp:cNvSpPr/>
      </dsp:nvSpPr>
      <dsp:spPr>
        <a:xfrm>
          <a:off x="5965593" y="1536817"/>
          <a:ext cx="282811" cy="2505819"/>
        </a:xfrm>
        <a:custGeom>
          <a:avLst/>
          <a:gdLst/>
          <a:ahLst/>
          <a:cxnLst/>
          <a:rect l="0" t="0" r="0" b="0"/>
          <a:pathLst>
            <a:path>
              <a:moveTo>
                <a:pt x="0" y="0"/>
              </a:moveTo>
              <a:lnTo>
                <a:pt x="0" y="2505819"/>
              </a:lnTo>
              <a:lnTo>
                <a:pt x="282811" y="250581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80BA7E-4597-47FF-ACA1-6EF9EFD06578}">
      <dsp:nvSpPr>
        <dsp:cNvPr id="0" name=""/>
        <dsp:cNvSpPr/>
      </dsp:nvSpPr>
      <dsp:spPr>
        <a:xfrm>
          <a:off x="6248404" y="3416182"/>
          <a:ext cx="2004655" cy="125290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Maximum pressure is 60 bar to 70 bar</a:t>
          </a:r>
          <a:endParaRPr lang="en-US" sz="2300" kern="1200" dirty="0"/>
        </a:p>
      </dsp:txBody>
      <dsp:txXfrm>
        <a:off x="6285100" y="3452878"/>
        <a:ext cx="1931263" cy="1179517"/>
      </dsp:txXfrm>
    </dsp:sp>
    <dsp:sp modelId="{59248CEF-35AD-4D6E-9A0B-6524A4101D17}">
      <dsp:nvSpPr>
        <dsp:cNvPr id="0" name=""/>
        <dsp:cNvSpPr/>
      </dsp:nvSpPr>
      <dsp:spPr>
        <a:xfrm>
          <a:off x="0" y="2531477"/>
          <a:ext cx="2337002" cy="1873500"/>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Operating Pressure</a:t>
          </a:r>
          <a:endParaRPr lang="en-US" sz="3600" kern="1200" dirty="0"/>
        </a:p>
      </dsp:txBody>
      <dsp:txXfrm>
        <a:off x="54873" y="2586350"/>
        <a:ext cx="2227256" cy="17637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199223" y="287630"/>
          <a:ext cx="2219920" cy="11099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S.I. Engine</a:t>
          </a:r>
          <a:endParaRPr lang="en-US" sz="3200" kern="1200" dirty="0"/>
        </a:p>
      </dsp:txBody>
      <dsp:txXfrm>
        <a:off x="2231733" y="320140"/>
        <a:ext cx="2154900" cy="1044940"/>
      </dsp:txXfrm>
    </dsp:sp>
    <dsp:sp modelId="{6E2F3CCE-EC5B-4910-AC43-410B8A1D98A8}">
      <dsp:nvSpPr>
        <dsp:cNvPr id="0" name=""/>
        <dsp:cNvSpPr/>
      </dsp:nvSpPr>
      <dsp:spPr>
        <a:xfrm>
          <a:off x="2421215" y="1397590"/>
          <a:ext cx="210319" cy="1579589"/>
        </a:xfrm>
        <a:custGeom>
          <a:avLst/>
          <a:gdLst/>
          <a:ahLst/>
          <a:cxnLst/>
          <a:rect l="0" t="0" r="0" b="0"/>
          <a:pathLst>
            <a:path>
              <a:moveTo>
                <a:pt x="0" y="0"/>
              </a:moveTo>
              <a:lnTo>
                <a:pt x="0" y="1579589"/>
              </a:lnTo>
              <a:lnTo>
                <a:pt x="210319" y="157958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631535" y="1990953"/>
          <a:ext cx="2442107" cy="19724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High speed engine </a:t>
          </a:r>
        </a:p>
        <a:p>
          <a:pPr lvl="0" algn="ctr" defTabSz="1466850">
            <a:lnSpc>
              <a:spcPct val="90000"/>
            </a:lnSpc>
            <a:spcBef>
              <a:spcPct val="0"/>
            </a:spcBef>
            <a:spcAft>
              <a:spcPct val="35000"/>
            </a:spcAft>
          </a:pPr>
          <a:r>
            <a:rPr lang="en-US" sz="3300" kern="1200" dirty="0" smtClean="0"/>
            <a:t>(5000 rpm)</a:t>
          </a:r>
          <a:endParaRPr lang="en-US" sz="3300" kern="1200" dirty="0"/>
        </a:p>
      </dsp:txBody>
      <dsp:txXfrm>
        <a:off x="2689306" y="2048724"/>
        <a:ext cx="2326565" cy="1856912"/>
      </dsp:txXfrm>
    </dsp:sp>
    <dsp:sp modelId="{0DDBC0C9-0D31-403F-8B6C-ED1DA2AB4741}">
      <dsp:nvSpPr>
        <dsp:cNvPr id="0" name=""/>
        <dsp:cNvSpPr/>
      </dsp:nvSpPr>
      <dsp:spPr>
        <a:xfrm>
          <a:off x="5351617" y="287630"/>
          <a:ext cx="2219920" cy="1109960"/>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C.I. Engine</a:t>
          </a:r>
          <a:endParaRPr lang="en-US" sz="3200" kern="1200" dirty="0"/>
        </a:p>
      </dsp:txBody>
      <dsp:txXfrm>
        <a:off x="5384127" y="320140"/>
        <a:ext cx="2154900" cy="1044940"/>
      </dsp:txXfrm>
    </dsp:sp>
    <dsp:sp modelId="{A8AF9AD5-ABEC-4875-842D-E54E7B1E2DEB}">
      <dsp:nvSpPr>
        <dsp:cNvPr id="0" name=""/>
        <dsp:cNvSpPr/>
      </dsp:nvSpPr>
      <dsp:spPr>
        <a:xfrm>
          <a:off x="5573609" y="1397590"/>
          <a:ext cx="333889" cy="1580805"/>
        </a:xfrm>
        <a:custGeom>
          <a:avLst/>
          <a:gdLst/>
          <a:ahLst/>
          <a:cxnLst/>
          <a:rect l="0" t="0" r="0" b="0"/>
          <a:pathLst>
            <a:path>
              <a:moveTo>
                <a:pt x="0" y="0"/>
              </a:moveTo>
              <a:lnTo>
                <a:pt x="0" y="1580805"/>
              </a:lnTo>
              <a:lnTo>
                <a:pt x="333889" y="1580805"/>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5907498" y="2024829"/>
          <a:ext cx="2532343" cy="190713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Low speed engine (3000 rpm)</a:t>
          </a:r>
          <a:endParaRPr lang="en-US" sz="3300" kern="1200" dirty="0"/>
        </a:p>
      </dsp:txBody>
      <dsp:txXfrm>
        <a:off x="5963356" y="2080687"/>
        <a:ext cx="2420627" cy="1795417"/>
      </dsp:txXfrm>
    </dsp:sp>
    <dsp:sp modelId="{59248CEF-35AD-4D6E-9A0B-6524A4101D17}">
      <dsp:nvSpPr>
        <dsp:cNvPr id="0" name=""/>
        <dsp:cNvSpPr/>
      </dsp:nvSpPr>
      <dsp:spPr>
        <a:xfrm>
          <a:off x="2" y="2102282"/>
          <a:ext cx="2070364" cy="1659745"/>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Operating Speed</a:t>
          </a:r>
          <a:endParaRPr lang="en-US" sz="3200" kern="1200" dirty="0"/>
        </a:p>
      </dsp:txBody>
      <dsp:txXfrm>
        <a:off x="48614" y="2150894"/>
        <a:ext cx="1973140" cy="1562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199223" y="287630"/>
          <a:ext cx="2219920" cy="11099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S.I. Engine</a:t>
          </a:r>
          <a:endParaRPr lang="en-US" sz="2700" kern="1200" dirty="0"/>
        </a:p>
      </dsp:txBody>
      <dsp:txXfrm>
        <a:off x="2231733" y="320140"/>
        <a:ext cx="2154900" cy="1044940"/>
      </dsp:txXfrm>
    </dsp:sp>
    <dsp:sp modelId="{6E2F3CCE-EC5B-4910-AC43-410B8A1D98A8}">
      <dsp:nvSpPr>
        <dsp:cNvPr id="0" name=""/>
        <dsp:cNvSpPr/>
      </dsp:nvSpPr>
      <dsp:spPr>
        <a:xfrm>
          <a:off x="2421215" y="1397590"/>
          <a:ext cx="210319" cy="1579589"/>
        </a:xfrm>
        <a:custGeom>
          <a:avLst/>
          <a:gdLst/>
          <a:ahLst/>
          <a:cxnLst/>
          <a:rect l="0" t="0" r="0" b="0"/>
          <a:pathLst>
            <a:path>
              <a:moveTo>
                <a:pt x="0" y="0"/>
              </a:moveTo>
              <a:lnTo>
                <a:pt x="0" y="1579589"/>
              </a:lnTo>
              <a:lnTo>
                <a:pt x="210319" y="157958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631535" y="1990953"/>
          <a:ext cx="2442107" cy="19724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Poor mixture distribution because of wall-wetting effect</a:t>
          </a:r>
        </a:p>
      </dsp:txBody>
      <dsp:txXfrm>
        <a:off x="2689306" y="2048724"/>
        <a:ext cx="2326565" cy="1856912"/>
      </dsp:txXfrm>
    </dsp:sp>
    <dsp:sp modelId="{0DDBC0C9-0D31-403F-8B6C-ED1DA2AB4741}">
      <dsp:nvSpPr>
        <dsp:cNvPr id="0" name=""/>
        <dsp:cNvSpPr/>
      </dsp:nvSpPr>
      <dsp:spPr>
        <a:xfrm>
          <a:off x="5351617" y="287630"/>
          <a:ext cx="2219920" cy="1109960"/>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C.I. Engine</a:t>
          </a:r>
          <a:endParaRPr lang="en-US" sz="2700" kern="1200" dirty="0"/>
        </a:p>
      </dsp:txBody>
      <dsp:txXfrm>
        <a:off x="5384127" y="320140"/>
        <a:ext cx="2154900" cy="1044940"/>
      </dsp:txXfrm>
    </dsp:sp>
    <dsp:sp modelId="{A8AF9AD5-ABEC-4875-842D-E54E7B1E2DEB}">
      <dsp:nvSpPr>
        <dsp:cNvPr id="0" name=""/>
        <dsp:cNvSpPr/>
      </dsp:nvSpPr>
      <dsp:spPr>
        <a:xfrm>
          <a:off x="5573609" y="1397590"/>
          <a:ext cx="333889" cy="1580805"/>
        </a:xfrm>
        <a:custGeom>
          <a:avLst/>
          <a:gdLst/>
          <a:ahLst/>
          <a:cxnLst/>
          <a:rect l="0" t="0" r="0" b="0"/>
          <a:pathLst>
            <a:path>
              <a:moveTo>
                <a:pt x="0" y="0"/>
              </a:moveTo>
              <a:lnTo>
                <a:pt x="0" y="1580805"/>
              </a:lnTo>
              <a:lnTo>
                <a:pt x="333889" y="1580805"/>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5907498" y="2024829"/>
          <a:ext cx="2532343" cy="190713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Excellent mixture distribution (calibrated F.I.P.)</a:t>
          </a:r>
          <a:endParaRPr lang="en-US" sz="2600" kern="1200" dirty="0"/>
        </a:p>
      </dsp:txBody>
      <dsp:txXfrm>
        <a:off x="5963356" y="2080687"/>
        <a:ext cx="2420627" cy="1795417"/>
      </dsp:txXfrm>
    </dsp:sp>
    <dsp:sp modelId="{59248CEF-35AD-4D6E-9A0B-6524A4101D17}">
      <dsp:nvSpPr>
        <dsp:cNvPr id="0" name=""/>
        <dsp:cNvSpPr/>
      </dsp:nvSpPr>
      <dsp:spPr>
        <a:xfrm>
          <a:off x="2" y="2102282"/>
          <a:ext cx="2070364" cy="1659745"/>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Distribution of fuel between cylinders</a:t>
          </a:r>
          <a:endParaRPr lang="en-US" sz="2700" kern="1200" dirty="0"/>
        </a:p>
      </dsp:txBody>
      <dsp:txXfrm>
        <a:off x="48614" y="2150894"/>
        <a:ext cx="1973140" cy="15625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661C-72B5-4CB7-AAF8-D4483E224481}">
      <dsp:nvSpPr>
        <dsp:cNvPr id="0" name=""/>
        <dsp:cNvSpPr/>
      </dsp:nvSpPr>
      <dsp:spPr>
        <a:xfrm>
          <a:off x="2199223" y="0"/>
          <a:ext cx="2219920" cy="11099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S.I. Engine</a:t>
          </a:r>
          <a:endParaRPr lang="en-US" sz="2300" kern="1200" dirty="0"/>
        </a:p>
      </dsp:txBody>
      <dsp:txXfrm>
        <a:off x="2231733" y="32510"/>
        <a:ext cx="2154900" cy="1044940"/>
      </dsp:txXfrm>
    </dsp:sp>
    <dsp:sp modelId="{6E2F3CCE-EC5B-4910-AC43-410B8A1D98A8}">
      <dsp:nvSpPr>
        <dsp:cNvPr id="0" name=""/>
        <dsp:cNvSpPr/>
      </dsp:nvSpPr>
      <dsp:spPr>
        <a:xfrm>
          <a:off x="2421215" y="1109960"/>
          <a:ext cx="210319" cy="1140457"/>
        </a:xfrm>
        <a:custGeom>
          <a:avLst/>
          <a:gdLst/>
          <a:ahLst/>
          <a:cxnLst/>
          <a:rect l="0" t="0" r="0" b="0"/>
          <a:pathLst>
            <a:path>
              <a:moveTo>
                <a:pt x="0" y="0"/>
              </a:moveTo>
              <a:lnTo>
                <a:pt x="0" y="1140457"/>
              </a:lnTo>
              <a:lnTo>
                <a:pt x="210319" y="1140457"/>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7550B8-AF5B-4ECA-B684-7EA5B9476B33}">
      <dsp:nvSpPr>
        <dsp:cNvPr id="0" name=""/>
        <dsp:cNvSpPr/>
      </dsp:nvSpPr>
      <dsp:spPr>
        <a:xfrm>
          <a:off x="2631535" y="1264190"/>
          <a:ext cx="2442107" cy="19724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Supercharging of S.I. Engine is limited by detonation</a:t>
          </a:r>
        </a:p>
      </dsp:txBody>
      <dsp:txXfrm>
        <a:off x="2689306" y="1321961"/>
        <a:ext cx="2326565" cy="1856912"/>
      </dsp:txXfrm>
    </dsp:sp>
    <dsp:sp modelId="{28DF5766-BE45-4AA1-97DC-949357360C8C}">
      <dsp:nvSpPr>
        <dsp:cNvPr id="0" name=""/>
        <dsp:cNvSpPr/>
      </dsp:nvSpPr>
      <dsp:spPr>
        <a:xfrm>
          <a:off x="2421215" y="1109960"/>
          <a:ext cx="245785" cy="2907059"/>
        </a:xfrm>
        <a:custGeom>
          <a:avLst/>
          <a:gdLst/>
          <a:ahLst/>
          <a:cxnLst/>
          <a:rect l="0" t="0" r="0" b="0"/>
          <a:pathLst>
            <a:path>
              <a:moveTo>
                <a:pt x="0" y="0"/>
              </a:moveTo>
              <a:lnTo>
                <a:pt x="0" y="2907059"/>
              </a:lnTo>
              <a:lnTo>
                <a:pt x="245785" y="2907059"/>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792AAE-A738-4EC2-BAA4-8AA9D9D3F9B5}">
      <dsp:nvSpPr>
        <dsp:cNvPr id="0" name=""/>
        <dsp:cNvSpPr/>
      </dsp:nvSpPr>
      <dsp:spPr>
        <a:xfrm>
          <a:off x="2667001" y="3429001"/>
          <a:ext cx="2385526" cy="11760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Supercharging is used in air craft engines.</a:t>
          </a:r>
        </a:p>
      </dsp:txBody>
      <dsp:txXfrm>
        <a:off x="2701446" y="3463446"/>
        <a:ext cx="2316636" cy="1107146"/>
      </dsp:txXfrm>
    </dsp:sp>
    <dsp:sp modelId="{0DDBC0C9-0D31-403F-8B6C-ED1DA2AB4741}">
      <dsp:nvSpPr>
        <dsp:cNvPr id="0" name=""/>
        <dsp:cNvSpPr/>
      </dsp:nvSpPr>
      <dsp:spPr>
        <a:xfrm>
          <a:off x="5351617" y="0"/>
          <a:ext cx="2219920" cy="1109960"/>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C.I. Engine</a:t>
          </a:r>
          <a:endParaRPr lang="en-US" sz="2300" kern="1200" dirty="0"/>
        </a:p>
      </dsp:txBody>
      <dsp:txXfrm>
        <a:off x="5384127" y="32510"/>
        <a:ext cx="2154900" cy="1044940"/>
      </dsp:txXfrm>
    </dsp:sp>
    <dsp:sp modelId="{A8AF9AD5-ABEC-4875-842D-E54E7B1E2DEB}">
      <dsp:nvSpPr>
        <dsp:cNvPr id="0" name=""/>
        <dsp:cNvSpPr/>
      </dsp:nvSpPr>
      <dsp:spPr>
        <a:xfrm>
          <a:off x="5573609" y="1109960"/>
          <a:ext cx="333889" cy="1141673"/>
        </a:xfrm>
        <a:custGeom>
          <a:avLst/>
          <a:gdLst/>
          <a:ahLst/>
          <a:cxnLst/>
          <a:rect l="0" t="0" r="0" b="0"/>
          <a:pathLst>
            <a:path>
              <a:moveTo>
                <a:pt x="0" y="0"/>
              </a:moveTo>
              <a:lnTo>
                <a:pt x="0" y="1141673"/>
              </a:lnTo>
              <a:lnTo>
                <a:pt x="333889" y="1141673"/>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17A246-9942-4A5B-BFE4-9709774D7D73}">
      <dsp:nvSpPr>
        <dsp:cNvPr id="0" name=""/>
        <dsp:cNvSpPr/>
      </dsp:nvSpPr>
      <dsp:spPr>
        <a:xfrm>
          <a:off x="5907498" y="1298066"/>
          <a:ext cx="2532343" cy="190713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In C.I. Engine, super charging tends to prevent knocking it is limited by thermal &amp; mechanical stresses</a:t>
          </a:r>
          <a:endParaRPr lang="en-US" sz="1900" kern="1200" dirty="0"/>
        </a:p>
      </dsp:txBody>
      <dsp:txXfrm>
        <a:off x="5963356" y="1353924"/>
        <a:ext cx="2420627" cy="1795417"/>
      </dsp:txXfrm>
    </dsp:sp>
    <dsp:sp modelId="{CBF87426-C3C9-41DD-9592-DA433AD132E2}">
      <dsp:nvSpPr>
        <dsp:cNvPr id="0" name=""/>
        <dsp:cNvSpPr/>
      </dsp:nvSpPr>
      <dsp:spPr>
        <a:xfrm>
          <a:off x="5573609" y="1109960"/>
          <a:ext cx="369994" cy="2874021"/>
        </a:xfrm>
        <a:custGeom>
          <a:avLst/>
          <a:gdLst/>
          <a:ahLst/>
          <a:cxnLst/>
          <a:rect l="0" t="0" r="0" b="0"/>
          <a:pathLst>
            <a:path>
              <a:moveTo>
                <a:pt x="0" y="0"/>
              </a:moveTo>
              <a:lnTo>
                <a:pt x="0" y="2874021"/>
              </a:lnTo>
              <a:lnTo>
                <a:pt x="369994" y="2874021"/>
              </a:lnTo>
            </a:path>
          </a:pathLst>
        </a:custGeom>
        <a:noFill/>
        <a:ln w="11429" cap="flat" cmpd="sng" algn="ctr">
          <a:solidFill>
            <a:schemeClr val="accent2">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7BDFB8-A97E-4BCF-943A-33E54D5974A8}">
      <dsp:nvSpPr>
        <dsp:cNvPr id="0" name=""/>
        <dsp:cNvSpPr/>
      </dsp:nvSpPr>
      <dsp:spPr>
        <a:xfrm>
          <a:off x="5943603" y="3429001"/>
          <a:ext cx="2491247" cy="11099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Turbo-charging is used in generation plant, commercial &amp; army vehicles</a:t>
          </a:r>
        </a:p>
      </dsp:txBody>
      <dsp:txXfrm>
        <a:off x="5976113" y="3461511"/>
        <a:ext cx="2426227" cy="1044940"/>
      </dsp:txXfrm>
    </dsp:sp>
    <dsp:sp modelId="{59248CEF-35AD-4D6E-9A0B-6524A4101D17}">
      <dsp:nvSpPr>
        <dsp:cNvPr id="0" name=""/>
        <dsp:cNvSpPr/>
      </dsp:nvSpPr>
      <dsp:spPr>
        <a:xfrm>
          <a:off x="2" y="1375519"/>
          <a:ext cx="2070364" cy="1659745"/>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Supercharging</a:t>
          </a:r>
          <a:endParaRPr lang="en-US" sz="2300" kern="1200" dirty="0"/>
        </a:p>
      </dsp:txBody>
      <dsp:txXfrm>
        <a:off x="48614" y="1424131"/>
        <a:ext cx="1973140" cy="15625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02/07/2016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02/07/2016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02/07/2016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02/07/2016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t>Prepared by S. D. Gandhi</a:t>
            </a:r>
            <a:endParaRPr lang="en-US" sz="2800" dirty="0"/>
          </a:p>
        </p:txBody>
      </p:sp>
      <p:sp>
        <p:nvSpPr>
          <p:cNvPr id="2" name="Title 1"/>
          <p:cNvSpPr>
            <a:spLocks noGrp="1"/>
          </p:cNvSpPr>
          <p:nvPr>
            <p:ph type="ctrTitle"/>
          </p:nvPr>
        </p:nvSpPr>
        <p:spPr/>
        <p:txBody>
          <a:bodyPr>
            <a:noAutofit/>
          </a:bodyPr>
          <a:lstStyle/>
          <a:p>
            <a:r>
              <a:rPr lang="en-US" sz="4000" b="1" dirty="0" smtClean="0">
                <a:solidFill>
                  <a:srgbClr val="7030A0"/>
                </a:solidFill>
              </a:rPr>
              <a:t>AAE 17521</a:t>
            </a:r>
            <a:br>
              <a:rPr lang="en-US" sz="4000" b="1" dirty="0" smtClean="0">
                <a:solidFill>
                  <a:srgbClr val="7030A0"/>
                </a:solidFill>
              </a:rPr>
            </a:br>
            <a:r>
              <a:rPr lang="en-US" sz="4000" b="1" dirty="0" smtClean="0">
                <a:solidFill>
                  <a:srgbClr val="7030A0"/>
                </a:solidFill>
              </a:rPr>
              <a:t>Chapter 1</a:t>
            </a:r>
            <a:br>
              <a:rPr lang="en-US" sz="4000" b="1" dirty="0" smtClean="0">
                <a:solidFill>
                  <a:srgbClr val="7030A0"/>
                </a:solidFill>
              </a:rPr>
            </a:br>
            <a:r>
              <a:rPr lang="en-US" sz="4000" b="1" dirty="0" smtClean="0">
                <a:solidFill>
                  <a:srgbClr val="7030A0"/>
                </a:solidFill>
              </a:rPr>
              <a:t>Theory of Combustion</a:t>
            </a:r>
            <a:endParaRPr lang="en-US" sz="4000" b="1" dirty="0">
              <a:solidFill>
                <a:srgbClr val="7030A0"/>
              </a:solidFill>
            </a:endParaRPr>
          </a:p>
        </p:txBody>
      </p:sp>
    </p:spTree>
    <p:extLst>
      <p:ext uri="{BB962C8B-B14F-4D97-AF65-F5344CB8AC3E}">
        <p14:creationId xmlns:p14="http://schemas.microsoft.com/office/powerpoint/2010/main" val="4285319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fontScale="90000"/>
          </a:bodyPr>
          <a:lstStyle/>
          <a:p>
            <a:r>
              <a:rPr lang="en-US" dirty="0" smtClean="0">
                <a:solidFill>
                  <a:srgbClr val="0070C0"/>
                </a:solidFill>
              </a:rPr>
              <a:t>Effect of engine variables on Flame Propagation</a:t>
            </a:r>
            <a:endParaRPr lang="en-US" dirty="0">
              <a:solidFill>
                <a:srgbClr val="0070C0"/>
              </a:solidFill>
            </a:endParaRPr>
          </a:p>
        </p:txBody>
      </p:sp>
      <p:sp>
        <p:nvSpPr>
          <p:cNvPr id="3" name="Content Placeholder 2"/>
          <p:cNvSpPr>
            <a:spLocks noGrp="1"/>
          </p:cNvSpPr>
          <p:nvPr>
            <p:ph sz="quarter" idx="1"/>
          </p:nvPr>
        </p:nvSpPr>
        <p:spPr>
          <a:xfrm>
            <a:off x="301752" y="1295400"/>
            <a:ext cx="8613648" cy="5334000"/>
          </a:xfrm>
        </p:spPr>
        <p:txBody>
          <a:bodyPr>
            <a:normAutofit fontScale="92500" lnSpcReduction="20000"/>
          </a:bodyPr>
          <a:lstStyle/>
          <a:p>
            <a:pPr lvl="0" algn="just"/>
            <a:r>
              <a:rPr lang="en-US" u="sng" dirty="0"/>
              <a:t>Fuel –Air ratio</a:t>
            </a:r>
            <a:r>
              <a:rPr lang="en-US" dirty="0"/>
              <a:t>:- With hydrocarbon fuels the maximum flame velocities occur when mixture strength is 110% of stoichiometric . Lean mixtures release less thermal energy resulting in lower flame temperature &amp; flame speed. Very rich mixtures have incomplete combustion (Some carbon only burns to CO &amp; not to CO</a:t>
            </a:r>
            <a:r>
              <a:rPr lang="en-US" baseline="-25000" dirty="0"/>
              <a:t>2</a:t>
            </a:r>
            <a:r>
              <a:rPr lang="en-US" dirty="0"/>
              <a:t>), which results in production of less thermal energy &amp; hence flame speed is again low.</a:t>
            </a:r>
          </a:p>
          <a:p>
            <a:pPr lvl="0" algn="just"/>
            <a:r>
              <a:rPr lang="en-US" u="sng" dirty="0"/>
              <a:t>Compression ratio</a:t>
            </a:r>
            <a:r>
              <a:rPr lang="en-US" dirty="0"/>
              <a:t>-A higher compression ratio increases the pressure &amp; temperature of the working mixture &amp; decrease the concentration of residual gases. High pressures &amp; temperature of the compressed mixture also speed up the second phase of combustion. Total ignition angle is reduced. Maximum pressure are increased </a:t>
            </a:r>
          </a:p>
          <a:p>
            <a:pPr algn="just"/>
            <a:r>
              <a:rPr lang="en-US" u="sng" dirty="0"/>
              <a:t>Intake temp &amp; </a:t>
            </a:r>
            <a:r>
              <a:rPr lang="en-US" u="sng" dirty="0" smtClean="0"/>
              <a:t>pressure</a:t>
            </a:r>
            <a:r>
              <a:rPr lang="en-US" dirty="0" smtClean="0"/>
              <a:t>-increase </a:t>
            </a:r>
            <a:r>
              <a:rPr lang="en-US" dirty="0"/>
              <a:t>in the intake temp &amp; pr. Increase the flame speed.</a:t>
            </a:r>
            <a:endParaRPr lang="en-US" dirty="0">
              <a:solidFill>
                <a:srgbClr val="7030A0"/>
              </a:solidFill>
            </a:endParaRPr>
          </a:p>
        </p:txBody>
      </p:sp>
    </p:spTree>
    <p:extLst>
      <p:ext uri="{BB962C8B-B14F-4D97-AF65-F5344CB8AC3E}">
        <p14:creationId xmlns:p14="http://schemas.microsoft.com/office/powerpoint/2010/main" val="594718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fontScale="90000"/>
          </a:bodyPr>
          <a:lstStyle/>
          <a:p>
            <a:r>
              <a:rPr lang="en-US" dirty="0" smtClean="0">
                <a:solidFill>
                  <a:srgbClr val="0070C0"/>
                </a:solidFill>
              </a:rPr>
              <a:t>Effect of engine variables on Flame Propagation</a:t>
            </a:r>
            <a:endParaRPr lang="en-US" dirty="0">
              <a:solidFill>
                <a:srgbClr val="0070C0"/>
              </a:solidFill>
            </a:endParaRPr>
          </a:p>
        </p:txBody>
      </p:sp>
      <p:sp>
        <p:nvSpPr>
          <p:cNvPr id="3" name="Content Placeholder 2"/>
          <p:cNvSpPr>
            <a:spLocks noGrp="1"/>
          </p:cNvSpPr>
          <p:nvPr>
            <p:ph sz="quarter" idx="1"/>
          </p:nvPr>
        </p:nvSpPr>
        <p:spPr>
          <a:xfrm>
            <a:off x="301752" y="1295400"/>
            <a:ext cx="8613648" cy="5334000"/>
          </a:xfrm>
        </p:spPr>
        <p:txBody>
          <a:bodyPr>
            <a:normAutofit/>
          </a:bodyPr>
          <a:lstStyle/>
          <a:p>
            <a:pPr lvl="0" algn="just"/>
            <a:r>
              <a:rPr lang="en-US" u="sng" dirty="0"/>
              <a:t>Engine load</a:t>
            </a:r>
            <a:r>
              <a:rPr lang="en-US" dirty="0"/>
              <a:t>:-With increases in the engine load the cycle pressures increase. Hence the flame speed increases.</a:t>
            </a:r>
          </a:p>
          <a:p>
            <a:pPr lvl="0" algn="just"/>
            <a:r>
              <a:rPr lang="en-US" u="sng" dirty="0"/>
              <a:t>Turbulence:</a:t>
            </a:r>
            <a:r>
              <a:rPr lang="en-US" dirty="0"/>
              <a:t>-The flame speed is very low in non-turbulent mixtures. A turbulent motion of the mixture intensifies the processes of heat transfer &amp; mixing of the burned &amp; unburned portions in the flame front (diffusion). These two factors cause the velocity of turbulent flame to increase practically in proportion to the turbulence velocity. However, excessive turbulence is also undesirable.</a:t>
            </a:r>
          </a:p>
          <a:p>
            <a:pPr lvl="0" algn="just"/>
            <a:endParaRPr lang="en-US" dirty="0">
              <a:solidFill>
                <a:srgbClr val="7030A0"/>
              </a:solidFill>
            </a:endParaRPr>
          </a:p>
        </p:txBody>
      </p:sp>
    </p:spTree>
    <p:extLst>
      <p:ext uri="{BB962C8B-B14F-4D97-AF65-F5344CB8AC3E}">
        <p14:creationId xmlns:p14="http://schemas.microsoft.com/office/powerpoint/2010/main" val="3955407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fontScale="90000"/>
          </a:bodyPr>
          <a:lstStyle/>
          <a:p>
            <a:r>
              <a:rPr lang="en-US" dirty="0" smtClean="0">
                <a:solidFill>
                  <a:srgbClr val="0070C0"/>
                </a:solidFill>
              </a:rPr>
              <a:t>Effect of engine variables on Flame Propagation</a:t>
            </a:r>
            <a:endParaRPr lang="en-US" dirty="0">
              <a:solidFill>
                <a:srgbClr val="0070C0"/>
              </a:solidFill>
            </a:endParaRPr>
          </a:p>
        </p:txBody>
      </p:sp>
      <p:sp>
        <p:nvSpPr>
          <p:cNvPr id="3" name="Content Placeholder 2"/>
          <p:cNvSpPr>
            <a:spLocks noGrp="1"/>
          </p:cNvSpPr>
          <p:nvPr>
            <p:ph sz="quarter" idx="1"/>
          </p:nvPr>
        </p:nvSpPr>
        <p:spPr>
          <a:xfrm>
            <a:off x="301752" y="1295400"/>
            <a:ext cx="8613648" cy="5334000"/>
          </a:xfrm>
        </p:spPr>
        <p:txBody>
          <a:bodyPr>
            <a:normAutofit fontScale="92500" lnSpcReduction="20000"/>
          </a:bodyPr>
          <a:lstStyle/>
          <a:p>
            <a:pPr lvl="0" algn="just"/>
            <a:r>
              <a:rPr lang="en-US" u="sng" dirty="0"/>
              <a:t>Engine speed</a:t>
            </a:r>
            <a:r>
              <a:rPr lang="en-US" dirty="0"/>
              <a:t> – the higher the engine speed the greater the turbulence inside the cylinder. For this reason the flame speed increases almost linearly with engine speed. The crank angle required for the flame propagation, which is the main phase of combustion, will remain almost constant at all speed.</a:t>
            </a:r>
          </a:p>
          <a:p>
            <a:pPr lvl="0" algn="just"/>
            <a:r>
              <a:rPr lang="en-US" u="sng" dirty="0"/>
              <a:t>Engine size</a:t>
            </a:r>
            <a:r>
              <a:rPr lang="en-US" dirty="0"/>
              <a:t>- engine of similar design generally run at the same piston speed. This is achieved by smaller engine having larger RPM &amp; larger engines having smaller RPM. Due to the same piston speed. The inlet velocity, the degree of turbulence &amp; the flame speed are nearly same in similar engines regardless of the size.</a:t>
            </a:r>
          </a:p>
          <a:p>
            <a:pPr marL="0" indent="0" algn="just">
              <a:buNone/>
            </a:pPr>
            <a:r>
              <a:rPr lang="en-US" dirty="0" smtClean="0"/>
              <a:t>	i.e</a:t>
            </a:r>
            <a:r>
              <a:rPr lang="en-US" dirty="0"/>
              <a:t>. the number of crank degrees required for flame </a:t>
            </a:r>
            <a:r>
              <a:rPr lang="en-US" dirty="0" smtClean="0"/>
              <a:t>	travel </a:t>
            </a:r>
            <a:r>
              <a:rPr lang="en-US" dirty="0"/>
              <a:t>will be about the same irrespective of engine </a:t>
            </a:r>
            <a:r>
              <a:rPr lang="en-US" dirty="0" smtClean="0"/>
              <a:t>	size</a:t>
            </a:r>
            <a:r>
              <a:rPr lang="en-US" dirty="0"/>
              <a:t>, provided the engine are similar.</a:t>
            </a:r>
          </a:p>
          <a:p>
            <a:pPr lvl="0" algn="just"/>
            <a:endParaRPr lang="en-US" dirty="0">
              <a:solidFill>
                <a:srgbClr val="7030A0"/>
              </a:solidFill>
            </a:endParaRPr>
          </a:p>
        </p:txBody>
      </p:sp>
    </p:spTree>
    <p:extLst>
      <p:ext uri="{BB962C8B-B14F-4D97-AF65-F5344CB8AC3E}">
        <p14:creationId xmlns:p14="http://schemas.microsoft.com/office/powerpoint/2010/main" val="3371054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1.2 Abnormal Combustion</a:t>
            </a:r>
            <a:endParaRPr lang="en-US" dirty="0">
              <a:solidFill>
                <a:srgbClr val="7030A0"/>
              </a:solidFill>
            </a:endParaRPr>
          </a:p>
        </p:txBody>
      </p:sp>
      <p:sp>
        <p:nvSpPr>
          <p:cNvPr id="3" name="Content Placeholder 2"/>
          <p:cNvSpPr>
            <a:spLocks noGrp="1"/>
          </p:cNvSpPr>
          <p:nvPr>
            <p:ph sz="quarter" idx="1"/>
          </p:nvPr>
        </p:nvSpPr>
        <p:spPr/>
        <p:txBody>
          <a:bodyPr/>
          <a:lstStyle/>
          <a:p>
            <a:r>
              <a:rPr lang="en-US" b="1" dirty="0">
                <a:solidFill>
                  <a:srgbClr val="7030A0"/>
                </a:solidFill>
              </a:rPr>
              <a:t>Detonation type of abnormal combustion</a:t>
            </a:r>
            <a:r>
              <a:rPr lang="en-US" dirty="0">
                <a:solidFill>
                  <a:srgbClr val="7030A0"/>
                </a:solidFill>
              </a:rPr>
              <a:t>.</a:t>
            </a:r>
          </a:p>
          <a:p>
            <a:endParaRPr lang="en-US" dirty="0"/>
          </a:p>
        </p:txBody>
      </p:sp>
      <p:pic>
        <p:nvPicPr>
          <p:cNvPr id="4" name="Picture 3"/>
          <p:cNvPicPr/>
          <p:nvPr/>
        </p:nvPicPr>
        <p:blipFill>
          <a:blip r:embed="rId2"/>
          <a:srcRect/>
          <a:stretch>
            <a:fillRect/>
          </a:stretch>
        </p:blipFill>
        <p:spPr bwMode="auto">
          <a:xfrm>
            <a:off x="228600" y="2209799"/>
            <a:ext cx="3886200" cy="33428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Rectangle 4"/>
              <p:cNvSpPr/>
              <p:nvPr/>
            </p:nvSpPr>
            <p:spPr>
              <a:xfrm>
                <a:off x="4114800" y="2136339"/>
                <a:ext cx="4724400" cy="4093428"/>
              </a:xfrm>
              <a:prstGeom prst="rect">
                <a:avLst/>
              </a:prstGeom>
            </p:spPr>
            <p:txBody>
              <a:bodyPr wrap="square">
                <a:spAutoFit/>
              </a:bodyPr>
              <a:lstStyle/>
              <a:p>
                <a:pPr algn="just"/>
                <a:r>
                  <a:rPr lang="en-US" sz="2000" dirty="0"/>
                  <a:t> A= Source of ignition causing hollow nucleus to be formed and flame front to propagate further. </a:t>
                </a:r>
              </a:p>
              <a:p>
                <a:pPr algn="just"/>
                <a:r>
                  <a:rPr lang="en-US" sz="2000" dirty="0" smtClean="0"/>
                  <a:t>BB’</a:t>
                </a:r>
                <a14:m>
                  <m:oMath xmlns:m="http://schemas.openxmlformats.org/officeDocument/2006/math">
                    <a:fld id="{19FAB981-0255-439E-BF1C-571318F2F4B4}" type="mathplaceholder">
                      <a:rPr lang="en-US" sz="2000" i="1" smtClean="0">
                        <a:latin typeface="Cambria Math"/>
                      </a:rPr>
                      <a:t>Type equation here.</a:t>
                    </a:fld>
                  </m:oMath>
                </a14:m>
                <a:r>
                  <a:rPr lang="en-US" sz="2000" dirty="0" smtClean="0"/>
                  <a:t>= </a:t>
                </a:r>
                <a:r>
                  <a:rPr lang="en-US" sz="2000" dirty="0"/>
                  <a:t>intermediate position of the flame front</a:t>
                </a:r>
              </a:p>
              <a:p>
                <a:pPr algn="just"/>
                <a:r>
                  <a:rPr lang="en-US" sz="2000" dirty="0"/>
                  <a:t>   CC’ = intermediate position of flame front</a:t>
                </a:r>
              </a:p>
              <a:p>
                <a:pPr algn="just"/>
                <a:r>
                  <a:rPr lang="en-US" sz="2000" dirty="0"/>
                  <a:t>CC’D = unburnt end charge reaching critical temperature </a:t>
                </a:r>
                <a:endParaRPr lang="en-US" sz="2000" dirty="0" smtClean="0"/>
              </a:p>
              <a:p>
                <a:pPr algn="just"/>
                <a:r>
                  <a:rPr lang="en-US" sz="2000" i="1" dirty="0" smtClean="0">
                    <a:solidFill>
                      <a:srgbClr val="7030A0"/>
                    </a:solidFill>
                  </a:rPr>
                  <a:t>In </a:t>
                </a:r>
                <a:r>
                  <a:rPr lang="en-US" sz="2000" i="1" dirty="0">
                    <a:solidFill>
                      <a:srgbClr val="7030A0"/>
                    </a:solidFill>
                  </a:rPr>
                  <a:t>abnormal combustion, the end charge auto-ignites before the flame front reaches it</a:t>
                </a:r>
                <a:r>
                  <a:rPr lang="en-US" sz="2000" dirty="0"/>
                  <a:t>. </a:t>
                </a:r>
              </a:p>
              <a:p>
                <a:pPr algn="just"/>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4114800" y="2136339"/>
                <a:ext cx="4724400" cy="4093428"/>
              </a:xfrm>
              <a:prstGeom prst="rect">
                <a:avLst/>
              </a:prstGeom>
              <a:blipFill rotWithShape="1">
                <a:blip r:embed="rId3"/>
                <a:stretch>
                  <a:fillRect l="-1290" t="-893" r="-2452" b="-1488"/>
                </a:stretch>
              </a:blipFill>
            </p:spPr>
            <p:txBody>
              <a:bodyPr/>
              <a:lstStyle/>
              <a:p>
                <a:r>
                  <a:rPr lang="en-US">
                    <a:noFill/>
                  </a:rPr>
                  <a:t> </a:t>
                </a:r>
              </a:p>
            </p:txBody>
          </p:sp>
        </mc:Fallback>
      </mc:AlternateContent>
    </p:spTree>
    <p:extLst>
      <p:ext uri="{BB962C8B-B14F-4D97-AF65-F5344CB8AC3E}">
        <p14:creationId xmlns:p14="http://schemas.microsoft.com/office/powerpoint/2010/main" val="105926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lstStyle/>
          <a:p>
            <a:r>
              <a:rPr lang="en-US" dirty="0" smtClean="0">
                <a:solidFill>
                  <a:srgbClr val="7030A0"/>
                </a:solidFill>
              </a:rPr>
              <a:t>1.2 Abnormal Combustion</a:t>
            </a:r>
            <a:endParaRPr lang="en-US" dirty="0">
              <a:solidFill>
                <a:srgbClr val="7030A0"/>
              </a:solidFill>
            </a:endParaRPr>
          </a:p>
        </p:txBody>
      </p:sp>
      <p:sp>
        <p:nvSpPr>
          <p:cNvPr id="3" name="Content Placeholder 2"/>
          <p:cNvSpPr>
            <a:spLocks noGrp="1"/>
          </p:cNvSpPr>
          <p:nvPr>
            <p:ph sz="quarter" idx="1"/>
          </p:nvPr>
        </p:nvSpPr>
        <p:spPr>
          <a:xfrm>
            <a:off x="301752" y="1371600"/>
            <a:ext cx="8503920" cy="5029200"/>
          </a:xfrm>
        </p:spPr>
        <p:txBody>
          <a:bodyPr>
            <a:noAutofit/>
          </a:bodyPr>
          <a:lstStyle/>
          <a:p>
            <a:r>
              <a:rPr lang="en-US" sz="2400" b="1" dirty="0"/>
              <a:t>Detonation type of abnormal combustion</a:t>
            </a:r>
            <a:r>
              <a:rPr lang="en-US" sz="2400" dirty="0"/>
              <a:t>.</a:t>
            </a:r>
          </a:p>
          <a:p>
            <a:r>
              <a:rPr lang="en-US" sz="2400" dirty="0"/>
              <a:t> Figure shows combustion with detonation. The flame front has reached BB’ and the unburnt charge BB’D has reached the critical conditions for auto-ignition. In this case there is a possibility of detonation. If the flame front can proceed from BB’ to D and consume the unburnt charge in a normal manner, prior to completion of the Ignition delay period, there will be no detonation.</a:t>
            </a:r>
          </a:p>
          <a:p>
            <a:r>
              <a:rPr lang="en-US" sz="2400" dirty="0"/>
              <a:t>	If, however, the flame front is able to proceed only as far as, say CC’, during the ignition delay period, then the remaining portion of the unburnt charge CC’D will auto-ignite and cause extreme pressure fluctuations from about 50 bar to 150-200 bar.</a:t>
            </a:r>
          </a:p>
          <a:p>
            <a:pPr marL="0" indent="0">
              <a:buNone/>
            </a:pPr>
            <a:endParaRPr lang="en-US" sz="2400" dirty="0"/>
          </a:p>
          <a:p>
            <a:endParaRPr lang="en-US" sz="2400" dirty="0"/>
          </a:p>
        </p:txBody>
      </p:sp>
    </p:spTree>
    <p:extLst>
      <p:ext uri="{BB962C8B-B14F-4D97-AF65-F5344CB8AC3E}">
        <p14:creationId xmlns:p14="http://schemas.microsoft.com/office/powerpoint/2010/main" val="125869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pPr lvl="0"/>
            <a:r>
              <a:rPr lang="en-US" b="1" dirty="0">
                <a:solidFill>
                  <a:srgbClr val="7030A0"/>
                </a:solidFill>
              </a:rPr>
              <a:t>Effects of detonation</a:t>
            </a:r>
            <a:r>
              <a:rPr lang="en-US" dirty="0">
                <a:solidFill>
                  <a:srgbClr val="7030A0"/>
                </a:solidFill>
              </a:rPr>
              <a:t/>
            </a:r>
            <a:br>
              <a:rPr lang="en-US" dirty="0">
                <a:solidFill>
                  <a:srgbClr val="7030A0"/>
                </a:solidFill>
              </a:rPr>
            </a:br>
            <a:endParaRPr lang="en-US" dirty="0">
              <a:solidFill>
                <a:srgbClr val="7030A0"/>
              </a:solidFill>
            </a:endParaRPr>
          </a:p>
        </p:txBody>
      </p:sp>
      <p:sp>
        <p:nvSpPr>
          <p:cNvPr id="3" name="Content Placeholder 2"/>
          <p:cNvSpPr>
            <a:spLocks noGrp="1"/>
          </p:cNvSpPr>
          <p:nvPr>
            <p:ph sz="quarter" idx="1"/>
          </p:nvPr>
        </p:nvSpPr>
        <p:spPr>
          <a:xfrm>
            <a:off x="301752" y="838200"/>
            <a:ext cx="8503920" cy="5943600"/>
          </a:xfrm>
        </p:spPr>
        <p:txBody>
          <a:bodyPr>
            <a:noAutofit/>
          </a:bodyPr>
          <a:lstStyle/>
          <a:p>
            <a:pPr lvl="0" algn="just"/>
            <a:r>
              <a:rPr lang="en-US" sz="2400" dirty="0" smtClean="0">
                <a:effectLst>
                  <a:outerShdw blurRad="38100" dist="38100" dir="2700000" algn="tl">
                    <a:srgbClr val="000000">
                      <a:alpha val="43137"/>
                    </a:srgbClr>
                  </a:outerShdw>
                </a:effectLst>
              </a:rPr>
              <a:t>Noise </a:t>
            </a:r>
            <a:r>
              <a:rPr lang="en-US" sz="2400" dirty="0">
                <a:effectLst>
                  <a:outerShdw blurRad="38100" dist="38100" dir="2700000" algn="tl">
                    <a:srgbClr val="000000">
                      <a:alpha val="43137"/>
                    </a:srgbClr>
                  </a:outerShdw>
                </a:effectLst>
              </a:rPr>
              <a:t>and vibration</a:t>
            </a:r>
            <a:r>
              <a:rPr lang="en-US" sz="2400" dirty="0"/>
              <a:t>: the presence of vibratory motion causes crankshaft vibrations and the engine runs rough.</a:t>
            </a:r>
          </a:p>
          <a:p>
            <a:pPr lvl="0" algn="just"/>
            <a:r>
              <a:rPr lang="en-US" sz="2400" dirty="0">
                <a:effectLst>
                  <a:outerShdw blurRad="38100" dist="38100" dir="2700000" algn="tl">
                    <a:srgbClr val="000000">
                      <a:alpha val="43137"/>
                    </a:srgbClr>
                  </a:outerShdw>
                </a:effectLst>
              </a:rPr>
              <a:t>Mechanical damage</a:t>
            </a:r>
            <a:r>
              <a:rPr lang="en-US" sz="2400" dirty="0"/>
              <a:t>: the cylinder head and valves may be pitted, increased rate of wear may occur.</a:t>
            </a:r>
          </a:p>
          <a:p>
            <a:pPr lvl="0" algn="just"/>
            <a:r>
              <a:rPr lang="en-US" sz="2400" dirty="0">
                <a:effectLst>
                  <a:outerShdw blurRad="38100" dist="38100" dir="2700000" algn="tl">
                    <a:srgbClr val="000000">
                      <a:alpha val="43137"/>
                    </a:srgbClr>
                  </a:outerShdw>
                </a:effectLst>
              </a:rPr>
              <a:t>Carbon </a:t>
            </a:r>
            <a:r>
              <a:rPr lang="en-US" sz="2400" dirty="0" smtClean="0">
                <a:effectLst>
                  <a:outerShdw blurRad="38100" dist="38100" dir="2700000" algn="tl">
                    <a:srgbClr val="000000">
                      <a:alpha val="43137"/>
                    </a:srgbClr>
                  </a:outerShdw>
                </a:effectLst>
              </a:rPr>
              <a:t>Deposits</a:t>
            </a:r>
            <a:r>
              <a:rPr lang="en-US" sz="2400" dirty="0" smtClean="0"/>
              <a:t>: </a:t>
            </a:r>
            <a:r>
              <a:rPr lang="en-US" sz="2400" dirty="0"/>
              <a:t>detonation results in increased carbon deposits.</a:t>
            </a:r>
          </a:p>
          <a:p>
            <a:pPr lvl="0" algn="just"/>
            <a:r>
              <a:rPr lang="en-US" sz="2400" dirty="0">
                <a:effectLst>
                  <a:outerShdw blurRad="38100" dist="38100" dir="2700000" algn="tl">
                    <a:srgbClr val="000000">
                      <a:alpha val="43137"/>
                    </a:srgbClr>
                  </a:outerShdw>
                </a:effectLst>
              </a:rPr>
              <a:t>Increase in heat transfer</a:t>
            </a:r>
            <a:r>
              <a:rPr lang="en-US" sz="2400" dirty="0"/>
              <a:t>: occurs due to scouring away of protective layer of inactive stagnant gas on the cylinder walls due to pressure waves.</a:t>
            </a:r>
          </a:p>
          <a:p>
            <a:pPr lvl="0" algn="just"/>
            <a:r>
              <a:rPr lang="en-US" sz="2400" dirty="0">
                <a:effectLst>
                  <a:outerShdw blurRad="38100" dist="38100" dir="2700000" algn="tl">
                    <a:srgbClr val="000000">
                      <a:alpha val="43137"/>
                    </a:srgbClr>
                  </a:outerShdw>
                </a:effectLst>
              </a:rPr>
              <a:t>Decrease in power output and efficiency</a:t>
            </a:r>
            <a:r>
              <a:rPr lang="en-US" sz="2400" dirty="0"/>
              <a:t>: due to increase in the rate of heat transfer the power output as well as efficiency of a detonating engine decreases. </a:t>
            </a:r>
          </a:p>
          <a:p>
            <a:pPr lvl="0" algn="just"/>
            <a:r>
              <a:rPr lang="en-US" sz="2400" dirty="0">
                <a:effectLst>
                  <a:outerShdw blurRad="38100" dist="38100" dir="2700000" algn="tl">
                    <a:srgbClr val="000000">
                      <a:alpha val="43137"/>
                    </a:srgbClr>
                  </a:outerShdw>
                </a:effectLst>
              </a:rPr>
              <a:t>Pre-ignition</a:t>
            </a:r>
            <a:r>
              <a:rPr lang="en-US" sz="2400" dirty="0"/>
              <a:t>: The increased rate of heat transfer to walls causes local overheating of spark plug, </a:t>
            </a:r>
            <a:r>
              <a:rPr lang="en-US" sz="2400" dirty="0" smtClean="0"/>
              <a:t>which ignites  </a:t>
            </a:r>
            <a:r>
              <a:rPr lang="en-US" sz="2400" dirty="0"/>
              <a:t>charge before </a:t>
            </a:r>
            <a:r>
              <a:rPr lang="en-US" sz="2400" dirty="0" smtClean="0"/>
              <a:t>the </a:t>
            </a:r>
            <a:r>
              <a:rPr lang="en-US" sz="2400" dirty="0"/>
              <a:t>spark, thus causing Pre- ignition.</a:t>
            </a:r>
          </a:p>
          <a:p>
            <a:pPr algn="just"/>
            <a:endParaRPr lang="en-US" sz="1600" dirty="0"/>
          </a:p>
        </p:txBody>
      </p:sp>
    </p:spTree>
    <p:extLst>
      <p:ext uri="{BB962C8B-B14F-4D97-AF65-F5344CB8AC3E}">
        <p14:creationId xmlns:p14="http://schemas.microsoft.com/office/powerpoint/2010/main" val="3697434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pPr lvl="0"/>
            <a:r>
              <a:rPr lang="en-US" b="1" dirty="0" smtClean="0">
                <a:solidFill>
                  <a:srgbClr val="7030A0"/>
                </a:solidFill>
              </a:rPr>
              <a:t>Control </a:t>
            </a:r>
            <a:r>
              <a:rPr lang="en-US" b="1" dirty="0">
                <a:solidFill>
                  <a:srgbClr val="7030A0"/>
                </a:solidFill>
              </a:rPr>
              <a:t>of detonation</a:t>
            </a:r>
            <a:r>
              <a:rPr lang="en-US" dirty="0">
                <a:solidFill>
                  <a:srgbClr val="7030A0"/>
                </a:solidFill>
              </a:rPr>
              <a:t/>
            </a:r>
            <a:br>
              <a:rPr lang="en-US" dirty="0">
                <a:solidFill>
                  <a:srgbClr val="7030A0"/>
                </a:solidFill>
              </a:rPr>
            </a:br>
            <a:endParaRPr lang="en-US" dirty="0">
              <a:solidFill>
                <a:srgbClr val="7030A0"/>
              </a:solidFill>
            </a:endParaRPr>
          </a:p>
        </p:txBody>
      </p:sp>
      <p:sp>
        <p:nvSpPr>
          <p:cNvPr id="3" name="Content Placeholder 2"/>
          <p:cNvSpPr>
            <a:spLocks noGrp="1"/>
          </p:cNvSpPr>
          <p:nvPr>
            <p:ph sz="quarter" idx="1"/>
          </p:nvPr>
        </p:nvSpPr>
        <p:spPr>
          <a:xfrm>
            <a:off x="457200" y="1676400"/>
            <a:ext cx="8503920" cy="5943600"/>
          </a:xfrm>
        </p:spPr>
        <p:txBody>
          <a:bodyPr>
            <a:noAutofit/>
          </a:bodyPr>
          <a:lstStyle/>
          <a:p>
            <a:pPr marL="0" indent="0">
              <a:buNone/>
            </a:pPr>
            <a:r>
              <a:rPr lang="en-US" sz="2400" dirty="0"/>
              <a:t>Methods of controlling detonation:</a:t>
            </a:r>
          </a:p>
          <a:p>
            <a:pPr marL="0" indent="0">
              <a:buNone/>
            </a:pPr>
            <a:r>
              <a:rPr lang="en-US" sz="2400" dirty="0"/>
              <a:t>By controlling following engine variables, detonation can be controlled.</a:t>
            </a:r>
          </a:p>
          <a:p>
            <a:r>
              <a:rPr lang="en-US" sz="2400" dirty="0"/>
              <a:t> </a:t>
            </a:r>
            <a:r>
              <a:rPr lang="en-US" sz="2400" dirty="0" smtClean="0"/>
              <a:t>Increasing </a:t>
            </a:r>
            <a:r>
              <a:rPr lang="en-US" sz="2400" dirty="0"/>
              <a:t>engine rpm.</a:t>
            </a:r>
          </a:p>
          <a:p>
            <a:pPr lvl="0"/>
            <a:r>
              <a:rPr lang="en-US" sz="2400" dirty="0"/>
              <a:t>Retarding spark timing</a:t>
            </a:r>
          </a:p>
          <a:p>
            <a:pPr lvl="0"/>
            <a:r>
              <a:rPr lang="en-US" sz="2400" dirty="0"/>
              <a:t>Reducing pressure in inlet manifold by throttling. In supercharged engines reducing supercharging pressures reduces detonation.</a:t>
            </a:r>
          </a:p>
          <a:p>
            <a:pPr lvl="0"/>
            <a:r>
              <a:rPr lang="en-US" sz="2400" dirty="0"/>
              <a:t>Making the ratio too lean or too rich, preferably latter.</a:t>
            </a:r>
          </a:p>
          <a:p>
            <a:pPr lvl="0"/>
            <a:r>
              <a:rPr lang="en-US" sz="2400" dirty="0"/>
              <a:t>Water injection. </a:t>
            </a:r>
          </a:p>
          <a:p>
            <a:endParaRPr lang="en-US" sz="2400" dirty="0"/>
          </a:p>
          <a:p>
            <a:pPr lvl="0" algn="just"/>
            <a:endParaRPr lang="en-US" sz="2400" dirty="0"/>
          </a:p>
          <a:p>
            <a:pPr algn="just"/>
            <a:endParaRPr lang="en-US" sz="1600" dirty="0"/>
          </a:p>
        </p:txBody>
      </p:sp>
    </p:spTree>
    <p:extLst>
      <p:ext uri="{BB962C8B-B14F-4D97-AF65-F5344CB8AC3E}">
        <p14:creationId xmlns:p14="http://schemas.microsoft.com/office/powerpoint/2010/main" val="2988922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pPr lvl="0"/>
            <a:r>
              <a:rPr lang="en-US" b="1" dirty="0" smtClean="0">
                <a:solidFill>
                  <a:srgbClr val="7030A0"/>
                </a:solidFill>
              </a:rPr>
              <a:t>Control </a:t>
            </a:r>
            <a:r>
              <a:rPr lang="en-US" b="1" dirty="0">
                <a:solidFill>
                  <a:srgbClr val="7030A0"/>
                </a:solidFill>
              </a:rPr>
              <a:t>of detonation</a:t>
            </a:r>
            <a:r>
              <a:rPr lang="en-US" dirty="0">
                <a:solidFill>
                  <a:srgbClr val="7030A0"/>
                </a:solidFill>
              </a:rPr>
              <a:t/>
            </a:r>
            <a:br>
              <a:rPr lang="en-US" dirty="0">
                <a:solidFill>
                  <a:srgbClr val="7030A0"/>
                </a:solidFill>
              </a:rPr>
            </a:br>
            <a:endParaRPr lang="en-US" dirty="0">
              <a:solidFill>
                <a:srgbClr val="7030A0"/>
              </a:solidFill>
            </a:endParaRPr>
          </a:p>
        </p:txBody>
      </p:sp>
      <p:sp>
        <p:nvSpPr>
          <p:cNvPr id="3" name="Content Placeholder 2"/>
          <p:cNvSpPr>
            <a:spLocks noGrp="1"/>
          </p:cNvSpPr>
          <p:nvPr>
            <p:ph sz="quarter" idx="1"/>
          </p:nvPr>
        </p:nvSpPr>
        <p:spPr>
          <a:xfrm>
            <a:off x="457200" y="1676400"/>
            <a:ext cx="8503920" cy="5943600"/>
          </a:xfrm>
        </p:spPr>
        <p:txBody>
          <a:bodyPr>
            <a:noAutofit/>
          </a:bodyPr>
          <a:lstStyle/>
          <a:p>
            <a:pPr marL="0" indent="0">
              <a:buNone/>
            </a:pPr>
            <a:r>
              <a:rPr lang="en-US" sz="2400" dirty="0"/>
              <a:t>By design features, detonation can be reduced.</a:t>
            </a:r>
          </a:p>
          <a:p>
            <a:pPr marL="0" indent="0">
              <a:buNone/>
            </a:pPr>
            <a:endParaRPr lang="en-US" sz="2400" dirty="0"/>
          </a:p>
          <a:p>
            <a:pPr lvl="0"/>
            <a:r>
              <a:rPr lang="en-US" sz="2400" dirty="0"/>
              <a:t>Use of low compression ratio.</a:t>
            </a:r>
          </a:p>
          <a:p>
            <a:pPr lvl="0"/>
            <a:r>
              <a:rPr lang="en-US" sz="2400" dirty="0"/>
              <a:t>Increasing turbulence</a:t>
            </a:r>
          </a:p>
          <a:p>
            <a:pPr lvl="0"/>
            <a:r>
              <a:rPr lang="en-US" sz="2400" dirty="0"/>
              <a:t>Relocating spark plugs or use of two or more spark plugs.</a:t>
            </a:r>
          </a:p>
          <a:p>
            <a:pPr lvl="0"/>
            <a:r>
              <a:rPr lang="en-US" sz="2400" dirty="0"/>
              <a:t>Suitable combustion chamber design to reduce flame length and to reduce temperature of end gas.</a:t>
            </a:r>
          </a:p>
          <a:p>
            <a:r>
              <a:rPr lang="en-US" sz="2400" dirty="0"/>
              <a:t> </a:t>
            </a:r>
            <a:r>
              <a:rPr lang="en-US" sz="2400" dirty="0" smtClean="0"/>
              <a:t>It </a:t>
            </a:r>
            <a:r>
              <a:rPr lang="en-US" sz="2400" dirty="0"/>
              <a:t>can be eliminated by using High octane fuels, or by adding additives </a:t>
            </a:r>
            <a:r>
              <a:rPr lang="en-US" sz="2400" dirty="0" smtClean="0"/>
              <a:t>known </a:t>
            </a:r>
            <a:r>
              <a:rPr lang="en-US" sz="2400" dirty="0"/>
              <a:t>as dopes to petrol.</a:t>
            </a:r>
          </a:p>
          <a:p>
            <a:pPr marL="0" lvl="0" indent="0" algn="just">
              <a:buNone/>
            </a:pPr>
            <a:endParaRPr lang="en-US" sz="2400" dirty="0"/>
          </a:p>
          <a:p>
            <a:pPr algn="just"/>
            <a:endParaRPr lang="en-US" sz="1600" dirty="0"/>
          </a:p>
        </p:txBody>
      </p:sp>
    </p:spTree>
    <p:extLst>
      <p:ext uri="{BB962C8B-B14F-4D97-AF65-F5344CB8AC3E}">
        <p14:creationId xmlns:p14="http://schemas.microsoft.com/office/powerpoint/2010/main" val="3210337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371600"/>
          </a:xfrm>
        </p:spPr>
        <p:txBody>
          <a:bodyPr>
            <a:normAutofit fontScale="90000"/>
          </a:bodyPr>
          <a:lstStyle/>
          <a:p>
            <a:pPr lvl="0" algn="l"/>
            <a:r>
              <a:rPr lang="en-US" dirty="0">
                <a:solidFill>
                  <a:srgbClr val="7030A0"/>
                </a:solidFill>
              </a:rPr>
              <a:t>What is Ignition delay? How it affects the combustion process in </a:t>
            </a:r>
            <a:r>
              <a:rPr lang="en-US" b="1" dirty="0">
                <a:solidFill>
                  <a:srgbClr val="7030A0"/>
                </a:solidFill>
              </a:rPr>
              <a:t>S.I. Engine</a:t>
            </a:r>
            <a:r>
              <a:rPr lang="en-US" dirty="0">
                <a:solidFill>
                  <a:srgbClr val="7030A0"/>
                </a:solidFill>
              </a:rPr>
              <a:t>?</a:t>
            </a:r>
            <a:br>
              <a:rPr lang="en-US" dirty="0">
                <a:solidFill>
                  <a:srgbClr val="7030A0"/>
                </a:solidFill>
              </a:rPr>
            </a:br>
            <a:endParaRPr lang="en-US" dirty="0">
              <a:solidFill>
                <a:srgbClr val="7030A0"/>
              </a:solidFill>
            </a:endParaRPr>
          </a:p>
        </p:txBody>
      </p:sp>
      <p:sp>
        <p:nvSpPr>
          <p:cNvPr id="3" name="Content Placeholder 2"/>
          <p:cNvSpPr>
            <a:spLocks noGrp="1"/>
          </p:cNvSpPr>
          <p:nvPr>
            <p:ph sz="quarter" idx="1"/>
          </p:nvPr>
        </p:nvSpPr>
        <p:spPr/>
        <p:txBody>
          <a:bodyPr>
            <a:normAutofit fontScale="77500" lnSpcReduction="20000"/>
          </a:bodyPr>
          <a:lstStyle/>
          <a:p>
            <a:pPr algn="just">
              <a:lnSpc>
                <a:spcPct val="120000"/>
              </a:lnSpc>
              <a:spcBef>
                <a:spcPts val="600"/>
              </a:spcBef>
              <a:spcAft>
                <a:spcPts val="1000"/>
              </a:spcAft>
            </a:pPr>
            <a:r>
              <a:rPr lang="en-US" dirty="0" smtClean="0"/>
              <a:t>In </a:t>
            </a:r>
            <a:r>
              <a:rPr lang="en-US" dirty="0"/>
              <a:t>abnormal combustion, called detonation, end charge auto-ignites before the flame front reaches it. To auto-ignite, the last unburnt charge must reach above critical temperature and remain at this temperature for certain length of time. This time required in the chemical preparation phase is called “</a:t>
            </a:r>
            <a:r>
              <a:rPr lang="en-US" b="1" dirty="0">
                <a:effectLst>
                  <a:outerShdw blurRad="38100" dist="38100" dir="2700000" algn="tl">
                    <a:srgbClr val="000000">
                      <a:alpha val="43137"/>
                    </a:srgbClr>
                  </a:outerShdw>
                </a:effectLst>
              </a:rPr>
              <a:t>Ignition Delay</a:t>
            </a:r>
            <a:r>
              <a:rPr lang="en-US" b="1" dirty="0"/>
              <a:t>”.</a:t>
            </a:r>
            <a:endParaRPr lang="en-US" dirty="0"/>
          </a:p>
          <a:p>
            <a:pPr algn="just">
              <a:lnSpc>
                <a:spcPct val="120000"/>
              </a:lnSpc>
              <a:spcBef>
                <a:spcPts val="600"/>
              </a:spcBef>
              <a:spcAft>
                <a:spcPts val="1000"/>
              </a:spcAft>
            </a:pPr>
            <a:r>
              <a:rPr lang="en-US" dirty="0"/>
              <a:t> If ignition delay period is longer than the time required for the flame front to burn through the unburnt charge, there will be no detonation in S.I Engine.</a:t>
            </a:r>
          </a:p>
          <a:p>
            <a:pPr algn="just">
              <a:lnSpc>
                <a:spcPct val="120000"/>
              </a:lnSpc>
              <a:spcBef>
                <a:spcPts val="600"/>
              </a:spcBef>
              <a:spcAft>
                <a:spcPts val="1000"/>
              </a:spcAft>
            </a:pPr>
            <a:r>
              <a:rPr lang="en-US" dirty="0"/>
              <a:t>Only when the critical temperature is reached and maintained, and the ignition delay is shorter than the time it takes for the flame front to burn through the unburnt charge, there will be detonation.</a:t>
            </a:r>
          </a:p>
          <a:p>
            <a:pPr algn="just"/>
            <a:endParaRPr lang="en-US" dirty="0"/>
          </a:p>
        </p:txBody>
      </p:sp>
    </p:spTree>
    <p:extLst>
      <p:ext uri="{BB962C8B-B14F-4D97-AF65-F5344CB8AC3E}">
        <p14:creationId xmlns:p14="http://schemas.microsoft.com/office/powerpoint/2010/main" val="2954375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a:srcRect/>
          <a:stretch>
            <a:fillRect/>
          </a:stretch>
        </p:blipFill>
        <p:spPr bwMode="auto">
          <a:xfrm>
            <a:off x="381000" y="457200"/>
            <a:ext cx="8382000" cy="5867400"/>
          </a:xfrm>
          <a:prstGeom prst="rect">
            <a:avLst/>
          </a:prstGeom>
          <a:noFill/>
          <a:ln w="9525">
            <a:noFill/>
            <a:miter lim="800000"/>
            <a:headEnd/>
            <a:tailEnd/>
          </a:ln>
        </p:spPr>
      </p:pic>
    </p:spTree>
    <p:extLst>
      <p:ext uri="{BB962C8B-B14F-4D97-AF65-F5344CB8AC3E}">
        <p14:creationId xmlns:p14="http://schemas.microsoft.com/office/powerpoint/2010/main" val="3421853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solidFill>
                  <a:srgbClr val="7030A0"/>
                </a:solidFill>
              </a:rPr>
              <a:t>1.1 Combustion in S.I. engines</a:t>
            </a:r>
            <a:endParaRPr lang="en-US" dirty="0">
              <a:solidFill>
                <a:srgbClr val="7030A0"/>
              </a:solidFill>
            </a:endParaRPr>
          </a:p>
        </p:txBody>
      </p:sp>
      <p:sp>
        <p:nvSpPr>
          <p:cNvPr id="3" name="Content Placeholder 2"/>
          <p:cNvSpPr>
            <a:spLocks noGrp="1"/>
          </p:cNvSpPr>
          <p:nvPr>
            <p:ph sz="quarter" idx="1"/>
          </p:nvPr>
        </p:nvSpPr>
        <p:spPr/>
        <p:txBody>
          <a:bodyPr>
            <a:normAutofit fontScale="92500" lnSpcReduction="10000"/>
          </a:bodyPr>
          <a:lstStyle/>
          <a:p>
            <a:pPr algn="just"/>
            <a:r>
              <a:rPr lang="en-US" dirty="0" smtClean="0"/>
              <a:t>Ignition Limits</a:t>
            </a:r>
          </a:p>
          <a:p>
            <a:pPr marL="137160" indent="0" algn="just">
              <a:buNone/>
            </a:pPr>
            <a:r>
              <a:rPr lang="en-US" dirty="0" smtClean="0"/>
              <a:t>Ignition </a:t>
            </a:r>
            <a:r>
              <a:rPr lang="en-US" dirty="0"/>
              <a:t>Limit corresponds approximately to that mixture ratio, at lean &amp; rich ends of the scale, where the heat released by spark is no longer sufficient to initiate combustion in the neighbouring UN burnt mixture. The flame will propagate only if the temperature of the burnt gases exceeds approximately 1250</a:t>
            </a:r>
            <a:r>
              <a:rPr lang="en-US" baseline="30000" dirty="0"/>
              <a:t>0</a:t>
            </a:r>
            <a:r>
              <a:rPr lang="en-US" dirty="0"/>
              <a:t> C in the case of hydrocarbon-air mixture.</a:t>
            </a:r>
          </a:p>
          <a:p>
            <a:pPr marL="137160" indent="0" algn="just">
              <a:buNone/>
            </a:pPr>
            <a:r>
              <a:rPr lang="en-US" dirty="0"/>
              <a:t>           The lower &amp; upper ignition limits of the mixture depend upon mixture ratio &amp; flame temperature. The ignition limits are wider at increased temperature because of higher rates of reaction. </a:t>
            </a:r>
            <a:endParaRPr lang="en-US" dirty="0" smtClean="0"/>
          </a:p>
          <a:p>
            <a:pPr algn="just"/>
            <a:endParaRPr lang="en-US" dirty="0"/>
          </a:p>
        </p:txBody>
      </p:sp>
    </p:spTree>
    <p:extLst>
      <p:ext uri="{BB962C8B-B14F-4D97-AF65-F5344CB8AC3E}">
        <p14:creationId xmlns:p14="http://schemas.microsoft.com/office/powerpoint/2010/main" val="3549037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lstStyle/>
          <a:p>
            <a:r>
              <a:rPr lang="en-US" dirty="0" smtClean="0">
                <a:solidFill>
                  <a:srgbClr val="7030A0"/>
                </a:solidFill>
              </a:rPr>
              <a:t>1.2 Abnormal Combustion</a:t>
            </a:r>
            <a:endParaRPr lang="en-US" dirty="0">
              <a:solidFill>
                <a:srgbClr val="7030A0"/>
              </a:solidFill>
            </a:endParaRPr>
          </a:p>
        </p:txBody>
      </p:sp>
      <p:sp>
        <p:nvSpPr>
          <p:cNvPr id="3" name="Content Placeholder 2"/>
          <p:cNvSpPr>
            <a:spLocks noGrp="1"/>
          </p:cNvSpPr>
          <p:nvPr>
            <p:ph sz="quarter" idx="1"/>
          </p:nvPr>
        </p:nvSpPr>
        <p:spPr>
          <a:xfrm>
            <a:off x="301752" y="1371600"/>
            <a:ext cx="8503920" cy="4953000"/>
          </a:xfrm>
        </p:spPr>
        <p:txBody>
          <a:bodyPr>
            <a:noAutofit/>
          </a:bodyPr>
          <a:lstStyle/>
          <a:p>
            <a:pPr marL="0" indent="0" algn="just">
              <a:buNone/>
            </a:pPr>
            <a:r>
              <a:rPr lang="en-US" sz="2400" dirty="0"/>
              <a:t> </a:t>
            </a:r>
            <a:r>
              <a:rPr lang="en-US" sz="2400" dirty="0" smtClean="0">
                <a:effectLst>
                  <a:outerShdw blurRad="38100" dist="38100" dir="2700000" algn="tl">
                    <a:srgbClr val="000000">
                      <a:alpha val="43137"/>
                    </a:srgbClr>
                  </a:outerShdw>
                </a:effectLst>
              </a:rPr>
              <a:t>Pre-ignition</a:t>
            </a:r>
          </a:p>
          <a:p>
            <a:pPr algn="just"/>
            <a:r>
              <a:rPr lang="en-US" sz="2400" dirty="0" smtClean="0"/>
              <a:t>The increase in the rate of heat transfer to the walls may cause local overheating specially of the spark plug, which may reach a temperature high enough to </a:t>
            </a:r>
            <a:r>
              <a:rPr lang="en-US" sz="2400" i="1" dirty="0" smtClean="0"/>
              <a:t>ignite the charge before the passage of spark. This phenomenon is called Pre-ignition.</a:t>
            </a:r>
          </a:p>
          <a:p>
            <a:pPr algn="just"/>
            <a:r>
              <a:rPr lang="en-US" sz="2400" dirty="0" smtClean="0"/>
              <a:t>Pre-ignition may also be caused by </a:t>
            </a:r>
            <a:r>
              <a:rPr lang="en-US" sz="2400" i="1" dirty="0" smtClean="0"/>
              <a:t>overheated exhaust valves or glowing carbon deposits in the combustion chamber.</a:t>
            </a:r>
            <a:endParaRPr lang="en-US" sz="2400" dirty="0" smtClean="0"/>
          </a:p>
          <a:p>
            <a:pPr algn="just"/>
            <a:endParaRPr lang="en-US" sz="2400" dirty="0"/>
          </a:p>
          <a:p>
            <a:pPr algn="just"/>
            <a:endParaRPr lang="en-US" sz="2400" dirty="0"/>
          </a:p>
        </p:txBody>
      </p:sp>
    </p:spTree>
    <p:extLst>
      <p:ext uri="{BB962C8B-B14F-4D97-AF65-F5344CB8AC3E}">
        <p14:creationId xmlns:p14="http://schemas.microsoft.com/office/powerpoint/2010/main" val="118520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096000"/>
          </a:xfrm>
        </p:spPr>
        <p:txBody>
          <a:bodyPr>
            <a:noAutofit/>
          </a:bodyPr>
          <a:lstStyle/>
          <a:p>
            <a:pPr algn="l"/>
            <a:r>
              <a:rPr lang="en-US" sz="2800" dirty="0" smtClean="0">
                <a:solidFill>
                  <a:srgbClr val="7030A0"/>
                </a:solidFill>
              </a:rPr>
              <a:t>Some part of the cylinder surface may be hot enough  (nearly 1100°) to ignite the charge before the spark does so. This is equivalent to advancing the ignition, but since the hot spot surface is larger than the spark, the combustion rate would be faster than that of normal combustion.</a:t>
            </a:r>
            <a:br>
              <a:rPr lang="en-US" sz="2800" dirty="0" smtClean="0">
                <a:solidFill>
                  <a:srgbClr val="7030A0"/>
                </a:solidFill>
              </a:rPr>
            </a:br>
            <a:r>
              <a:rPr lang="en-US" sz="2800" dirty="0" smtClean="0">
                <a:solidFill>
                  <a:srgbClr val="7030A0"/>
                </a:solidFill>
              </a:rPr>
              <a:t>Creating very high cylinder pressures and temperatures and thus resulting in excessive negative compression work and increased heat loss to the walls. The overall effect will be the loss in power.</a:t>
            </a:r>
            <a:br>
              <a:rPr lang="en-US" sz="2800" dirty="0" smtClean="0">
                <a:solidFill>
                  <a:srgbClr val="7030A0"/>
                </a:solidFill>
              </a:rPr>
            </a:br>
            <a:r>
              <a:rPr lang="en-US" sz="2000" dirty="0">
                <a:solidFill>
                  <a:srgbClr val="7030A0"/>
                </a:solidFill>
              </a:rPr>
              <a:t>	</a:t>
            </a:r>
          </a:p>
        </p:txBody>
      </p:sp>
      <p:sp>
        <p:nvSpPr>
          <p:cNvPr id="6" name="Title 1"/>
          <p:cNvSpPr txBox="1">
            <a:spLocks/>
          </p:cNvSpPr>
          <p:nvPr/>
        </p:nvSpPr>
        <p:spPr>
          <a:xfrm>
            <a:off x="301752" y="1524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rgbClr val="7030A0"/>
                </a:solidFill>
              </a:rPr>
              <a:t>Additional Information</a:t>
            </a:r>
            <a:endParaRPr lang="en-US" dirty="0">
              <a:solidFill>
                <a:srgbClr val="7030A0"/>
              </a:solidFill>
            </a:endParaRPr>
          </a:p>
        </p:txBody>
      </p:sp>
    </p:spTree>
    <p:extLst>
      <p:ext uri="{BB962C8B-B14F-4D97-AF65-F5344CB8AC3E}">
        <p14:creationId xmlns:p14="http://schemas.microsoft.com/office/powerpoint/2010/main" val="814918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19800"/>
          </a:xfrm>
        </p:spPr>
        <p:txBody>
          <a:bodyPr>
            <a:noAutofit/>
          </a:bodyPr>
          <a:lstStyle/>
          <a:p>
            <a:pPr algn="just"/>
            <a:r>
              <a:rPr lang="en-US" sz="2000" dirty="0">
                <a:solidFill>
                  <a:srgbClr val="7030A0"/>
                </a:solidFill>
              </a:rPr>
              <a:t>	</a:t>
            </a:r>
            <a:r>
              <a:rPr lang="en-US" sz="2800" dirty="0" smtClean="0">
                <a:solidFill>
                  <a:srgbClr val="7030A0"/>
                </a:solidFill>
              </a:rPr>
              <a:t>Pre-ignition will also cause higher temperatures and pressures in the end-gas than those caused by normal ignition because of its earlier occurrence on the compression stroke. Thus pre-ignition leads to auto-ignition and hence knock. And auto-ignition encourages </a:t>
            </a:r>
            <a:r>
              <a:rPr lang="en-US" sz="2800" i="1" dirty="0" smtClean="0">
                <a:solidFill>
                  <a:srgbClr val="7030A0"/>
                </a:solidFill>
              </a:rPr>
              <a:t>pre-ignition.</a:t>
            </a:r>
            <a:br>
              <a:rPr lang="en-US" sz="2800" i="1" dirty="0" smtClean="0">
                <a:solidFill>
                  <a:srgbClr val="7030A0"/>
                </a:solidFill>
              </a:rPr>
            </a:br>
            <a:r>
              <a:rPr lang="en-US" sz="2800" i="1" dirty="0" smtClean="0">
                <a:solidFill>
                  <a:srgbClr val="7030A0"/>
                </a:solidFill>
              </a:rPr>
              <a:t>Knock and pre-ignition </a:t>
            </a:r>
            <a:r>
              <a:rPr lang="en-US" sz="2800" dirty="0" smtClean="0">
                <a:solidFill>
                  <a:srgbClr val="7030A0"/>
                </a:solidFill>
              </a:rPr>
              <a:t>are different phenomena. Knock is due to the rapid combustion of the last part of the mixture following the initiation of flame by the spark, whereas pre-ignition is the ignition of the charge by a hot body before the spark occurs.</a:t>
            </a:r>
            <a:endParaRPr lang="en-US" sz="2800" dirty="0">
              <a:solidFill>
                <a:srgbClr val="7030A0"/>
              </a:solidFill>
            </a:endParaRPr>
          </a:p>
        </p:txBody>
      </p:sp>
      <p:sp>
        <p:nvSpPr>
          <p:cNvPr id="6" name="Title 1"/>
          <p:cNvSpPr txBox="1">
            <a:spLocks/>
          </p:cNvSpPr>
          <p:nvPr/>
        </p:nvSpPr>
        <p:spPr>
          <a:xfrm>
            <a:off x="301752" y="1524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rgbClr val="7030A0"/>
                </a:solidFill>
              </a:rPr>
              <a:t>Additional Information</a:t>
            </a:r>
            <a:endParaRPr lang="en-US" dirty="0">
              <a:solidFill>
                <a:srgbClr val="7030A0"/>
              </a:solidFill>
            </a:endParaRPr>
          </a:p>
        </p:txBody>
      </p:sp>
    </p:spTree>
    <p:extLst>
      <p:ext uri="{BB962C8B-B14F-4D97-AF65-F5344CB8AC3E}">
        <p14:creationId xmlns:p14="http://schemas.microsoft.com/office/powerpoint/2010/main" val="3379648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19800"/>
          </a:xfrm>
        </p:spPr>
        <p:txBody>
          <a:bodyPr>
            <a:noAutofit/>
          </a:bodyPr>
          <a:lstStyle/>
          <a:p>
            <a:pPr algn="just"/>
            <a:r>
              <a:rPr lang="en-US" sz="2800" dirty="0" smtClean="0">
                <a:solidFill>
                  <a:srgbClr val="7030A0"/>
                </a:solidFill>
              </a:rPr>
              <a:t>The result of pre-ignition are to increase the work of the compression stroke, decrease the net work of the cycle, increase the engine pressures, increase the heat loss from the engine and decrease the efficiency. Pre-ignition if not checked gets progressively worse, culminating in severe engine damage.</a:t>
            </a:r>
            <a:br>
              <a:rPr lang="en-US" sz="2800" dirty="0" smtClean="0">
                <a:solidFill>
                  <a:srgbClr val="7030A0"/>
                </a:solidFill>
              </a:rPr>
            </a:br>
            <a:r>
              <a:rPr lang="en-US" sz="2800" dirty="0">
                <a:solidFill>
                  <a:srgbClr val="7030A0"/>
                </a:solidFill>
              </a:rPr>
              <a:t>	</a:t>
            </a:r>
            <a:r>
              <a:rPr lang="en-US" sz="2800" dirty="0" smtClean="0">
                <a:solidFill>
                  <a:srgbClr val="7030A0"/>
                </a:solidFill>
              </a:rPr>
              <a:t>Pre-ignition can be detected by switching off the ignition when irregular firing might occur for a few strokes before the engine speed drops. The sudden loss of power with no evidence of mechanical malfunctioning may also indicate pre-ignition.</a:t>
            </a:r>
            <a:endParaRPr lang="en-US" sz="2800" dirty="0">
              <a:solidFill>
                <a:srgbClr val="7030A0"/>
              </a:solidFill>
            </a:endParaRPr>
          </a:p>
        </p:txBody>
      </p:sp>
      <p:sp>
        <p:nvSpPr>
          <p:cNvPr id="6" name="Title 1"/>
          <p:cNvSpPr txBox="1">
            <a:spLocks/>
          </p:cNvSpPr>
          <p:nvPr/>
        </p:nvSpPr>
        <p:spPr>
          <a:xfrm>
            <a:off x="301752" y="1524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rgbClr val="7030A0"/>
                </a:solidFill>
              </a:rPr>
              <a:t>Additional Information</a:t>
            </a:r>
            <a:endParaRPr lang="en-US" dirty="0">
              <a:solidFill>
                <a:srgbClr val="7030A0"/>
              </a:solidFill>
            </a:endParaRPr>
          </a:p>
        </p:txBody>
      </p:sp>
    </p:spTree>
    <p:extLst>
      <p:ext uri="{BB962C8B-B14F-4D97-AF65-F5344CB8AC3E}">
        <p14:creationId xmlns:p14="http://schemas.microsoft.com/office/powerpoint/2010/main" val="9691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lstStyle/>
          <a:p>
            <a:r>
              <a:rPr lang="en-US" dirty="0" smtClean="0">
                <a:solidFill>
                  <a:srgbClr val="7030A0"/>
                </a:solidFill>
              </a:rPr>
              <a:t>1.2 Abnormal Combustion</a:t>
            </a:r>
            <a:endParaRPr lang="en-US" dirty="0">
              <a:solidFill>
                <a:srgbClr val="7030A0"/>
              </a:solidFill>
            </a:endParaRPr>
          </a:p>
        </p:txBody>
      </p:sp>
      <p:sp>
        <p:nvSpPr>
          <p:cNvPr id="3" name="Content Placeholder 2"/>
          <p:cNvSpPr>
            <a:spLocks noGrp="1"/>
          </p:cNvSpPr>
          <p:nvPr>
            <p:ph sz="quarter" idx="1"/>
          </p:nvPr>
        </p:nvSpPr>
        <p:spPr>
          <a:xfrm>
            <a:off x="301752" y="1295400"/>
            <a:ext cx="8503920" cy="5105400"/>
          </a:xfrm>
        </p:spPr>
        <p:txBody>
          <a:bodyPr>
            <a:noAutofit/>
          </a:bodyPr>
          <a:lstStyle/>
          <a:p>
            <a:pPr marL="0" indent="0" algn="just">
              <a:buNone/>
            </a:pPr>
            <a:r>
              <a:rPr lang="en-US" sz="2400" dirty="0" smtClean="0">
                <a:effectLst>
                  <a:outerShdw blurRad="38100" dist="38100" dir="2700000" algn="tl">
                    <a:srgbClr val="000000">
                      <a:alpha val="43137"/>
                    </a:srgbClr>
                  </a:outerShdw>
                </a:effectLst>
              </a:rPr>
              <a:t>Surface ignition</a:t>
            </a:r>
          </a:p>
          <a:p>
            <a:pPr marL="0" indent="0" algn="just">
              <a:buNone/>
            </a:pPr>
            <a:r>
              <a:rPr lang="en-US" sz="2400" dirty="0" smtClean="0"/>
              <a:t>Under certain conditions, air-fuel mixture is ignited by a hot spot in the cylinder. </a:t>
            </a:r>
          </a:p>
          <a:p>
            <a:pPr marL="0" indent="0" algn="just">
              <a:buNone/>
            </a:pPr>
            <a:r>
              <a:rPr lang="en-US" sz="2400" dirty="0" smtClean="0"/>
              <a:t>Initiation of a flame front by a hot surface other than the spark is called </a:t>
            </a:r>
            <a:r>
              <a:rPr lang="en-US" sz="2400" i="1" dirty="0" smtClean="0">
                <a:solidFill>
                  <a:srgbClr val="FF0000"/>
                </a:solidFill>
              </a:rPr>
              <a:t>surface ignition</a:t>
            </a:r>
            <a:r>
              <a:rPr lang="en-US" sz="2400" i="1" dirty="0" smtClean="0"/>
              <a:t>. </a:t>
            </a:r>
            <a:r>
              <a:rPr lang="en-US" sz="2400" dirty="0" smtClean="0"/>
              <a:t>The hot surface may be the spark plug insulator or electrode, the exhaust valve head, the combustion deposits on the combustion chamber surfaces etc. </a:t>
            </a:r>
          </a:p>
          <a:p>
            <a:pPr marL="0" indent="0" algn="just">
              <a:buNone/>
            </a:pPr>
            <a:r>
              <a:rPr lang="en-US" sz="2400" dirty="0" smtClean="0"/>
              <a:t>Surface ignition occurring before the spark is called </a:t>
            </a:r>
            <a:r>
              <a:rPr lang="en-US" sz="2400" b="1" i="1" dirty="0" smtClean="0">
                <a:solidFill>
                  <a:srgbClr val="FF0000"/>
                </a:solidFill>
              </a:rPr>
              <a:t>pre-ignition </a:t>
            </a:r>
            <a:r>
              <a:rPr lang="en-US" sz="2400" dirty="0" smtClean="0"/>
              <a:t> and  that occurring after the spark is called </a:t>
            </a:r>
            <a:r>
              <a:rPr lang="en-US" sz="2400" b="1" i="1" dirty="0" smtClean="0">
                <a:solidFill>
                  <a:srgbClr val="FF0000"/>
                </a:solidFill>
              </a:rPr>
              <a:t>post-ignition.</a:t>
            </a:r>
          </a:p>
          <a:p>
            <a:pPr marL="0" indent="0" algn="just">
              <a:buNone/>
            </a:pPr>
            <a:r>
              <a:rPr lang="en-US" sz="2400" dirty="0" smtClean="0"/>
              <a:t>Run-on, run-away, wild ping and rumble are caused by surface ignition which are harmful.</a:t>
            </a:r>
          </a:p>
          <a:p>
            <a:pPr algn="just"/>
            <a:endParaRPr lang="en-US" sz="2400" dirty="0"/>
          </a:p>
          <a:p>
            <a:pPr algn="just"/>
            <a:endParaRPr lang="en-US" sz="2400" dirty="0"/>
          </a:p>
        </p:txBody>
      </p:sp>
    </p:spTree>
    <p:extLst>
      <p:ext uri="{BB962C8B-B14F-4D97-AF65-F5344CB8AC3E}">
        <p14:creationId xmlns:p14="http://schemas.microsoft.com/office/powerpoint/2010/main" val="2949549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1.3 SI engine combustion chambers </a:t>
            </a:r>
            <a:endParaRPr lang="en-US" dirty="0"/>
          </a:p>
        </p:txBody>
      </p:sp>
      <p:sp>
        <p:nvSpPr>
          <p:cNvPr id="3" name="Content Placeholder 2"/>
          <p:cNvSpPr>
            <a:spLocks noGrp="1"/>
          </p:cNvSpPr>
          <p:nvPr>
            <p:ph sz="quarter" idx="1"/>
          </p:nvPr>
        </p:nvSpPr>
        <p:spPr/>
        <p:txBody>
          <a:bodyPr/>
          <a:lstStyle/>
          <a:p>
            <a:r>
              <a:rPr lang="en-US" dirty="0"/>
              <a:t>Basic requirements of a good combustion chamber </a:t>
            </a:r>
          </a:p>
          <a:p>
            <a:r>
              <a:rPr lang="en-US" dirty="0"/>
              <a:t>1. High power output </a:t>
            </a:r>
          </a:p>
          <a:p>
            <a:r>
              <a:rPr lang="en-US" dirty="0"/>
              <a:t>2. High thermal efficiency and low specific fuel consumption </a:t>
            </a:r>
          </a:p>
          <a:p>
            <a:r>
              <a:rPr lang="en-US" dirty="0"/>
              <a:t>3. Smooth engine operation </a:t>
            </a:r>
          </a:p>
          <a:p>
            <a:r>
              <a:rPr lang="en-US" dirty="0"/>
              <a:t>4. Reduced exhaust pollution </a:t>
            </a:r>
          </a:p>
          <a:p>
            <a:r>
              <a:rPr lang="en-US" dirty="0"/>
              <a:t>5. High volumetric efficiency </a:t>
            </a:r>
          </a:p>
          <a:p>
            <a:r>
              <a:rPr lang="en-US" dirty="0"/>
              <a:t>6. Minimum length of flame travel </a:t>
            </a:r>
          </a:p>
          <a:p>
            <a:r>
              <a:rPr lang="en-US" dirty="0"/>
              <a:t>7. Provision of suitable quench region </a:t>
            </a:r>
          </a:p>
          <a:p>
            <a:endParaRPr lang="en-US" dirty="0"/>
          </a:p>
        </p:txBody>
      </p:sp>
    </p:spTree>
    <p:extLst>
      <p:ext uri="{BB962C8B-B14F-4D97-AF65-F5344CB8AC3E}">
        <p14:creationId xmlns:p14="http://schemas.microsoft.com/office/powerpoint/2010/main" val="1599056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1.3</a:t>
            </a:r>
            <a:r>
              <a:rPr lang="en-US" dirty="0" smtClean="0">
                <a:solidFill>
                  <a:srgbClr val="00B0F0"/>
                </a:solidFill>
              </a:rPr>
              <a:t>  </a:t>
            </a:r>
            <a:r>
              <a:rPr lang="en-US" b="1" dirty="0">
                <a:solidFill>
                  <a:srgbClr val="00B0F0"/>
                </a:solidFill>
              </a:rPr>
              <a:t>SI engine combustion chambers </a:t>
            </a:r>
            <a:endParaRPr lang="en-US" dirty="0">
              <a:solidFill>
                <a:srgbClr val="00B0F0"/>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784888"/>
            <a:ext cx="8763000" cy="423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239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1.3</a:t>
            </a:r>
            <a:r>
              <a:rPr lang="en-US" dirty="0" smtClean="0">
                <a:solidFill>
                  <a:srgbClr val="00B0F0"/>
                </a:solidFill>
              </a:rPr>
              <a:t>  </a:t>
            </a:r>
            <a:r>
              <a:rPr lang="en-US" b="1" dirty="0">
                <a:solidFill>
                  <a:srgbClr val="00B0F0"/>
                </a:solidFill>
              </a:rPr>
              <a:t>SI engine combustion chambers </a:t>
            </a:r>
            <a:endParaRPr lang="en-US" dirty="0">
              <a:solidFill>
                <a:srgbClr val="00B0F0"/>
              </a:solidFill>
            </a:endParaRPr>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38" y="1524000"/>
            <a:ext cx="871373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670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1.3</a:t>
            </a:r>
            <a:r>
              <a:rPr lang="en-US" dirty="0" smtClean="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SI engine combustion chambers </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5" y="1447800"/>
            <a:ext cx="874771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158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1.3</a:t>
            </a:r>
            <a:r>
              <a:rPr lang="en-US" dirty="0" smtClean="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SI engine combustion chambers </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017"/>
            <a:ext cx="8229600" cy="482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41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solidFill>
                  <a:srgbClr val="7030A0"/>
                </a:solidFill>
              </a:rPr>
              <a:t>1.1 Combustion in S.I. engines</a:t>
            </a:r>
            <a:endParaRPr lang="en-US" dirty="0">
              <a:solidFill>
                <a:srgbClr val="7030A0"/>
              </a:solidFill>
            </a:endParaRPr>
          </a:p>
        </p:txBody>
      </p:sp>
      <p:sp>
        <p:nvSpPr>
          <p:cNvPr id="6" name="Content Placeholder 5"/>
          <p:cNvSpPr>
            <a:spLocks noGrp="1"/>
          </p:cNvSpPr>
          <p:nvPr>
            <p:ph sz="quarter" idx="1"/>
          </p:nvPr>
        </p:nvSpPr>
        <p:spPr/>
        <p:txBody>
          <a:bodyPr/>
          <a:lstStyle/>
          <a:p>
            <a:r>
              <a:rPr lang="en-US" dirty="0" smtClean="0"/>
              <a:t>Ignition Limits</a:t>
            </a:r>
          </a:p>
          <a:p>
            <a:pPr marL="137160" indent="0">
              <a:buNone/>
            </a:pPr>
            <a:endParaRPr lang="en-US" dirty="0"/>
          </a:p>
        </p:txBody>
      </p:sp>
      <p:pic>
        <p:nvPicPr>
          <p:cNvPr id="8" name="Picture 7"/>
          <p:cNvPicPr/>
          <p:nvPr/>
        </p:nvPicPr>
        <p:blipFill>
          <a:blip r:embed="rId2"/>
          <a:srcRect/>
          <a:stretch>
            <a:fillRect/>
          </a:stretch>
        </p:blipFill>
        <p:spPr bwMode="auto">
          <a:xfrm>
            <a:off x="1143000" y="2258291"/>
            <a:ext cx="7010400" cy="4190999"/>
          </a:xfrm>
          <a:prstGeom prst="rect">
            <a:avLst/>
          </a:prstGeom>
          <a:noFill/>
          <a:ln w="9525">
            <a:noFill/>
            <a:miter lim="800000"/>
            <a:headEnd/>
            <a:tailEnd/>
          </a:ln>
        </p:spPr>
      </p:pic>
    </p:spTree>
    <p:extLst>
      <p:ext uri="{BB962C8B-B14F-4D97-AF65-F5344CB8AC3E}">
        <p14:creationId xmlns:p14="http://schemas.microsoft.com/office/powerpoint/2010/main" val="3297087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1.3 S.I</a:t>
            </a:r>
            <a:r>
              <a:rPr lang="en-US" b="1" dirty="0">
                <a:solidFill>
                  <a:srgbClr val="0070C0"/>
                </a:solidFill>
                <a:effectLst>
                  <a:outerShdw blurRad="38100" dist="38100" dir="2700000" algn="tl">
                    <a:srgbClr val="000000">
                      <a:alpha val="43137"/>
                    </a:srgbClr>
                  </a:outerShdw>
                </a:effectLst>
              </a:rPr>
              <a:t>. engine Combustion </a:t>
            </a:r>
            <a:r>
              <a:rPr lang="en-US" b="1" dirty="0" smtClean="0">
                <a:solidFill>
                  <a:srgbClr val="0070C0"/>
                </a:solidFill>
                <a:effectLst>
                  <a:outerShdw blurRad="38100" dist="38100" dir="2700000" algn="tl">
                    <a:srgbClr val="000000">
                      <a:alpha val="43137"/>
                    </a:srgbClr>
                  </a:outerShdw>
                </a:effectLst>
              </a:rPr>
              <a:t>Chambers</a:t>
            </a: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lnSpcReduction="10000"/>
          </a:bodyPr>
          <a:lstStyle/>
          <a:p>
            <a:pPr algn="just"/>
            <a:r>
              <a:rPr lang="en-US" b="1" dirty="0" smtClean="0"/>
              <a:t>1</a:t>
            </a:r>
            <a:r>
              <a:rPr lang="en-US" b="1" dirty="0"/>
              <a:t>. Wedge Type: </a:t>
            </a:r>
            <a:r>
              <a:rPr lang="en-US" dirty="0" smtClean="0"/>
              <a:t>It </a:t>
            </a:r>
            <a:r>
              <a:rPr lang="en-US" dirty="0"/>
              <a:t>has the spark plug positioned off-center in the widest part of the wedge. The intake and exhaust valves are usually positioned next to each other. The air-fuel mixture is compressed into an area called the quench area as the piston travels through the compression stroke to TDC</a:t>
            </a:r>
            <a:r>
              <a:rPr lang="en-US" dirty="0" smtClean="0"/>
              <a:t>. </a:t>
            </a:r>
            <a:r>
              <a:rPr lang="en-US" dirty="0"/>
              <a:t>The quench area </a:t>
            </a:r>
            <a:r>
              <a:rPr lang="en-US" dirty="0" smtClean="0"/>
              <a:t>helps in mixing </a:t>
            </a:r>
            <a:r>
              <a:rPr lang="en-US" dirty="0"/>
              <a:t>of the air and fuel before combustion. This also causes a turbulence or movement of the mixture within the cylinder, causing a more complete burn at lower and mid-cruise speeds. The high-swirl combustion chambers are the result of raised surfaces on the cylinder head surface of the wedge design that creates a specific amount of combustion turbulence. </a:t>
            </a:r>
          </a:p>
          <a:p>
            <a:endParaRPr lang="en-US" dirty="0"/>
          </a:p>
        </p:txBody>
      </p:sp>
    </p:spTree>
    <p:extLst>
      <p:ext uri="{BB962C8B-B14F-4D97-AF65-F5344CB8AC3E}">
        <p14:creationId xmlns:p14="http://schemas.microsoft.com/office/powerpoint/2010/main" val="1418516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p:spPr>
        <p:txBody>
          <a:bodyPr>
            <a:normAutofit fontScale="90000"/>
          </a:bodyPr>
          <a:lstStyle/>
          <a:p>
            <a:r>
              <a:rPr lang="en-US" b="1" dirty="0" smtClean="0"/>
              <a:t>1.3 S.I</a:t>
            </a:r>
            <a:r>
              <a:rPr lang="en-US" b="1" dirty="0"/>
              <a:t>. engine Combustion </a:t>
            </a:r>
            <a:r>
              <a:rPr lang="en-US" b="1" dirty="0" smtClean="0"/>
              <a:t>Chambers</a:t>
            </a:r>
            <a:r>
              <a:rPr lang="en-US" dirty="0"/>
              <a:t/>
            </a:r>
            <a:br>
              <a:rPr lang="en-US" dirty="0"/>
            </a:br>
            <a:endParaRPr lang="en-US" dirty="0"/>
          </a:p>
        </p:txBody>
      </p:sp>
      <p:sp>
        <p:nvSpPr>
          <p:cNvPr id="3" name="Content Placeholder 2"/>
          <p:cNvSpPr>
            <a:spLocks noGrp="1"/>
          </p:cNvSpPr>
          <p:nvPr>
            <p:ph sz="quarter" idx="1"/>
          </p:nvPr>
        </p:nvSpPr>
        <p:spPr/>
        <p:txBody>
          <a:bodyPr>
            <a:normAutofit/>
          </a:bodyPr>
          <a:lstStyle/>
          <a:p>
            <a:pPr algn="just"/>
            <a:r>
              <a:rPr lang="en-US" b="1" dirty="0" smtClean="0"/>
              <a:t>2</a:t>
            </a:r>
            <a:r>
              <a:rPr lang="en-US" b="1" dirty="0"/>
              <a:t>. Hemispherical: </a:t>
            </a:r>
            <a:r>
              <a:rPr lang="en-US" dirty="0"/>
              <a:t>The main characteristic of the hemispherical combustion chamber is that it is rounded. When the piston is at TDC, the combustion chamber resembles a half- ball, hence the name. </a:t>
            </a:r>
            <a:endParaRPr lang="en-US" dirty="0" smtClean="0"/>
          </a:p>
          <a:p>
            <a:pPr marL="0" indent="0" algn="just">
              <a:buNone/>
            </a:pPr>
            <a:r>
              <a:rPr lang="en-US" dirty="0" smtClean="0"/>
              <a:t>This </a:t>
            </a:r>
            <a:r>
              <a:rPr lang="en-US" dirty="0"/>
              <a:t>design allows the intake and exhaust valves typically located across from each other with the spark plug placed between them, to be angled in the cylinder head. This cross-flow arrangement provides better scavenging, lower pumping loss and better fuel efficiency.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85280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1.3 S.I</a:t>
            </a:r>
            <a:r>
              <a:rPr lang="en-US" b="1" dirty="0">
                <a:solidFill>
                  <a:srgbClr val="0070C0"/>
                </a:solidFill>
                <a:effectLst>
                  <a:outerShdw blurRad="38100" dist="38100" dir="2700000" algn="tl">
                    <a:srgbClr val="000000">
                      <a:alpha val="43137"/>
                    </a:srgbClr>
                  </a:outerShdw>
                </a:effectLst>
              </a:rPr>
              <a:t>. engine Combustion </a:t>
            </a:r>
            <a:r>
              <a:rPr lang="en-US" b="1" dirty="0" smtClean="0">
                <a:solidFill>
                  <a:srgbClr val="0070C0"/>
                </a:solidFill>
                <a:effectLst>
                  <a:outerShdw blurRad="38100" dist="38100" dir="2700000" algn="tl">
                    <a:srgbClr val="000000">
                      <a:alpha val="43137"/>
                    </a:srgbClr>
                  </a:outerShdw>
                </a:effectLst>
              </a:rPr>
              <a:t>Chambers</a:t>
            </a: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8053"/>
            <a:ext cx="8763000" cy="433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231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1.3 S.I. Engine Combustion Chambers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54514067"/>
              </p:ext>
            </p:extLst>
          </p:nvPr>
        </p:nvGraphicFramePr>
        <p:xfrm>
          <a:off x="301625" y="1527175"/>
          <a:ext cx="8504240" cy="5090160"/>
        </p:xfrm>
        <a:graphic>
          <a:graphicData uri="http://schemas.openxmlformats.org/drawingml/2006/table">
            <a:tbl>
              <a:tblPr firstRow="1" bandRow="1">
                <a:tableStyleId>{35758FB7-9AC5-4552-8A53-C91805E547FA}</a:tableStyleId>
              </a:tblPr>
              <a:tblGrid>
                <a:gridCol w="917575"/>
                <a:gridCol w="2133600"/>
                <a:gridCol w="2895600"/>
                <a:gridCol w="2557465"/>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baseline="0" dirty="0" smtClean="0"/>
                        <a:t>Advantages and drawbacks of S I Engine combustion chambers </a:t>
                      </a:r>
                      <a:r>
                        <a:rPr kumimoji="0" lang="en-US" sz="1800" u="none" strike="noStrike" kern="1200" baseline="0" dirty="0" smtClean="0"/>
                        <a:t>	</a:t>
                      </a:r>
                    </a:p>
                    <a:p>
                      <a:pPr algn="l"/>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Sr. no.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Combustion Chamber Type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Advantages 	</a:t>
                      </a:r>
                    </a:p>
                    <a:p>
                      <a:pPr algn="l"/>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Drawbacks 	</a:t>
                      </a:r>
                    </a:p>
                    <a:p>
                      <a:pPr algn="l"/>
                      <a:endParaRPr lang="en-US" sz="2200" dirty="0"/>
                    </a:p>
                  </a:txBody>
                  <a:tcPr/>
                </a:tc>
              </a:tr>
              <a:tr h="370840">
                <a:tc>
                  <a:txBody>
                    <a:bodyPr/>
                    <a:lstStyle/>
                    <a:p>
                      <a:pPr algn="ctr"/>
                      <a:r>
                        <a:rPr lang="en-US" sz="2200" dirty="0" smtClean="0"/>
                        <a:t>1</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T- head combustion chamber 	</a:t>
                      </a:r>
                    </a:p>
                    <a:p>
                      <a:pPr algn="l"/>
                      <a:endParaRPr lang="en-US" sz="2200" dirty="0"/>
                    </a:p>
                  </a:txBody>
                  <a:tcPr/>
                </a:tc>
                <a:tc>
                  <a:txBody>
                    <a:bodyPr/>
                    <a:lstStyle/>
                    <a:p>
                      <a:pPr algn="l"/>
                      <a:r>
                        <a:rPr kumimoji="0" lang="en-US" sz="2200" u="none" strike="noStrike" kern="1200" baseline="0" dirty="0" smtClean="0"/>
                        <a:t>1. Easy to manufacture flat cylinder head, </a:t>
                      </a:r>
                    </a:p>
                    <a:p>
                      <a:pPr algn="l"/>
                      <a:r>
                        <a:rPr kumimoji="0" lang="en-US" sz="2200" u="none" strike="noStrike" kern="1200" baseline="0" dirty="0" smtClean="0"/>
                        <a:t>2. Lower height of engine and front hood for better frontal visibility of vehicle .</a:t>
                      </a:r>
                      <a:endParaRPr lang="en-US" sz="2200" dirty="0"/>
                    </a:p>
                  </a:txBody>
                  <a:tcPr/>
                </a:tc>
                <a:tc>
                  <a:txBody>
                    <a:bodyPr/>
                    <a:lstStyle/>
                    <a:p>
                      <a:pPr algn="l"/>
                      <a:r>
                        <a:rPr kumimoji="0" lang="en-US" sz="2200" u="none" strike="noStrike" kern="1200" baseline="0" dirty="0" smtClean="0"/>
                        <a:t>1. Longer length of </a:t>
                      </a:r>
                    </a:p>
                    <a:p>
                      <a:pPr algn="l"/>
                      <a:r>
                        <a:rPr kumimoji="0" lang="en-US" sz="2200" u="none" strike="noStrike" kern="1200" baseline="0" dirty="0" smtClean="0"/>
                        <a:t>flame travel. </a:t>
                      </a:r>
                    </a:p>
                    <a:p>
                      <a:pPr algn="l"/>
                      <a:r>
                        <a:rPr kumimoji="0" lang="en-US" sz="2200" u="none" strike="noStrike" kern="1200" baseline="0" dirty="0" smtClean="0"/>
                        <a:t>2. Increased detonation </a:t>
                      </a:r>
                    </a:p>
                    <a:p>
                      <a:pPr algn="l"/>
                      <a:r>
                        <a:rPr kumimoji="0" lang="en-US" sz="2200" u="none" strike="noStrike" kern="1200" baseline="0" dirty="0" smtClean="0"/>
                        <a:t>tendency. 	</a:t>
                      </a:r>
                    </a:p>
                    <a:p>
                      <a:pPr algn="l"/>
                      <a:endParaRPr lang="en-US" sz="2200" dirty="0"/>
                    </a:p>
                  </a:txBody>
                  <a:tcPr/>
                </a:tc>
              </a:tr>
            </a:tbl>
          </a:graphicData>
        </a:graphic>
      </p:graphicFrame>
    </p:spTree>
    <p:extLst>
      <p:ext uri="{BB962C8B-B14F-4D97-AF65-F5344CB8AC3E}">
        <p14:creationId xmlns:p14="http://schemas.microsoft.com/office/powerpoint/2010/main" val="365308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1.3 S.I. Engine Combustion Chambers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442807"/>
              </p:ext>
            </p:extLst>
          </p:nvPr>
        </p:nvGraphicFramePr>
        <p:xfrm>
          <a:off x="301625" y="1527175"/>
          <a:ext cx="8504240" cy="4754880"/>
        </p:xfrm>
        <a:graphic>
          <a:graphicData uri="http://schemas.openxmlformats.org/drawingml/2006/table">
            <a:tbl>
              <a:tblPr firstRow="1" bandRow="1">
                <a:tableStyleId>{35758FB7-9AC5-4552-8A53-C91805E547FA}</a:tableStyleId>
              </a:tblPr>
              <a:tblGrid>
                <a:gridCol w="841375"/>
                <a:gridCol w="2057400"/>
                <a:gridCol w="2514600"/>
                <a:gridCol w="3090865"/>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baseline="0" dirty="0" smtClean="0"/>
                        <a:t>Advantages and drawbacks of S I Engine combustion chambers </a:t>
                      </a:r>
                      <a:r>
                        <a:rPr kumimoji="0" lang="en-US" sz="1800" u="none" strike="noStrike" kern="1200" baseline="0" dirty="0" smtClean="0"/>
                        <a:t>	</a:t>
                      </a:r>
                    </a:p>
                    <a:p>
                      <a:pPr algn="l"/>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Sr. no. </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Combustion Chamber Type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Advantages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Drawbacks 	</a:t>
                      </a:r>
                      <a:endParaRPr kumimoji="0" lang="en-US" sz="2200" b="0" i="0" u="none" strike="noStrike" kern="1200" baseline="0" dirty="0" smtClean="0">
                        <a:solidFill>
                          <a:schemeClr val="dk1"/>
                        </a:solidFill>
                        <a:latin typeface="+mn-lt"/>
                        <a:ea typeface="+mn-ea"/>
                        <a:cs typeface="+mn-cs"/>
                      </a:endParaRPr>
                    </a:p>
                  </a:txBody>
                  <a:tcPr/>
                </a:tc>
              </a:tr>
              <a:tr h="370840">
                <a:tc>
                  <a:txBody>
                    <a:bodyPr/>
                    <a:lstStyle/>
                    <a:p>
                      <a:pPr algn="ctr"/>
                      <a:r>
                        <a:rPr lang="en-US" sz="2200" dirty="0" smtClean="0"/>
                        <a:t>2</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L- head or side head combustion chamber 	</a:t>
                      </a:r>
                    </a:p>
                    <a:p>
                      <a:pPr algn="l"/>
                      <a:endParaRPr lang="en-US" sz="2200" dirty="0"/>
                    </a:p>
                  </a:txBody>
                  <a:tcPr/>
                </a:tc>
                <a:tc>
                  <a:txBody>
                    <a:bodyPr/>
                    <a:lstStyle/>
                    <a:p>
                      <a:r>
                        <a:rPr kumimoji="0" lang="en-US" sz="2200" u="none" strike="noStrike" kern="1200" baseline="0" dirty="0" smtClean="0"/>
                        <a:t>1. Neat and compact layout </a:t>
                      </a:r>
                    </a:p>
                    <a:p>
                      <a:r>
                        <a:rPr kumimoji="0" lang="en-US" sz="2200" u="none" strike="noStrike" kern="1200" baseline="0" dirty="0" smtClean="0"/>
                        <a:t>2. Easy to lubricate valves, easy to decarbonize </a:t>
                      </a:r>
                    </a:p>
                    <a:p>
                      <a:r>
                        <a:rPr kumimoji="0" lang="en-US" sz="2200" u="none" strike="noStrike" kern="1200" baseline="0" dirty="0" smtClean="0"/>
                        <a:t>engine. 	</a:t>
                      </a:r>
                    </a:p>
                    <a:p>
                      <a:pPr algn="l"/>
                      <a:endParaRPr lang="en-US" sz="2200" dirty="0"/>
                    </a:p>
                  </a:txBody>
                  <a:tcPr/>
                </a:tc>
                <a:tc>
                  <a:txBody>
                    <a:bodyPr/>
                    <a:lstStyle/>
                    <a:p>
                      <a:r>
                        <a:rPr kumimoji="0" lang="en-US" sz="2200" u="none" strike="noStrike" kern="1200" baseline="0" dirty="0" smtClean="0"/>
                        <a:t>1. Lack of turbulence </a:t>
                      </a:r>
                    </a:p>
                    <a:p>
                      <a:r>
                        <a:rPr kumimoji="0" lang="en-US" sz="2200" u="none" strike="noStrike" kern="1200" baseline="0" dirty="0" smtClean="0"/>
                        <a:t>2. Extremely prone to </a:t>
                      </a:r>
                    </a:p>
                    <a:p>
                      <a:r>
                        <a:rPr kumimoji="0" lang="en-US" sz="2200" u="none" strike="noStrike" kern="1200" baseline="0" dirty="0" smtClean="0"/>
                        <a:t>detonation </a:t>
                      </a:r>
                    </a:p>
                    <a:p>
                      <a:r>
                        <a:rPr kumimoji="0" lang="en-US" sz="2200" u="none" strike="noStrike" kern="1200" baseline="0" dirty="0" smtClean="0"/>
                        <a:t>3. Extremely sensitive </a:t>
                      </a:r>
                    </a:p>
                    <a:p>
                      <a:r>
                        <a:rPr kumimoji="0" lang="en-US" sz="2200" u="none" strike="noStrike" kern="1200" baseline="0" dirty="0" smtClean="0"/>
                        <a:t>to ignition timing slow </a:t>
                      </a:r>
                    </a:p>
                    <a:p>
                      <a:r>
                        <a:rPr kumimoji="0" lang="en-US" sz="2200" u="none" strike="noStrike" kern="1200" baseline="0" dirty="0" smtClean="0"/>
                        <a:t>combustion. 	</a:t>
                      </a:r>
                    </a:p>
                    <a:p>
                      <a:pPr algn="l"/>
                      <a:endParaRPr lang="en-US" sz="2200" dirty="0"/>
                    </a:p>
                  </a:txBody>
                  <a:tcPr/>
                </a:tc>
              </a:tr>
            </a:tbl>
          </a:graphicData>
        </a:graphic>
      </p:graphicFrame>
    </p:spTree>
    <p:extLst>
      <p:ext uri="{BB962C8B-B14F-4D97-AF65-F5344CB8AC3E}">
        <p14:creationId xmlns:p14="http://schemas.microsoft.com/office/powerpoint/2010/main" val="2375449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1.3 S.I. Engine Combustion Chambers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60194092"/>
              </p:ext>
            </p:extLst>
          </p:nvPr>
        </p:nvGraphicFramePr>
        <p:xfrm>
          <a:off x="301625" y="1527175"/>
          <a:ext cx="8504240" cy="4754880"/>
        </p:xfrm>
        <a:graphic>
          <a:graphicData uri="http://schemas.openxmlformats.org/drawingml/2006/table">
            <a:tbl>
              <a:tblPr firstRow="1" bandRow="1">
                <a:tableStyleId>{35758FB7-9AC5-4552-8A53-C91805E547FA}</a:tableStyleId>
              </a:tblPr>
              <a:tblGrid>
                <a:gridCol w="841375"/>
                <a:gridCol w="2057400"/>
                <a:gridCol w="2514600"/>
                <a:gridCol w="3090865"/>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baseline="0" dirty="0" smtClean="0"/>
                        <a:t>Advantages and drawbacks of S I Engine combustion chambers </a:t>
                      </a:r>
                      <a:r>
                        <a:rPr kumimoji="0" lang="en-US" sz="1800" u="none" strike="noStrike" kern="1200" baseline="0" dirty="0" smtClean="0"/>
                        <a:t>	</a:t>
                      </a:r>
                    </a:p>
                    <a:p>
                      <a:pPr algn="l"/>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Sr. no. </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Combustion Chamber Type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Advantages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Drawbacks 	</a:t>
                      </a:r>
                      <a:endParaRPr kumimoji="0" lang="en-US" sz="2200" b="0" i="0" u="none" strike="noStrike" kern="1200" baseline="0" dirty="0" smtClean="0">
                        <a:solidFill>
                          <a:schemeClr val="dk1"/>
                        </a:solidFill>
                        <a:latin typeface="+mn-lt"/>
                        <a:ea typeface="+mn-ea"/>
                        <a:cs typeface="+mn-cs"/>
                      </a:endParaRPr>
                    </a:p>
                  </a:txBody>
                  <a:tcPr/>
                </a:tc>
              </a:tr>
              <a:tr h="370840">
                <a:tc>
                  <a:txBody>
                    <a:bodyPr/>
                    <a:lstStyle/>
                    <a:p>
                      <a:pPr algn="ctr"/>
                      <a:r>
                        <a:rPr lang="en-US" sz="2200" dirty="0" smtClean="0"/>
                        <a:t>3</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Ricardo Turbulent head side valve combustion chamber 	</a:t>
                      </a:r>
                    </a:p>
                    <a:p>
                      <a:pPr algn="l"/>
                      <a:endParaRPr lang="en-US" sz="2200" dirty="0"/>
                    </a:p>
                  </a:txBody>
                  <a:tcPr/>
                </a:tc>
                <a:tc>
                  <a:txBody>
                    <a:bodyPr/>
                    <a:lstStyle/>
                    <a:p>
                      <a:r>
                        <a:rPr kumimoji="0" lang="en-US" sz="2200" u="none" strike="noStrike" kern="1200" baseline="0" dirty="0" smtClean="0"/>
                        <a:t>1. Faster flame speed, </a:t>
                      </a:r>
                    </a:p>
                    <a:p>
                      <a:r>
                        <a:rPr kumimoji="0" lang="en-US" sz="2200" u="none" strike="noStrike" kern="1200" baseline="0" dirty="0" smtClean="0"/>
                        <a:t>2. Reduced detonation </a:t>
                      </a:r>
                    </a:p>
                    <a:p>
                      <a:r>
                        <a:rPr kumimoji="0" lang="en-US" sz="2200" u="none" strike="noStrike" kern="1200" baseline="0" dirty="0" smtClean="0"/>
                        <a:t>3. Homogeneous air: fuel </a:t>
                      </a:r>
                    </a:p>
                    <a:p>
                      <a:r>
                        <a:rPr kumimoji="0" lang="en-US" sz="2200" u="none" strike="noStrike" kern="1200" baseline="0" dirty="0" smtClean="0"/>
                        <a:t>mixture formation. 	</a:t>
                      </a:r>
                      <a:endParaRPr kumimoji="0" lang="en-US" sz="2200" b="0" i="0" u="none" strike="noStrike" kern="1200" baseline="0" dirty="0" smtClean="0">
                        <a:solidFill>
                          <a:schemeClr val="dk1"/>
                        </a:solidFill>
                        <a:latin typeface="+mn-lt"/>
                        <a:ea typeface="+mn-ea"/>
                        <a:cs typeface="+mn-cs"/>
                      </a:endParaRPr>
                    </a:p>
                  </a:txBody>
                  <a:tcPr/>
                </a:tc>
                <a:tc>
                  <a:txBody>
                    <a:bodyPr/>
                    <a:lstStyle/>
                    <a:p>
                      <a:r>
                        <a:rPr kumimoji="0" lang="en-US" sz="2200" u="none" strike="noStrike" kern="1200" baseline="0" dirty="0" smtClean="0"/>
                        <a:t>1. Inefficient operation </a:t>
                      </a:r>
                    </a:p>
                    <a:p>
                      <a:r>
                        <a:rPr kumimoji="0" lang="en-US" sz="2200" u="none" strike="noStrike" kern="1200" baseline="0" dirty="0" smtClean="0"/>
                        <a:t>as compared to latest </a:t>
                      </a:r>
                    </a:p>
                    <a:p>
                      <a:r>
                        <a:rPr kumimoji="0" lang="en-US" sz="2200" u="none" strike="noStrike" kern="1200" baseline="0" dirty="0" smtClean="0"/>
                        <a:t>engines with </a:t>
                      </a:r>
                    </a:p>
                    <a:p>
                      <a:r>
                        <a:rPr kumimoji="0" lang="en-US" sz="2200" u="none" strike="noStrike" kern="1200" baseline="0" dirty="0" smtClean="0"/>
                        <a:t>compression ratio of </a:t>
                      </a:r>
                    </a:p>
                    <a:p>
                      <a:r>
                        <a:rPr kumimoji="0" lang="en-US" sz="2200" u="none" strike="noStrike" kern="1200" baseline="0" dirty="0" smtClean="0"/>
                        <a:t>10:1 	</a:t>
                      </a:r>
                    </a:p>
                    <a:p>
                      <a:pPr algn="l"/>
                      <a:endParaRPr lang="en-US" sz="2200" dirty="0"/>
                    </a:p>
                  </a:txBody>
                  <a:tcPr/>
                </a:tc>
              </a:tr>
            </a:tbl>
          </a:graphicData>
        </a:graphic>
      </p:graphicFrame>
    </p:spTree>
    <p:extLst>
      <p:ext uri="{BB962C8B-B14F-4D97-AF65-F5344CB8AC3E}">
        <p14:creationId xmlns:p14="http://schemas.microsoft.com/office/powerpoint/2010/main" val="411534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1.3 S.I. Engine Combustion Chambers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66245797"/>
              </p:ext>
            </p:extLst>
          </p:nvPr>
        </p:nvGraphicFramePr>
        <p:xfrm>
          <a:off x="301625" y="1527175"/>
          <a:ext cx="8504240" cy="4754880"/>
        </p:xfrm>
        <a:graphic>
          <a:graphicData uri="http://schemas.openxmlformats.org/drawingml/2006/table">
            <a:tbl>
              <a:tblPr firstRow="1" bandRow="1">
                <a:tableStyleId>{35758FB7-9AC5-4552-8A53-C91805E547FA}</a:tableStyleId>
              </a:tblPr>
              <a:tblGrid>
                <a:gridCol w="841375"/>
                <a:gridCol w="2057400"/>
                <a:gridCol w="2514600"/>
                <a:gridCol w="3090865"/>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baseline="0" dirty="0" smtClean="0"/>
                        <a:t>Advantages and drawbacks of S I Engine combustion chambers </a:t>
                      </a:r>
                      <a:r>
                        <a:rPr kumimoji="0" lang="en-US" sz="1800" u="none" strike="noStrike" kern="1200" baseline="0" dirty="0" smtClean="0"/>
                        <a:t>	</a:t>
                      </a:r>
                    </a:p>
                    <a:p>
                      <a:pPr algn="l"/>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Sr. no. </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Combustion Chamber Type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Advantages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Drawbacks 	</a:t>
                      </a:r>
                      <a:endParaRPr kumimoji="0" lang="en-US" sz="2200" b="0" i="0" u="none" strike="noStrike" kern="1200" baseline="0" dirty="0" smtClean="0">
                        <a:solidFill>
                          <a:schemeClr val="dk1"/>
                        </a:solidFill>
                        <a:latin typeface="+mn-lt"/>
                        <a:ea typeface="+mn-ea"/>
                        <a:cs typeface="+mn-cs"/>
                      </a:endParaRPr>
                    </a:p>
                  </a:txBody>
                  <a:tcPr/>
                </a:tc>
              </a:tr>
              <a:tr h="370840">
                <a:tc>
                  <a:txBody>
                    <a:bodyPr/>
                    <a:lstStyle/>
                    <a:p>
                      <a:pPr algn="ctr"/>
                      <a:r>
                        <a:rPr lang="en-US" sz="2200" dirty="0" smtClean="0"/>
                        <a:t>4</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dk1"/>
                          </a:solidFill>
                          <a:latin typeface="+mn-lt"/>
                          <a:ea typeface="+mn-ea"/>
                          <a:cs typeface="+mn-cs"/>
                        </a:rPr>
                        <a:t>F- head combustion chamber 	</a:t>
                      </a:r>
                    </a:p>
                    <a:p>
                      <a:pPr algn="l"/>
                      <a:endParaRPr lang="en-US" sz="2200" dirty="0"/>
                    </a:p>
                  </a:txBody>
                  <a:tcPr/>
                </a:tc>
                <a:tc>
                  <a:txBody>
                    <a:bodyPr/>
                    <a:lstStyle/>
                    <a:p>
                      <a:r>
                        <a:rPr kumimoji="0" lang="en-US" sz="2200" b="0" i="0" u="none" strike="noStrike" kern="1200" baseline="0" dirty="0" smtClean="0">
                          <a:solidFill>
                            <a:schemeClr val="dk1"/>
                          </a:solidFill>
                          <a:latin typeface="+mn-lt"/>
                          <a:ea typeface="+mn-ea"/>
                          <a:cs typeface="+mn-cs"/>
                        </a:rPr>
                        <a:t>1. Flat roof allows use of an </a:t>
                      </a:r>
                    </a:p>
                    <a:p>
                      <a:r>
                        <a:rPr kumimoji="0" lang="en-US" sz="2200" b="0" i="0" u="none" strike="noStrike" kern="1200" baseline="0" dirty="0" smtClean="0">
                          <a:solidFill>
                            <a:schemeClr val="dk1"/>
                          </a:solidFill>
                          <a:latin typeface="+mn-lt"/>
                          <a:ea typeface="+mn-ea"/>
                          <a:cs typeface="+mn-cs"/>
                        </a:rPr>
                        <a:t>inlet valve bigger than </a:t>
                      </a:r>
                    </a:p>
                    <a:p>
                      <a:r>
                        <a:rPr kumimoji="0" lang="en-US" sz="2200" b="0" i="0" u="none" strike="noStrike" kern="1200" baseline="0" dirty="0" smtClean="0">
                          <a:solidFill>
                            <a:schemeClr val="dk1"/>
                          </a:solidFill>
                          <a:latin typeface="+mn-lt"/>
                          <a:ea typeface="+mn-ea"/>
                          <a:cs typeface="+mn-cs"/>
                        </a:rPr>
                        <a:t>exhaust valve. </a:t>
                      </a:r>
                    </a:p>
                    <a:p>
                      <a:r>
                        <a:rPr kumimoji="0" lang="en-US" sz="2200" b="0" i="0" u="none" strike="noStrike" kern="1200" baseline="0" dirty="0" smtClean="0">
                          <a:solidFill>
                            <a:schemeClr val="dk1"/>
                          </a:solidFill>
                          <a:latin typeface="+mn-lt"/>
                          <a:ea typeface="+mn-ea"/>
                          <a:cs typeface="+mn-cs"/>
                        </a:rPr>
                        <a:t>2. Valve and plug cooling is </a:t>
                      </a:r>
                    </a:p>
                    <a:p>
                      <a:r>
                        <a:rPr kumimoji="0" lang="en-US" sz="2200" b="0" i="0" u="none" strike="noStrike" kern="1200" baseline="0" dirty="0" smtClean="0">
                          <a:solidFill>
                            <a:schemeClr val="dk1"/>
                          </a:solidFill>
                          <a:latin typeface="+mn-lt"/>
                          <a:ea typeface="+mn-ea"/>
                          <a:cs typeface="+mn-cs"/>
                        </a:rPr>
                        <a:t>efficient.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dk1"/>
                          </a:solidFill>
                          <a:latin typeface="+mn-lt"/>
                          <a:ea typeface="+mn-ea"/>
                          <a:cs typeface="+mn-cs"/>
                        </a:rPr>
                        <a:t>Complex valve operating mechanism. 	</a:t>
                      </a:r>
                    </a:p>
                    <a:p>
                      <a:pPr algn="l"/>
                      <a:endParaRPr lang="en-US" sz="2200" dirty="0"/>
                    </a:p>
                  </a:txBody>
                  <a:tcPr/>
                </a:tc>
              </a:tr>
            </a:tbl>
          </a:graphicData>
        </a:graphic>
      </p:graphicFrame>
    </p:spTree>
    <p:extLst>
      <p:ext uri="{BB962C8B-B14F-4D97-AF65-F5344CB8AC3E}">
        <p14:creationId xmlns:p14="http://schemas.microsoft.com/office/powerpoint/2010/main" val="1883185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54375454"/>
              </p:ext>
            </p:extLst>
          </p:nvPr>
        </p:nvGraphicFramePr>
        <p:xfrm>
          <a:off x="301625" y="304800"/>
          <a:ext cx="8504240" cy="6096000"/>
        </p:xfrm>
        <a:graphic>
          <a:graphicData uri="http://schemas.openxmlformats.org/drawingml/2006/table">
            <a:tbl>
              <a:tblPr firstRow="1" bandRow="1">
                <a:tableStyleId>{35758FB7-9AC5-4552-8A53-C91805E547FA}</a:tableStyleId>
              </a:tblPr>
              <a:tblGrid>
                <a:gridCol w="612775"/>
                <a:gridCol w="1676400"/>
                <a:gridCol w="3810000"/>
                <a:gridCol w="2405065"/>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baseline="0" dirty="0" smtClean="0"/>
                        <a:t>Advantages and drawbacks of S I Engine combustion chambers </a:t>
                      </a:r>
                      <a:r>
                        <a:rPr kumimoji="0" lang="en-US" sz="1800" u="none" strike="noStrike" kern="1200" baseline="0" dirty="0" smtClean="0"/>
                        <a:t>	</a:t>
                      </a:r>
                    </a:p>
                    <a:p>
                      <a:pPr algn="l"/>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Sr. no. </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Chamber Type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Advantages 	</a:t>
                      </a:r>
                      <a:endParaRPr kumimoji="0" lang="en-US" sz="2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u="none" strike="noStrike" kern="1200" baseline="0" dirty="0" smtClean="0"/>
                        <a:t>Drawbacks 	</a:t>
                      </a:r>
                      <a:endParaRPr kumimoji="0" lang="en-US" sz="2200" b="0" i="0" u="none" strike="noStrike" kern="1200" baseline="0" dirty="0" smtClean="0">
                        <a:solidFill>
                          <a:schemeClr val="dk1"/>
                        </a:solidFill>
                        <a:latin typeface="+mn-lt"/>
                        <a:ea typeface="+mn-ea"/>
                        <a:cs typeface="+mn-cs"/>
                      </a:endParaRPr>
                    </a:p>
                  </a:txBody>
                  <a:tcPr/>
                </a:tc>
              </a:tr>
              <a:tr h="370840">
                <a:tc>
                  <a:txBody>
                    <a:bodyPr/>
                    <a:lstStyle/>
                    <a:p>
                      <a:pPr algn="ctr"/>
                      <a:r>
                        <a:rPr lang="en-US" sz="2200" dirty="0" smtClean="0"/>
                        <a:t>5</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dk1"/>
                          </a:solidFill>
                          <a:latin typeface="+mn-lt"/>
                          <a:ea typeface="+mn-ea"/>
                          <a:cs typeface="+mn-cs"/>
                        </a:rPr>
                        <a:t>I – head combustion chamber (Wedge form and Bath tub form of combustion chamber) 	</a:t>
                      </a:r>
                    </a:p>
                    <a:p>
                      <a:pPr algn="l"/>
                      <a:endParaRPr lang="en-US" sz="2200" dirty="0"/>
                    </a:p>
                  </a:txBody>
                  <a:tcPr/>
                </a:tc>
                <a:tc>
                  <a:txBody>
                    <a:bodyPr/>
                    <a:lstStyle/>
                    <a:p>
                      <a:r>
                        <a:rPr kumimoji="0" lang="en-US" sz="2200" b="0" i="0" u="none" strike="noStrike" kern="1200" baseline="0" dirty="0" smtClean="0">
                          <a:solidFill>
                            <a:schemeClr val="dk1"/>
                          </a:solidFill>
                          <a:latin typeface="+mn-lt"/>
                          <a:ea typeface="+mn-ea"/>
                          <a:cs typeface="+mn-cs"/>
                        </a:rPr>
                        <a:t>1. Lower pumping losses and higher volumetric efficiency. </a:t>
                      </a:r>
                    </a:p>
                    <a:p>
                      <a:r>
                        <a:rPr kumimoji="0" lang="en-US" sz="2200" b="0" i="0" u="none" strike="noStrike" kern="1200" baseline="0" dirty="0" smtClean="0">
                          <a:solidFill>
                            <a:schemeClr val="dk1"/>
                          </a:solidFill>
                          <a:latin typeface="+mn-lt"/>
                          <a:ea typeface="+mn-ea"/>
                          <a:cs typeface="+mn-cs"/>
                        </a:rPr>
                        <a:t>2. Lesser distance of flame travel. Therefore low octane requirement. </a:t>
                      </a:r>
                    </a:p>
                    <a:p>
                      <a:r>
                        <a:rPr kumimoji="0" lang="en-US" sz="2200" b="0" i="0" u="none" strike="noStrike" kern="1200" baseline="0" dirty="0" smtClean="0">
                          <a:solidFill>
                            <a:schemeClr val="dk1"/>
                          </a:solidFill>
                          <a:latin typeface="+mn-lt"/>
                          <a:ea typeface="+mn-ea"/>
                          <a:cs typeface="+mn-cs"/>
                        </a:rPr>
                        <a:t>3. More uniform cooling of cylinder and piston. </a:t>
                      </a:r>
                    </a:p>
                    <a:p>
                      <a:r>
                        <a:rPr kumimoji="0" lang="en-US" sz="2200" b="0" i="0" u="none" strike="noStrike" kern="1200" baseline="0" dirty="0" smtClean="0">
                          <a:solidFill>
                            <a:schemeClr val="dk1"/>
                          </a:solidFill>
                          <a:latin typeface="+mn-lt"/>
                          <a:ea typeface="+mn-ea"/>
                          <a:cs typeface="+mn-cs"/>
                        </a:rPr>
                        <a:t>4. Lower surface to volume ratio and therefore less heat loss. </a:t>
                      </a:r>
                    </a:p>
                    <a:p>
                      <a:r>
                        <a:rPr kumimoji="0" lang="en-US" sz="2200" b="0" i="0" u="none" strike="noStrike" kern="1200" baseline="0" dirty="0" smtClean="0">
                          <a:solidFill>
                            <a:schemeClr val="dk1"/>
                          </a:solidFill>
                          <a:latin typeface="+mn-lt"/>
                          <a:ea typeface="+mn-ea"/>
                          <a:cs typeface="+mn-cs"/>
                        </a:rPr>
                        <a:t>5. Easier to cast and hence lower casting cost. </a:t>
                      </a:r>
                    </a:p>
                  </a:txBody>
                  <a:tcPr/>
                </a:tc>
                <a:tc>
                  <a:txBody>
                    <a:bodyPr/>
                    <a:lstStyle/>
                    <a:p>
                      <a:r>
                        <a:rPr kumimoji="0" lang="en-US" sz="2200" b="0" i="0" u="none" strike="noStrike" kern="1200" baseline="0" dirty="0" smtClean="0">
                          <a:solidFill>
                            <a:schemeClr val="dk1"/>
                          </a:solidFill>
                          <a:latin typeface="+mn-lt"/>
                          <a:ea typeface="+mn-ea"/>
                          <a:cs typeface="+mn-cs"/>
                        </a:rPr>
                        <a:t>1. Large sized valves cannot be accommodated. </a:t>
                      </a:r>
                    </a:p>
                    <a:p>
                      <a:r>
                        <a:rPr kumimoji="0" lang="en-US" sz="2200" b="0" i="0" u="none" strike="noStrike" kern="1200" baseline="0" dirty="0" smtClean="0">
                          <a:solidFill>
                            <a:schemeClr val="dk1"/>
                          </a:solidFill>
                          <a:latin typeface="+mn-lt"/>
                          <a:ea typeface="+mn-ea"/>
                          <a:cs typeface="+mn-cs"/>
                        </a:rPr>
                        <a:t>2. Valve operating mechanism gets disturbed while decarbonizing combustion chamber. </a:t>
                      </a:r>
                    </a:p>
                    <a:p>
                      <a:r>
                        <a:rPr kumimoji="0" lang="en-US" sz="2200" b="0" i="0" u="none" strike="noStrike" kern="1200" baseline="0" dirty="0" smtClean="0">
                          <a:solidFill>
                            <a:schemeClr val="dk1"/>
                          </a:solidFill>
                          <a:latin typeface="+mn-lt"/>
                          <a:ea typeface="+mn-ea"/>
                          <a:cs typeface="+mn-cs"/>
                        </a:rPr>
                        <a:t>	</a:t>
                      </a:r>
                    </a:p>
                    <a:p>
                      <a:pPr algn="l"/>
                      <a:endParaRPr lang="en-US" sz="2200" dirty="0"/>
                    </a:p>
                  </a:txBody>
                  <a:tcPr/>
                </a:tc>
              </a:tr>
            </a:tbl>
          </a:graphicData>
        </a:graphic>
      </p:graphicFrame>
    </p:spTree>
    <p:extLst>
      <p:ext uri="{BB962C8B-B14F-4D97-AF65-F5344CB8AC3E}">
        <p14:creationId xmlns:p14="http://schemas.microsoft.com/office/powerpoint/2010/main" val="1816303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solidFill>
                  <a:srgbClr val="0070C0"/>
                </a:solidFill>
                <a:effectLst>
                  <a:outerShdw blurRad="38100" dist="38100" dir="2700000" algn="tl">
                    <a:srgbClr val="000000">
                      <a:alpha val="43137"/>
                    </a:srgbClr>
                  </a:outerShdw>
                </a:effectLst>
              </a:rPr>
              <a:t>1.4 </a:t>
            </a:r>
            <a:r>
              <a:rPr lang="it-IT" b="1" dirty="0" smtClean="0">
                <a:solidFill>
                  <a:srgbClr val="0070C0"/>
                </a:solidFill>
                <a:effectLst>
                  <a:outerShdw blurRad="38100" dist="38100" dir="2700000" algn="tl">
                    <a:srgbClr val="000000">
                      <a:alpha val="43137"/>
                    </a:srgbClr>
                  </a:outerShdw>
                </a:effectLst>
              </a:rPr>
              <a:t>Combustion </a:t>
            </a:r>
            <a:r>
              <a:rPr lang="it-IT" b="1" dirty="0">
                <a:solidFill>
                  <a:srgbClr val="0070C0"/>
                </a:solidFill>
                <a:effectLst>
                  <a:outerShdw blurRad="38100" dist="38100" dir="2700000" algn="tl">
                    <a:srgbClr val="000000">
                      <a:alpha val="43137"/>
                    </a:srgbClr>
                  </a:outerShdw>
                </a:effectLst>
              </a:rPr>
              <a:t>in CI engine </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b="1" dirty="0" smtClean="0">
                <a:effectLst>
                  <a:outerShdw blurRad="38100" dist="38100" dir="2700000" algn="tl">
                    <a:srgbClr val="000000">
                      <a:alpha val="43137"/>
                    </a:srgbClr>
                  </a:outerShdw>
                </a:effectLst>
              </a:rPr>
              <a:t>Air </a:t>
            </a:r>
            <a:r>
              <a:rPr lang="en-US" b="1" dirty="0">
                <a:effectLst>
                  <a:outerShdw blurRad="38100" dist="38100" dir="2700000" algn="tl">
                    <a:srgbClr val="000000">
                      <a:alpha val="43137"/>
                    </a:srgbClr>
                  </a:outerShdw>
                </a:effectLst>
              </a:rPr>
              <a:t>fuel ratio in Diesel engines </a:t>
            </a:r>
            <a:endParaRPr lang="en-US" b="1" dirty="0" smtClean="0">
              <a:effectLst>
                <a:outerShdw blurRad="38100" dist="38100" dir="2700000" algn="tl">
                  <a:srgbClr val="000000">
                    <a:alpha val="43137"/>
                  </a:srgbClr>
                </a:outerShdw>
              </a:effectLst>
            </a:endParaRPr>
          </a:p>
          <a:p>
            <a:r>
              <a:rPr lang="en-US" dirty="0"/>
              <a:t>In CI engines, for a given speed, irrespective of load, an approximately constant supply of air enters the cylinder. </a:t>
            </a:r>
          </a:p>
          <a:p>
            <a:r>
              <a:rPr lang="en-US" dirty="0"/>
              <a:t>With change in load, the quantity of fuel is changed, which changes the air: fuel ratio. The overall air: fuel ratio may thus vary from about 100:1 at no load to 20: 1 at full load. </a:t>
            </a:r>
          </a:p>
          <a:p>
            <a:r>
              <a:rPr lang="en-US" dirty="0"/>
              <a:t>The poor distribution of fuel and its limited intermixing with air results in objectionable smoke if operated near chemically correct air: fuel ratio (14.5: 1) for diesel. </a:t>
            </a:r>
          </a:p>
          <a:p>
            <a:r>
              <a:rPr lang="en-US" dirty="0"/>
              <a:t>Hence CI engines are operated with excess air (air: fuel ratio 20:1 to 23: 1 i.e. excess air 35 to 50%). So, diesel engines are also termed as lean burn engines.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77075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lgn="just"/>
            <a:r>
              <a:rPr lang="en-US" dirty="0" smtClean="0"/>
              <a:t>First </a:t>
            </a:r>
            <a:r>
              <a:rPr lang="en-US" dirty="0"/>
              <a:t>Stage: </a:t>
            </a:r>
            <a:r>
              <a:rPr lang="en-US" b="1" dirty="0"/>
              <a:t>Ignition Delay </a:t>
            </a:r>
            <a:r>
              <a:rPr lang="en-US" dirty="0"/>
              <a:t>period during which some fuel has been admitted but has not yet been ignited. The ignition delay is counted from the start of injection to the point where P-θ curve separates from the pure air compression curve. </a:t>
            </a:r>
            <a:endParaRPr lang="en-US" dirty="0" smtClean="0"/>
          </a:p>
          <a:p>
            <a:pPr algn="just"/>
            <a:r>
              <a:rPr lang="en-US" dirty="0"/>
              <a:t>Second Stage: </a:t>
            </a:r>
            <a:r>
              <a:rPr lang="en-US" b="1" dirty="0"/>
              <a:t>Rapid or Uncontrolled combustion: </a:t>
            </a:r>
            <a:r>
              <a:rPr lang="en-US" dirty="0"/>
              <a:t>In this second stage, the pressure rise is rapid because during the delay period the fuel droplet have had time to spread themselves over a wide area and they have fresh air all around them. It is counted from the end of Delay period to the Point of Maximum pressure on the P-θ diagram. </a:t>
            </a:r>
          </a:p>
          <a:p>
            <a:pPr marL="0" indent="0">
              <a:buNone/>
            </a:pPr>
            <a:r>
              <a:rPr lang="en-US" dirty="0"/>
              <a:t> </a:t>
            </a:r>
            <a:r>
              <a:rPr lang="en-US" dirty="0" smtClean="0"/>
              <a:t>   About </a:t>
            </a:r>
            <a:r>
              <a:rPr lang="en-US" dirty="0"/>
              <a:t>one-third of the heat is evolved during this period.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itle 1"/>
          <p:cNvSpPr>
            <a:spLocks noGrp="1"/>
          </p:cNvSpPr>
          <p:nvPr>
            <p:ph type="title"/>
          </p:nvPr>
        </p:nvSpPr>
        <p:spPr>
          <a:xfrm>
            <a:off x="301752" y="381000"/>
            <a:ext cx="8534400" cy="9906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Stages </a:t>
            </a:r>
            <a:r>
              <a:rPr lang="en-US" b="1" dirty="0">
                <a:solidFill>
                  <a:srgbClr val="0070C0"/>
                </a:solidFill>
                <a:effectLst>
                  <a:outerShdw blurRad="38100" dist="38100" dir="2700000" algn="tl">
                    <a:srgbClr val="000000">
                      <a:alpha val="43137"/>
                    </a:srgbClr>
                  </a:outerShdw>
                </a:effectLst>
              </a:rPr>
              <a:t>of combustion in C.I. engine. </a:t>
            </a: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endParaRPr lang="en-US"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44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rgbClr val="7030A0"/>
                </a:solidFill>
              </a:rPr>
              <a:t>1.1 Combustion in S.I. engines</a:t>
            </a:r>
            <a:endParaRPr lang="en-US" dirty="0">
              <a:solidFill>
                <a:srgbClr val="7030A0"/>
              </a:solidFill>
            </a:endParaRPr>
          </a:p>
        </p:txBody>
      </p:sp>
      <p:sp>
        <p:nvSpPr>
          <p:cNvPr id="3" name="Content Placeholder 2"/>
          <p:cNvSpPr>
            <a:spLocks noGrp="1"/>
          </p:cNvSpPr>
          <p:nvPr>
            <p:ph sz="quarter" idx="1"/>
          </p:nvPr>
        </p:nvSpPr>
        <p:spPr>
          <a:xfrm>
            <a:off x="301752" y="1295400"/>
            <a:ext cx="8503920" cy="4572000"/>
          </a:xfrm>
        </p:spPr>
        <p:txBody>
          <a:bodyPr/>
          <a:lstStyle/>
          <a:p>
            <a:r>
              <a:rPr lang="en-US" dirty="0" smtClean="0"/>
              <a:t>Stages of combustion in S.I. Engine</a:t>
            </a:r>
          </a:p>
          <a:p>
            <a:endParaRPr lang="en-US" dirty="0"/>
          </a:p>
        </p:txBody>
      </p:sp>
      <p:pic>
        <p:nvPicPr>
          <p:cNvPr id="5" name="Picture 4"/>
          <p:cNvPicPr/>
          <p:nvPr/>
        </p:nvPicPr>
        <p:blipFill>
          <a:blip r:embed="rId2"/>
          <a:srcRect/>
          <a:stretch>
            <a:fillRect/>
          </a:stretch>
        </p:blipFill>
        <p:spPr bwMode="auto">
          <a:xfrm>
            <a:off x="1371600" y="1752600"/>
            <a:ext cx="6477000" cy="4552950"/>
          </a:xfrm>
          <a:prstGeom prst="rect">
            <a:avLst/>
          </a:prstGeom>
          <a:noFill/>
          <a:ln w="9525">
            <a:noFill/>
            <a:miter lim="800000"/>
            <a:headEnd/>
            <a:tailEnd/>
          </a:ln>
        </p:spPr>
      </p:pic>
    </p:spTree>
    <p:extLst>
      <p:ext uri="{BB962C8B-B14F-4D97-AF65-F5344CB8AC3E}">
        <p14:creationId xmlns:p14="http://schemas.microsoft.com/office/powerpoint/2010/main" val="2925043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itle 1"/>
          <p:cNvSpPr>
            <a:spLocks noGrp="1"/>
          </p:cNvSpPr>
          <p:nvPr>
            <p:ph type="title"/>
          </p:nvPr>
        </p:nvSpPr>
        <p:spPr>
          <a:xfrm>
            <a:off x="301752" y="381000"/>
            <a:ext cx="8534400" cy="9906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Stages </a:t>
            </a:r>
            <a:r>
              <a:rPr lang="en-US" b="1" dirty="0">
                <a:solidFill>
                  <a:srgbClr val="0070C0"/>
                </a:solidFill>
                <a:effectLst>
                  <a:outerShdw blurRad="38100" dist="38100" dir="2700000" algn="tl">
                    <a:srgbClr val="000000">
                      <a:alpha val="43137"/>
                    </a:srgbClr>
                  </a:outerShdw>
                </a:effectLst>
              </a:rPr>
              <a:t>of combustion in C.I. engine. </a:t>
            </a:r>
            <a:r>
              <a:rPr lang="en-US" dirty="0"/>
              <a:t/>
            </a:r>
            <a:br>
              <a:rPr lang="en-US" dirty="0"/>
            </a:br>
            <a:endParaRPr lang="en-US" dirty="0"/>
          </a:p>
        </p:txBody>
      </p:sp>
      <p:sp>
        <p:nvSpPr>
          <p:cNvPr id="5" name="Rectangle 4"/>
          <p:cNvSpPr/>
          <p:nvPr/>
        </p:nvSpPr>
        <p:spPr>
          <a:xfrm>
            <a:off x="304800" y="1447800"/>
            <a:ext cx="8610600" cy="3046988"/>
          </a:xfrm>
          <a:prstGeom prst="rect">
            <a:avLst/>
          </a:prstGeom>
        </p:spPr>
        <p:txBody>
          <a:bodyPr wrap="square">
            <a:spAutoFit/>
          </a:bodyPr>
          <a:lstStyle/>
          <a:p>
            <a:pPr algn="just"/>
            <a:r>
              <a:rPr lang="en-US" sz="2400" dirty="0"/>
              <a:t>Third Stage: </a:t>
            </a:r>
            <a:r>
              <a:rPr lang="en-US" sz="2400" b="1" dirty="0"/>
              <a:t>Controlled Combustion</a:t>
            </a:r>
            <a:r>
              <a:rPr lang="en-US" sz="2400" dirty="0"/>
              <a:t>: At the end of second stage, the temperature and pressure are so high that the fuel droplets injected during the last stage burn almost as they enter and any further pressure rise can be controlled by Injection rate. It is counted from the point of maximum pressure to maximum cycle temperature. </a:t>
            </a:r>
          </a:p>
          <a:p>
            <a:r>
              <a:rPr lang="en-US" sz="2400" dirty="0"/>
              <a:t>About 70 to 80 % of the total heat of the fuel is evolved during this period. </a:t>
            </a:r>
          </a:p>
        </p:txBody>
      </p:sp>
    </p:spTree>
    <p:extLst>
      <p:ext uri="{BB962C8B-B14F-4D97-AF65-F5344CB8AC3E}">
        <p14:creationId xmlns:p14="http://schemas.microsoft.com/office/powerpoint/2010/main" val="3123533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itle 1"/>
          <p:cNvSpPr>
            <a:spLocks noGrp="1"/>
          </p:cNvSpPr>
          <p:nvPr>
            <p:ph type="title"/>
          </p:nvPr>
        </p:nvSpPr>
        <p:spPr>
          <a:xfrm>
            <a:off x="301752" y="381000"/>
            <a:ext cx="8534400" cy="9906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Stages </a:t>
            </a:r>
            <a:r>
              <a:rPr lang="en-US" b="1" dirty="0">
                <a:solidFill>
                  <a:srgbClr val="0070C0"/>
                </a:solidFill>
                <a:effectLst>
                  <a:outerShdw blurRad="38100" dist="38100" dir="2700000" algn="tl">
                    <a:srgbClr val="000000">
                      <a:alpha val="43137"/>
                    </a:srgbClr>
                  </a:outerShdw>
                </a:effectLst>
              </a:rPr>
              <a:t>of combustion in C.I. engine. </a:t>
            </a:r>
            <a:r>
              <a:rPr lang="en-US" dirty="0"/>
              <a:t/>
            </a:r>
            <a:br>
              <a:rPr lang="en-US" dirty="0"/>
            </a:br>
            <a:endParaRPr lang="en-US" dirty="0"/>
          </a:p>
        </p:txBody>
      </p:sp>
      <p:sp>
        <p:nvSpPr>
          <p:cNvPr id="5" name="Rectangle 4"/>
          <p:cNvSpPr/>
          <p:nvPr/>
        </p:nvSpPr>
        <p:spPr>
          <a:xfrm>
            <a:off x="304800" y="1447800"/>
            <a:ext cx="8610600" cy="3785652"/>
          </a:xfrm>
          <a:prstGeom prst="rect">
            <a:avLst/>
          </a:prstGeom>
        </p:spPr>
        <p:txBody>
          <a:bodyPr wrap="square">
            <a:spAutoFit/>
          </a:bodyPr>
          <a:lstStyle/>
          <a:p>
            <a:pPr algn="just"/>
            <a:endParaRPr lang="en-US" sz="2400" dirty="0"/>
          </a:p>
          <a:p>
            <a:pPr marL="342900" indent="-342900" algn="just">
              <a:buFont typeface="Arial" pitchFamily="34" charset="0"/>
              <a:buChar char="•"/>
            </a:pPr>
            <a:r>
              <a:rPr lang="en-US" sz="2400" dirty="0"/>
              <a:t>Fourth Stage: </a:t>
            </a:r>
            <a:r>
              <a:rPr lang="en-US" sz="2400" b="1" dirty="0"/>
              <a:t>Afterburning</a:t>
            </a:r>
            <a:r>
              <a:rPr lang="en-US" sz="2400" dirty="0"/>
              <a:t>: Because of poor distribution of the fuel particles, combustion continues during part of the remainder of the expansion stroke. This after-burning can be called the fourth stage of combustion. The duration of after-burning phase may correspond to 70-80 degrees of crank travel from TDC.</a:t>
            </a:r>
          </a:p>
          <a:p>
            <a:pPr algn="just"/>
            <a:r>
              <a:rPr lang="en-US" sz="2400" dirty="0" smtClean="0"/>
              <a:t>    Total </a:t>
            </a:r>
            <a:r>
              <a:rPr lang="en-US" sz="2400" dirty="0"/>
              <a:t>heat evolved by the end of the combustion process </a:t>
            </a:r>
            <a:r>
              <a:rPr lang="en-US" sz="2400" dirty="0" smtClean="0"/>
              <a:t>is    </a:t>
            </a:r>
          </a:p>
          <a:p>
            <a:pPr algn="just"/>
            <a:r>
              <a:rPr lang="en-US" sz="2400" dirty="0" smtClean="0"/>
              <a:t>    95 to 97 % and 3 to 5% of heat goes as unburnt fuel in  </a:t>
            </a:r>
          </a:p>
          <a:p>
            <a:pPr algn="just"/>
            <a:r>
              <a:rPr lang="en-US" sz="2400" dirty="0" smtClean="0"/>
              <a:t>    exhaust</a:t>
            </a:r>
            <a:r>
              <a:rPr lang="en-US" sz="2400" dirty="0"/>
              <a:t>.</a:t>
            </a:r>
          </a:p>
        </p:txBody>
      </p:sp>
    </p:spTree>
    <p:extLst>
      <p:ext uri="{BB962C8B-B14F-4D97-AF65-F5344CB8AC3E}">
        <p14:creationId xmlns:p14="http://schemas.microsoft.com/office/powerpoint/2010/main" val="1510156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0"/>
            <a:ext cx="8534400" cy="1676400"/>
          </a:xfrm>
        </p:spPr>
        <p:txBody>
          <a:bodyPr>
            <a:normAutofit/>
          </a:bodyPr>
          <a:lstStyle/>
          <a:p>
            <a:r>
              <a:rPr lang="en-US" b="1" dirty="0" smtClean="0">
                <a:solidFill>
                  <a:srgbClr val="0070C0"/>
                </a:solidFill>
                <a:effectLst>
                  <a:outerShdw blurRad="38100" dist="38100" dir="2700000" algn="tl">
                    <a:srgbClr val="000000">
                      <a:alpha val="43137"/>
                    </a:srgbClr>
                  </a:outerShdw>
                </a:effectLst>
              </a:rPr>
              <a:t>P- </a:t>
            </a:r>
            <a:r>
              <a:rPr lang="el-GR" b="1" dirty="0" smtClean="0">
                <a:solidFill>
                  <a:srgbClr val="0070C0"/>
                </a:solidFill>
                <a:effectLst>
                  <a:outerShdw blurRad="38100" dist="38100" dir="2700000" algn="tl">
                    <a:srgbClr val="000000">
                      <a:alpha val="43137"/>
                    </a:srgbClr>
                  </a:outerShdw>
                </a:effectLst>
              </a:rPr>
              <a:t>θ</a:t>
            </a:r>
            <a:r>
              <a:rPr lang="en-US" b="1" dirty="0" smtClean="0">
                <a:solidFill>
                  <a:srgbClr val="0070C0"/>
                </a:solidFill>
                <a:effectLst>
                  <a:outerShdw blurRad="38100" dist="38100" dir="2700000" algn="tl">
                    <a:srgbClr val="000000">
                      <a:alpha val="43137"/>
                    </a:srgbClr>
                  </a:outerShdw>
                </a:effectLst>
              </a:rPr>
              <a:t> diagram showing stages </a:t>
            </a:r>
            <a:r>
              <a:rPr lang="en-US" b="1" dirty="0">
                <a:solidFill>
                  <a:srgbClr val="0070C0"/>
                </a:solidFill>
                <a:effectLst>
                  <a:outerShdw blurRad="38100" dist="38100" dir="2700000" algn="tl">
                    <a:srgbClr val="000000">
                      <a:alpha val="43137"/>
                    </a:srgbClr>
                  </a:outerShdw>
                </a:effectLst>
              </a:rPr>
              <a:t>of combustion in C.I. engine. </a:t>
            </a:r>
            <a:r>
              <a:rPr lang="en-US" dirty="0"/>
              <a:t/>
            </a:r>
            <a:br>
              <a:rPr lang="en-US" dirty="0"/>
            </a:br>
            <a:endParaRPr lang="en-US" dirty="0"/>
          </a:p>
        </p:txBody>
      </p:sp>
      <p:sp>
        <p:nvSpPr>
          <p:cNvPr id="2" name="Content Placeholder 1"/>
          <p:cNvSpPr>
            <a:spLocks noGrp="1"/>
          </p:cNvSpPr>
          <p:nvPr>
            <p:ph sz="quarter"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41989"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759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effectLst>
                  <a:outerShdw blurRad="38100" dist="38100" dir="2700000" algn="tl">
                    <a:srgbClr val="000000">
                      <a:alpha val="43137"/>
                    </a:srgbClr>
                  </a:outerShdw>
                </a:effectLst>
              </a:rPr>
              <a:t>Ignition Delay period in C.I. Engine</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143000"/>
            <a:ext cx="8503920" cy="4572000"/>
          </a:xfrm>
        </p:spPr>
        <p:txBody>
          <a:bodyPr>
            <a:noAutofit/>
          </a:bodyPr>
          <a:lstStyle/>
          <a:p>
            <a:pPr marL="0" indent="0" algn="just">
              <a:spcBef>
                <a:spcPts val="0"/>
              </a:spcBef>
              <a:buNone/>
            </a:pPr>
            <a:r>
              <a:rPr lang="en-US" sz="2400" dirty="0"/>
              <a:t>Ignition delay is the period during which some fuel has been  </a:t>
            </a:r>
            <a:r>
              <a:rPr lang="en-US" sz="2400" dirty="0" smtClean="0"/>
              <a:t>      admitted </a:t>
            </a:r>
            <a:r>
              <a:rPr lang="en-US" sz="2400" dirty="0"/>
              <a:t>but has not yet been ignited. It is counted from </a:t>
            </a:r>
            <a:r>
              <a:rPr lang="en-US" sz="2400" dirty="0" smtClean="0"/>
              <a:t>the </a:t>
            </a:r>
            <a:r>
              <a:rPr lang="en-US" sz="2400" dirty="0"/>
              <a:t>start of injection to the point where P-θ curve </a:t>
            </a:r>
            <a:r>
              <a:rPr lang="en-US" sz="2400" dirty="0" smtClean="0"/>
              <a:t>separates </a:t>
            </a:r>
            <a:r>
              <a:rPr lang="en-US" sz="2400" dirty="0"/>
              <a:t>from pure air compression curve. The ignition </a:t>
            </a:r>
            <a:r>
              <a:rPr lang="en-US" sz="2400" dirty="0" smtClean="0"/>
              <a:t>delay </a:t>
            </a:r>
            <a:r>
              <a:rPr lang="en-US" sz="2400" dirty="0"/>
              <a:t>can be roughly divided into two parts: Physical </a:t>
            </a:r>
            <a:r>
              <a:rPr lang="en-US" sz="2400" dirty="0" smtClean="0"/>
              <a:t>delay </a:t>
            </a:r>
            <a:r>
              <a:rPr lang="en-US" sz="2400" dirty="0"/>
              <a:t>and chemical delay. </a:t>
            </a:r>
          </a:p>
          <a:p>
            <a:pPr algn="just">
              <a:spcBef>
                <a:spcPts val="0"/>
              </a:spcBef>
            </a:pPr>
            <a:r>
              <a:rPr lang="en-US" sz="2400" dirty="0"/>
              <a:t>Physical Delay: The period of physical delay is the time between the beginning of injection and the attainment of chemical reaction conditions. In the physical delay period, the fuel is atomized, vaporized, mixed with air , and raised in temperature. </a:t>
            </a:r>
          </a:p>
          <a:p>
            <a:pPr algn="just">
              <a:spcBef>
                <a:spcPts val="0"/>
              </a:spcBef>
            </a:pPr>
            <a:r>
              <a:rPr lang="en-US" sz="2400" dirty="0"/>
              <a:t>Chemical Delay: in this period, pre-flame reactions start slowly and then accelerate until local inflammation or ignition takes place. At high temperatures, chemical reaction is quicker and physical delay is longer than chemical delay. </a:t>
            </a:r>
          </a:p>
        </p:txBody>
      </p:sp>
    </p:spTree>
    <p:extLst>
      <p:ext uri="{BB962C8B-B14F-4D97-AF65-F5344CB8AC3E}">
        <p14:creationId xmlns:p14="http://schemas.microsoft.com/office/powerpoint/2010/main" val="3942815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Factors affecting Ignition Delay period</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85000" lnSpcReduction="20000"/>
          </a:bodyPr>
          <a:lstStyle/>
          <a:p>
            <a:pPr algn="just"/>
            <a:r>
              <a:rPr lang="en-US" sz="2800" dirty="0" smtClean="0"/>
              <a:t>Fuel: Lower self ignition temperature means a lower delay period. Higher Cetane number means a lower delay period and smooth engine operation.</a:t>
            </a:r>
          </a:p>
          <a:p>
            <a:pPr algn="just"/>
            <a:r>
              <a:rPr lang="en-US" sz="2800" dirty="0" smtClean="0"/>
              <a:t>Intake Temperature: Increase in intake temperature would result in increase in compressed air temperature which would reduce the delay period.</a:t>
            </a:r>
          </a:p>
          <a:p>
            <a:pPr algn="just"/>
            <a:r>
              <a:rPr lang="en-US" sz="2800" dirty="0" smtClean="0"/>
              <a:t>Compression ratio: Increase in compression ratio reduces delay period as it raises both temperature and density.</a:t>
            </a:r>
          </a:p>
          <a:p>
            <a:pPr algn="just"/>
            <a:r>
              <a:rPr lang="en-US" sz="2800" dirty="0" smtClean="0"/>
              <a:t>Type of combustion chamber: A pre-combustion chamber gives shorter delay compared to an open type of combustion chamber.</a:t>
            </a:r>
          </a:p>
          <a:p>
            <a:pPr algn="just"/>
            <a:r>
              <a:rPr lang="en-US" sz="2800" dirty="0" smtClean="0"/>
              <a:t>Injection advance: Delay period increases with increase in injection advance angle. (with increase in injection angle, pressure and temperature are lower when injection begins)</a:t>
            </a:r>
          </a:p>
          <a:p>
            <a:pPr algn="just"/>
            <a:endParaRPr lang="en-US" dirty="0" smtClean="0"/>
          </a:p>
          <a:p>
            <a:pPr algn="just"/>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912209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Diesel Knock </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r>
              <a:rPr lang="en-US" dirty="0"/>
              <a:t>If the Ignition delay period is long, a large amount of fuel will be injected and accumulated in the chamber. The auto-ignition of this large amount of fuel may cause high rate of pressure rise and high maximum pressure which may cause </a:t>
            </a:r>
            <a:r>
              <a:rPr lang="en-US" b="1" i="1" dirty="0">
                <a:solidFill>
                  <a:srgbClr val="FF0000"/>
                </a:solidFill>
              </a:rPr>
              <a:t>Knocking</a:t>
            </a:r>
            <a:r>
              <a:rPr lang="en-US" dirty="0"/>
              <a:t> in diesel engines. </a:t>
            </a:r>
          </a:p>
          <a:p>
            <a:r>
              <a:rPr lang="en-US" dirty="0"/>
              <a:t>A long delay period not only increases the amount of fuel injected by the moment of ignition, but also improves the homogeneity of the fuel- air mixture and its chemical preparedness for explosion type of self-ignition similar to detonation in SI engines. </a:t>
            </a:r>
          </a:p>
        </p:txBody>
      </p:sp>
    </p:spTree>
    <p:extLst>
      <p:ext uri="{BB962C8B-B14F-4D97-AF65-F5344CB8AC3E}">
        <p14:creationId xmlns:p14="http://schemas.microsoft.com/office/powerpoint/2010/main" val="644942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Methods of controlling Diesel Knock</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marL="0" indent="0">
              <a:buNone/>
            </a:pPr>
            <a:r>
              <a:rPr lang="en-US" dirty="0" smtClean="0"/>
              <a:t>The diesel knock can be controlled by reducing delay period. The delay is reduced by the following.</a:t>
            </a:r>
          </a:p>
          <a:p>
            <a:pPr marL="0" indent="0">
              <a:buNone/>
            </a:pPr>
            <a:r>
              <a:rPr lang="en-US" dirty="0" smtClean="0"/>
              <a:t>	1. High charge temperature</a:t>
            </a:r>
          </a:p>
          <a:p>
            <a:pPr marL="0" indent="0">
              <a:buNone/>
            </a:pPr>
            <a:r>
              <a:rPr lang="en-US" dirty="0"/>
              <a:t>	</a:t>
            </a:r>
            <a:r>
              <a:rPr lang="en-US" dirty="0" smtClean="0"/>
              <a:t>2. High fuel temperature.</a:t>
            </a:r>
          </a:p>
          <a:p>
            <a:pPr marL="0" indent="0">
              <a:buNone/>
            </a:pPr>
            <a:r>
              <a:rPr lang="en-US" dirty="0"/>
              <a:t>	</a:t>
            </a:r>
            <a:r>
              <a:rPr lang="en-US" dirty="0" smtClean="0"/>
              <a:t>3. Good turbulence.</a:t>
            </a:r>
          </a:p>
          <a:p>
            <a:pPr marL="0" indent="0">
              <a:buNone/>
            </a:pPr>
            <a:r>
              <a:rPr lang="en-US" dirty="0"/>
              <a:t>	</a:t>
            </a:r>
            <a:r>
              <a:rPr lang="en-US" dirty="0" smtClean="0"/>
              <a:t>4. A fuel with short induction period. </a:t>
            </a:r>
          </a:p>
          <a:p>
            <a:pPr marL="0" indent="0">
              <a:buNone/>
            </a:pPr>
            <a:r>
              <a:rPr lang="en-US" dirty="0"/>
              <a:t>	</a:t>
            </a:r>
            <a:r>
              <a:rPr lang="en-US" dirty="0" smtClean="0"/>
              <a:t>5. By using Ignition accelerators like Amyl  </a:t>
            </a:r>
          </a:p>
          <a:p>
            <a:pPr marL="0" indent="0">
              <a:buNone/>
            </a:pPr>
            <a:r>
              <a:rPr lang="en-US" dirty="0"/>
              <a:t> </a:t>
            </a:r>
            <a:r>
              <a:rPr lang="en-US" dirty="0" smtClean="0"/>
              <a:t>               Nitrate.</a:t>
            </a:r>
            <a:endParaRPr lang="en-US" dirty="0"/>
          </a:p>
        </p:txBody>
      </p:sp>
    </p:spTree>
    <p:extLst>
      <p:ext uri="{BB962C8B-B14F-4D97-AF65-F5344CB8AC3E}">
        <p14:creationId xmlns:p14="http://schemas.microsoft.com/office/powerpoint/2010/main" val="1269109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Detonation and Knocking Comparison</a:t>
            </a:r>
            <a:endParaRPr lang="en-US"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96049739"/>
              </p:ext>
            </p:extLst>
          </p:nvPr>
        </p:nvGraphicFramePr>
        <p:xfrm>
          <a:off x="301625" y="1737360"/>
          <a:ext cx="8504238" cy="3931920"/>
        </p:xfrm>
        <a:graphic>
          <a:graphicData uri="http://schemas.openxmlformats.org/drawingml/2006/table">
            <a:tbl>
              <a:tblPr firstRow="1" bandRow="1">
                <a:tableStyleId>{5940675A-B579-460E-94D1-54222C63F5DA}</a:tableStyleId>
              </a:tblPr>
              <a:tblGrid>
                <a:gridCol w="612775"/>
                <a:gridCol w="3581400"/>
                <a:gridCol w="4310063"/>
              </a:tblGrid>
              <a:tr h="370840">
                <a:tc>
                  <a:txBody>
                    <a:bodyPr/>
                    <a:lstStyle/>
                    <a:p>
                      <a:r>
                        <a:rPr kumimoji="0" lang="en-US" sz="1800" b="0" i="0" u="none" strike="noStrike" kern="1200" baseline="0" dirty="0" smtClean="0">
                          <a:solidFill>
                            <a:schemeClr val="tx1"/>
                          </a:solidFill>
                          <a:latin typeface="+mn-lt"/>
                          <a:ea typeface="+mn-ea"/>
                          <a:cs typeface="+mn-cs"/>
                        </a:rPr>
                        <a:t>Sr. </a:t>
                      </a:r>
                    </a:p>
                    <a:p>
                      <a:r>
                        <a:rPr kumimoji="0" lang="en-US" sz="1800" b="0" i="0" u="none" strike="noStrike" kern="1200" baseline="0" dirty="0" smtClean="0">
                          <a:solidFill>
                            <a:schemeClr val="tx1"/>
                          </a:solidFill>
                          <a:latin typeface="+mn-lt"/>
                          <a:ea typeface="+mn-ea"/>
                          <a:cs typeface="+mn-cs"/>
                        </a:rPr>
                        <a:t>No.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Detonation in S I Engine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Knock in C I Engine 	</a:t>
                      </a:r>
                    </a:p>
                  </a:txBody>
                  <a:tcPr/>
                </a:tc>
              </a:tr>
              <a:tr h="370840">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Detonation occurs near the end of combustion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Knocking occurs near the beginning of combustion. i.e. at the end of first stage of combustion. </a:t>
                      </a:r>
                    </a:p>
                  </a:txBody>
                  <a:tcPr/>
                </a:tc>
              </a:tr>
              <a:tr h="370840">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Detonation in S I Engine is of a homogeneous charge causing very heavy rate of pressure rise and high maximum pressure.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Knocking in C I engine is of imperfectly mixed charged and hence the rate of pressure rise is normally lower than that in the detonation in S I Engine. 	</a:t>
                      </a:r>
                    </a:p>
                  </a:txBody>
                  <a:tcPr/>
                </a:tc>
              </a:tr>
              <a:tr h="370840">
                <a:tc>
                  <a:txBody>
                    <a:bodyPr/>
                    <a:lstStyle/>
                    <a:p>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Pre-ignition may occur.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Fuel is injected into the cylinder only at the end of the compression stroke and there is no question of pre- ignition or premature ignition. 	</a:t>
                      </a:r>
                    </a:p>
                  </a:txBody>
                  <a:tcPr/>
                </a:tc>
              </a:tr>
            </a:tbl>
          </a:graphicData>
        </a:graphic>
      </p:graphicFrame>
    </p:spTree>
    <p:extLst>
      <p:ext uri="{BB962C8B-B14F-4D97-AF65-F5344CB8AC3E}">
        <p14:creationId xmlns:p14="http://schemas.microsoft.com/office/powerpoint/2010/main" val="2980412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Detonation and Knocking Comparison</a:t>
            </a:r>
            <a:endParaRPr lang="en-US"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17983710"/>
              </p:ext>
            </p:extLst>
          </p:nvPr>
        </p:nvGraphicFramePr>
        <p:xfrm>
          <a:off x="301625" y="1295400"/>
          <a:ext cx="8504238" cy="5105400"/>
        </p:xfrm>
        <a:graphic>
          <a:graphicData uri="http://schemas.openxmlformats.org/drawingml/2006/table">
            <a:tbl>
              <a:tblPr firstRow="1" bandRow="1">
                <a:tableStyleId>{5940675A-B579-460E-94D1-54222C63F5DA}</a:tableStyleId>
              </a:tblPr>
              <a:tblGrid>
                <a:gridCol w="612775"/>
                <a:gridCol w="3581400"/>
                <a:gridCol w="4310063"/>
              </a:tblGrid>
              <a:tr h="370840">
                <a:tc>
                  <a:txBody>
                    <a:bodyPr/>
                    <a:lstStyle/>
                    <a:p>
                      <a:r>
                        <a:rPr kumimoji="0" lang="en-US" sz="1800" b="0" i="0" u="none" strike="noStrike" kern="1200" baseline="0" dirty="0" smtClean="0">
                          <a:solidFill>
                            <a:schemeClr val="tx1"/>
                          </a:solidFill>
                          <a:latin typeface="+mn-lt"/>
                          <a:ea typeface="+mn-ea"/>
                          <a:cs typeface="+mn-cs"/>
                        </a:rPr>
                        <a:t>Sr. </a:t>
                      </a:r>
                    </a:p>
                    <a:p>
                      <a:r>
                        <a:rPr kumimoji="0" lang="en-US" sz="1800" b="0" i="0" u="none" strike="noStrike" kern="1200" baseline="0" dirty="0" smtClean="0">
                          <a:solidFill>
                            <a:schemeClr val="tx1"/>
                          </a:solidFill>
                          <a:latin typeface="+mn-lt"/>
                          <a:ea typeface="+mn-ea"/>
                          <a:cs typeface="+mn-cs"/>
                        </a:rPr>
                        <a:t>No.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Detonation in S I Engine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              Knock in C I Engine 	</a:t>
                      </a:r>
                    </a:p>
                  </a:txBody>
                  <a:tcPr/>
                </a:tc>
              </a:tr>
              <a:tr h="370840">
                <a:tc>
                  <a:txBody>
                    <a:bodyPr/>
                    <a:lstStyle/>
                    <a:p>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Detonation is easily distinguished from normal combustion.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Knocking is not easy to distinguish from normal combustion. </a:t>
                      </a:r>
                    </a:p>
                  </a:txBody>
                  <a:tcPr/>
                </a:tc>
              </a:tr>
              <a:tr h="370840">
                <a:tc>
                  <a:txBody>
                    <a:bodyPr/>
                    <a:lstStyle/>
                    <a:p>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Larger cylinder promotes detonation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Diesel knock is reduced with increase in size of cylinder. 	</a:t>
                      </a:r>
                    </a:p>
                  </a:txBody>
                  <a:tcPr/>
                </a:tc>
              </a:tr>
              <a:tr h="370840">
                <a:tc>
                  <a:txBody>
                    <a:bodyPr/>
                    <a:lstStyle/>
                    <a:p>
                      <a:r>
                        <a:rPr lang="en-US" dirty="0" smtClean="0"/>
                        <a:t>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Compression ratio in S.I. engine is limited by Detonation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tx1"/>
                          </a:solidFill>
                          <a:latin typeface="+mn-lt"/>
                          <a:ea typeface="+mn-ea"/>
                          <a:cs typeface="+mn-cs"/>
                        </a:rPr>
                        <a:t>In C.I. engines, higher compression ratio causes lesser ignition delay and hence lesser possibility of diesel knock. 	</a:t>
                      </a:r>
                    </a:p>
                  </a:txBody>
                  <a:tcPr/>
                </a:tc>
              </a:tr>
              <a:tr h="1996440">
                <a:tc>
                  <a:txBody>
                    <a:bodyPr/>
                    <a:lstStyle/>
                    <a:p>
                      <a:r>
                        <a:rPr lang="en-US" dirty="0" smtClean="0"/>
                        <a:t>7</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baseline="0" dirty="0" smtClean="0">
                        <a:solidFill>
                          <a:schemeClr val="tx1"/>
                        </a:solidFill>
                        <a:latin typeface="+mn-lt"/>
                        <a:ea typeface="+mn-ea"/>
                        <a:cs typeface="+mn-cs"/>
                      </a:endParaRPr>
                    </a:p>
                  </a:txBody>
                  <a:tcPr/>
                </a:tc>
              </a:tr>
            </a:tbl>
          </a:graphicData>
        </a:graphic>
      </p:graphicFrame>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9" y="4450553"/>
            <a:ext cx="1697666" cy="187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4450553"/>
            <a:ext cx="1752599" cy="190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91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C.I. Engine Combustion Chambers</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marL="0" indent="0">
              <a:buNone/>
            </a:pPr>
            <a:r>
              <a:rPr lang="en-US" dirty="0" smtClean="0"/>
              <a:t>	C.I. Engines are classified on the basis of method 	of generating swirl. There are four types of 	combustion chambers.</a:t>
            </a:r>
          </a:p>
          <a:p>
            <a:pPr marL="1611630" lvl="4" indent="-514350">
              <a:buFont typeface="+mj-lt"/>
              <a:buAutoNum type="arabicPeriod"/>
            </a:pPr>
            <a:r>
              <a:rPr lang="en-US" sz="2700" dirty="0" smtClean="0"/>
              <a:t>Open Combustion chambers</a:t>
            </a:r>
          </a:p>
          <a:p>
            <a:pPr marL="1611630" lvl="4" indent="-514350">
              <a:buFont typeface="+mj-lt"/>
              <a:buAutoNum type="arabicPeriod"/>
            </a:pPr>
            <a:r>
              <a:rPr lang="en-US" sz="2700" dirty="0" smtClean="0"/>
              <a:t>Divided or turbulent swirl chambers</a:t>
            </a:r>
          </a:p>
          <a:p>
            <a:pPr marL="1611630" lvl="4" indent="-514350">
              <a:buFont typeface="+mj-lt"/>
              <a:buAutoNum type="arabicPeriod"/>
            </a:pPr>
            <a:r>
              <a:rPr lang="en-US" sz="2700" dirty="0" smtClean="0"/>
              <a:t>Pre-combustion chambers</a:t>
            </a:r>
          </a:p>
          <a:p>
            <a:pPr marL="1611630" lvl="4" indent="-514350">
              <a:buFont typeface="+mj-lt"/>
              <a:buAutoNum type="arabicPeriod"/>
            </a:pPr>
            <a:r>
              <a:rPr lang="en-US" sz="2700" dirty="0" smtClean="0"/>
              <a:t>Air cell combustion chambers.</a:t>
            </a:r>
            <a:endParaRPr lang="en-US" sz="2700" dirty="0"/>
          </a:p>
        </p:txBody>
      </p:sp>
    </p:spTree>
    <p:extLst>
      <p:ext uri="{BB962C8B-B14F-4D97-AF65-F5344CB8AC3E}">
        <p14:creationId xmlns:p14="http://schemas.microsoft.com/office/powerpoint/2010/main" val="2807495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p:spPr>
        <p:txBody>
          <a:bodyPr/>
          <a:lstStyle/>
          <a:p>
            <a:r>
              <a:rPr lang="en-US" dirty="0" smtClean="0">
                <a:solidFill>
                  <a:srgbClr val="7030A0"/>
                </a:solidFill>
              </a:rPr>
              <a:t>1.1 Combustion in S.I. engines</a:t>
            </a:r>
            <a:endParaRPr lang="en-US" dirty="0">
              <a:solidFill>
                <a:srgbClr val="7030A0"/>
              </a:solidFill>
            </a:endParaRPr>
          </a:p>
        </p:txBody>
      </p:sp>
      <p:sp>
        <p:nvSpPr>
          <p:cNvPr id="3" name="Content Placeholder 2"/>
          <p:cNvSpPr>
            <a:spLocks noGrp="1"/>
          </p:cNvSpPr>
          <p:nvPr>
            <p:ph sz="quarter" idx="1"/>
          </p:nvPr>
        </p:nvSpPr>
        <p:spPr>
          <a:xfrm>
            <a:off x="457200" y="929640"/>
            <a:ext cx="8458200" cy="5623560"/>
          </a:xfrm>
        </p:spPr>
        <p:txBody>
          <a:bodyPr>
            <a:normAutofit/>
          </a:bodyPr>
          <a:lstStyle/>
          <a:p>
            <a:pPr algn="just"/>
            <a:r>
              <a:rPr lang="en-US" dirty="0" smtClean="0"/>
              <a:t>Stages of combustion in S.I. Engine</a:t>
            </a:r>
          </a:p>
          <a:p>
            <a:pPr marL="0" indent="0" algn="just">
              <a:buNone/>
            </a:pPr>
            <a:r>
              <a:rPr lang="en-US" u="sng" dirty="0"/>
              <a:t>Stage I</a:t>
            </a:r>
            <a:r>
              <a:rPr lang="en-US" dirty="0"/>
              <a:t>:-Ignition Lag or Preparation Phase. </a:t>
            </a:r>
          </a:p>
          <a:p>
            <a:pPr algn="just"/>
            <a:r>
              <a:rPr lang="en-US" dirty="0"/>
              <a:t>It is a chemical process which depends on-nature of fuel, temperature &amp; pressure, proportion of exhaust gas, rate of burning and temperature .It is the growth and development of a semi propagating nucleus of flame.(At the moment of spark discharge, the temperature exceeds 10,000</a:t>
            </a:r>
            <a:r>
              <a:rPr lang="en-US" baseline="30000" dirty="0"/>
              <a:t>0 </a:t>
            </a:r>
            <a:r>
              <a:rPr lang="en-US" dirty="0"/>
              <a:t>c) </a:t>
            </a:r>
          </a:p>
          <a:p>
            <a:pPr algn="just"/>
            <a:r>
              <a:rPr lang="en-US" dirty="0" smtClean="0"/>
              <a:t> </a:t>
            </a:r>
            <a:r>
              <a:rPr lang="en-US" dirty="0"/>
              <a:t>At the end of this stage, the first rise of pressure (on indicator diagram) can be detected. It is the point where the line of combustion departs from the compression line.  </a:t>
            </a:r>
          </a:p>
          <a:p>
            <a:pPr algn="just"/>
            <a:endParaRPr lang="en-US" dirty="0"/>
          </a:p>
        </p:txBody>
      </p:sp>
    </p:spTree>
    <p:extLst>
      <p:ext uri="{BB962C8B-B14F-4D97-AF65-F5344CB8AC3E}">
        <p14:creationId xmlns:p14="http://schemas.microsoft.com/office/powerpoint/2010/main" val="2634065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C.I. Engine Combustion Chambers</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marL="514350" indent="-514350" algn="just">
              <a:buFont typeface="+mj-lt"/>
              <a:buAutoNum type="arabicPeriod"/>
            </a:pPr>
            <a:r>
              <a:rPr lang="en-US" dirty="0" smtClean="0"/>
              <a:t>	</a:t>
            </a:r>
            <a:r>
              <a:rPr lang="en-US" dirty="0" smtClean="0">
                <a:solidFill>
                  <a:srgbClr val="0070C0"/>
                </a:solidFill>
                <a:effectLst>
                  <a:outerShdw blurRad="38100" dist="38100" dir="2700000" algn="tl">
                    <a:srgbClr val="000000">
                      <a:alpha val="43137"/>
                    </a:srgbClr>
                  </a:outerShdw>
                </a:effectLst>
              </a:rPr>
              <a:t>Open combustion chambers</a:t>
            </a:r>
            <a:r>
              <a:rPr lang="en-US" dirty="0" smtClean="0"/>
              <a:t>: The method of swirl used in this type of combustion chamber is induction swirl. In induction swirl, flow of air is directed towards the cylinders during its entry. </a:t>
            </a:r>
          </a:p>
          <a:p>
            <a:pPr marL="548640" lvl="2" indent="0" algn="just">
              <a:buNone/>
            </a:pPr>
            <a:r>
              <a:rPr lang="en-US" sz="2700" dirty="0" smtClean="0"/>
              <a:t>An open combustion chamber is one in which combustion space is essentially a simple cavity with little restriction and there are no large differences in pressure between different parts of chamber during the combustion process.</a:t>
            </a:r>
            <a:endParaRPr lang="en-US" sz="2700" dirty="0"/>
          </a:p>
        </p:txBody>
      </p:sp>
    </p:spTree>
    <p:extLst>
      <p:ext uri="{BB962C8B-B14F-4D97-AF65-F5344CB8AC3E}">
        <p14:creationId xmlns:p14="http://schemas.microsoft.com/office/powerpoint/2010/main" val="2071235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C.I. Engine Combustion Chambers</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marL="514350" indent="-514350" algn="just">
              <a:buFont typeface="+mj-lt"/>
              <a:buAutoNum type="arabicPeriod" startAt="2"/>
            </a:pPr>
            <a:r>
              <a:rPr lang="en-US" dirty="0" smtClean="0"/>
              <a:t>	</a:t>
            </a:r>
            <a:r>
              <a:rPr lang="en-US" dirty="0" smtClean="0">
                <a:solidFill>
                  <a:srgbClr val="0070C0"/>
                </a:solidFill>
                <a:effectLst>
                  <a:outerShdw blurRad="38100" dist="38100" dir="2700000" algn="tl">
                    <a:srgbClr val="000000">
                      <a:alpha val="43137"/>
                    </a:srgbClr>
                  </a:outerShdw>
                </a:effectLst>
              </a:rPr>
              <a:t>Divided or Turbulent swirl chambers</a:t>
            </a:r>
            <a:r>
              <a:rPr lang="en-US" dirty="0" smtClean="0"/>
              <a:t>: The method of generating swirl in the divided chamber is by compression. </a:t>
            </a:r>
          </a:p>
          <a:p>
            <a:pPr marL="548640" lvl="2" indent="0" algn="just">
              <a:buNone/>
            </a:pPr>
            <a:r>
              <a:rPr lang="en-US" sz="2700" dirty="0" smtClean="0"/>
              <a:t>Compression swirl is one in which air is forced through a tangential passage into a separate swirl chamber during compression stroke. A </a:t>
            </a:r>
            <a:r>
              <a:rPr lang="en-US" sz="2700" i="1" dirty="0" smtClean="0"/>
              <a:t>divided combustion chamber is defined as one in which the combustion space is divided into two or more distinct compartments between which there are restrictions or throats small enough so that considerable pressure difference occurs between them during combustion process.</a:t>
            </a:r>
            <a:endParaRPr lang="en-US" sz="2700" dirty="0"/>
          </a:p>
        </p:txBody>
      </p:sp>
    </p:spTree>
    <p:extLst>
      <p:ext uri="{BB962C8B-B14F-4D97-AF65-F5344CB8AC3E}">
        <p14:creationId xmlns:p14="http://schemas.microsoft.com/office/powerpoint/2010/main" val="66404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C.I. Engine Combustion Chambers</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pPr marL="514350" indent="-514350" algn="just">
              <a:buFont typeface="+mj-lt"/>
              <a:buAutoNum type="arabicPeriod" startAt="3"/>
            </a:pPr>
            <a:r>
              <a:rPr lang="en-US" dirty="0" smtClean="0"/>
              <a:t>	</a:t>
            </a:r>
            <a:r>
              <a:rPr lang="en-US" dirty="0" smtClean="0">
                <a:solidFill>
                  <a:srgbClr val="0070C0"/>
                </a:solidFill>
                <a:effectLst>
                  <a:outerShdw blurRad="38100" dist="38100" dir="2700000" algn="tl">
                    <a:srgbClr val="000000">
                      <a:alpha val="43137"/>
                    </a:srgbClr>
                  </a:outerShdw>
                </a:effectLst>
              </a:rPr>
              <a:t>Pre-combustion chamber</a:t>
            </a:r>
            <a:r>
              <a:rPr lang="en-US" dirty="0" smtClean="0"/>
              <a:t>: The type of swirl used is </a:t>
            </a:r>
            <a:r>
              <a:rPr lang="en-US" i="1" dirty="0" smtClean="0"/>
              <a:t>combustion induced swirl</a:t>
            </a:r>
            <a:r>
              <a:rPr lang="en-US" dirty="0" smtClean="0"/>
              <a:t>. A pre-combustion chamber consist s of pre-combustion chamber or anti-chamber connected to the main chamber through a number of very small holes. Pre-combustion chamber contains 20 to 30 % of clearance volume. Pre-combustion chamber has multi-fuel capability without any modification in the injection system in the type of swirl used. i.e. combustion inducted swirl, swirl turbulence is created by use of initial pressure rise due to partial combustion.</a:t>
            </a:r>
            <a:endParaRPr lang="en-US" sz="2700" dirty="0"/>
          </a:p>
        </p:txBody>
      </p:sp>
    </p:spTree>
    <p:extLst>
      <p:ext uri="{BB962C8B-B14F-4D97-AF65-F5344CB8AC3E}">
        <p14:creationId xmlns:p14="http://schemas.microsoft.com/office/powerpoint/2010/main" val="458222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C.I. Engine Combustion Chambers</a:t>
            </a: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a:bodyPr>
          <a:lstStyle/>
          <a:p>
            <a:pPr marL="514350" indent="-514350" algn="just">
              <a:buFont typeface="+mj-lt"/>
              <a:buAutoNum type="arabicPeriod" startAt="4"/>
            </a:pPr>
            <a:r>
              <a:rPr lang="en-US" dirty="0" smtClean="0"/>
              <a:t>	</a:t>
            </a:r>
            <a:r>
              <a:rPr lang="en-US" dirty="0" smtClean="0">
                <a:solidFill>
                  <a:srgbClr val="0070C0"/>
                </a:solidFill>
                <a:effectLst>
                  <a:outerShdw blurRad="38100" dist="38100" dir="2700000" algn="tl">
                    <a:srgbClr val="000000">
                      <a:alpha val="43137"/>
                    </a:srgbClr>
                  </a:outerShdw>
                </a:effectLst>
              </a:rPr>
              <a:t>Air cell combustion chamber</a:t>
            </a:r>
            <a:r>
              <a:rPr lang="en-US" dirty="0" smtClean="0"/>
              <a:t>: The type of swirl used in this combustion chamber is combustion induced swirl. Here there is no organized air swirl. The advantage for this type of combustion chamber are</a:t>
            </a:r>
          </a:p>
          <a:p>
            <a:pPr marL="514350" indent="-514350" algn="just">
              <a:buFont typeface="+mj-lt"/>
              <a:buAutoNum type="alphaLcPeriod"/>
            </a:pPr>
            <a:r>
              <a:rPr lang="en-US" sz="2700" dirty="0" smtClean="0"/>
              <a:t>The maximum pressure on the main chamber is fairly low and hence it gives smooth running and easy starting. </a:t>
            </a:r>
          </a:p>
          <a:p>
            <a:pPr marL="514350" indent="-514350" algn="just">
              <a:buFont typeface="+mj-lt"/>
              <a:buAutoNum type="alphaLcPeriod"/>
            </a:pPr>
            <a:r>
              <a:rPr lang="en-US" sz="2700" dirty="0" smtClean="0"/>
              <a:t>This type of combustion chamber is most suitable for comparatively small engines of medium duty wher</a:t>
            </a:r>
            <a:r>
              <a:rPr lang="en-US" dirty="0" smtClean="0"/>
              <a:t>e a relatively high fuel consumption can be tolerated.</a:t>
            </a:r>
            <a:endParaRPr lang="en-US" sz="2700" dirty="0"/>
          </a:p>
        </p:txBody>
      </p:sp>
    </p:spTree>
    <p:extLst>
      <p:ext uri="{BB962C8B-B14F-4D97-AF65-F5344CB8AC3E}">
        <p14:creationId xmlns:p14="http://schemas.microsoft.com/office/powerpoint/2010/main" val="1883835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030A0"/>
                </a:solidFill>
                <a:effectLst>
                  <a:outerShdw blurRad="38100" dist="38100" dir="2700000" algn="tl">
                    <a:srgbClr val="000000">
                      <a:alpha val="43137"/>
                    </a:srgbClr>
                  </a:outerShdw>
                </a:effectLst>
              </a:rPr>
              <a:t>Classification of C.I. engine Combustion chambers</a:t>
            </a:r>
            <a:endParaRPr lang="en-US" sz="2800" dirty="0">
              <a:solidFill>
                <a:srgbClr val="7030A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10711899"/>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226985671"/>
              </p:ext>
            </p:extLst>
          </p:nvPr>
        </p:nvGraphicFramePr>
        <p:xfrm>
          <a:off x="381000" y="1371600"/>
          <a:ext cx="853440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84038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503218"/>
            <a:ext cx="22764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44782"/>
            <a:ext cx="32575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36390"/>
            <a:ext cx="1905000" cy="320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C.I. Engine Combustion Chambers</a:t>
            </a:r>
            <a:endParaRPr lang="en-US"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2345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1800224"/>
            <a:ext cx="15621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1" y="1619249"/>
            <a:ext cx="15906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714500"/>
            <a:ext cx="15621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2" y="3886200"/>
            <a:ext cx="82200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C.I. Engine Combustion Chambers</a:t>
            </a:r>
            <a:endParaRPr lang="en-US"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0079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435738163"/>
              </p:ext>
            </p:extLst>
          </p:nvPr>
        </p:nvGraphicFramePr>
        <p:xfrm>
          <a:off x="334960" y="267339"/>
          <a:ext cx="8580440" cy="6025393"/>
        </p:xfrm>
        <a:graphic>
          <a:graphicData uri="http://schemas.openxmlformats.org/drawingml/2006/table">
            <a:tbl>
              <a:tblPr firstRow="1" bandRow="1">
                <a:tableStyleId>{35758FB7-9AC5-4552-8A53-C91805E547FA}</a:tableStyleId>
              </a:tblPr>
              <a:tblGrid>
                <a:gridCol w="1851490"/>
                <a:gridCol w="3285834"/>
                <a:gridCol w="3443116"/>
              </a:tblGrid>
              <a:tr h="41430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lt1"/>
                          </a:solidFill>
                          <a:latin typeface="+mn-lt"/>
                          <a:ea typeface="+mn-ea"/>
                          <a:cs typeface="+mn-cs"/>
                        </a:rPr>
                        <a:t>Advantages and drawbacks of C. I. Engine combustion chambers 	</a:t>
                      </a:r>
                    </a:p>
                  </a:txBody>
                  <a:tcPr/>
                </a:tc>
                <a:tc hMerge="1">
                  <a:txBody>
                    <a:bodyPr/>
                    <a:lstStyle/>
                    <a:p>
                      <a:endParaRPr lang="en-US" dirty="0"/>
                    </a:p>
                  </a:txBody>
                  <a:tcPr/>
                </a:tc>
                <a:tc hMerge="1">
                  <a:txBody>
                    <a:bodyPr/>
                    <a:lstStyle/>
                    <a:p>
                      <a:endParaRPr lang="en-US" dirty="0"/>
                    </a:p>
                  </a:txBody>
                  <a:tcPr/>
                </a:tc>
              </a:tr>
              <a:tr h="1065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dk1"/>
                          </a:solidFill>
                          <a:latin typeface="+mn-lt"/>
                          <a:ea typeface="+mn-ea"/>
                          <a:cs typeface="+mn-cs"/>
                        </a:rPr>
                        <a:t>Combustion Chamber Type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dk1"/>
                          </a:solidFill>
                          <a:latin typeface="+mn-lt"/>
                          <a:ea typeface="+mn-ea"/>
                          <a:cs typeface="+mn-cs"/>
                        </a:rPr>
                        <a:t>Advantages 	</a:t>
                      </a:r>
                    </a:p>
                    <a:p>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dk1"/>
                          </a:solidFill>
                          <a:latin typeface="+mn-lt"/>
                          <a:ea typeface="+mn-ea"/>
                          <a:cs typeface="+mn-cs"/>
                        </a:rPr>
                        <a:t>Drawbacks 	</a:t>
                      </a:r>
                    </a:p>
                    <a:p>
                      <a:endParaRPr lang="en-US" sz="2200" dirty="0"/>
                    </a:p>
                  </a:txBody>
                  <a:tcPr/>
                </a:tc>
              </a:tr>
              <a:tr h="4501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smtClean="0">
                          <a:solidFill>
                            <a:schemeClr val="dk1"/>
                          </a:solidFill>
                          <a:latin typeface="+mn-lt"/>
                          <a:ea typeface="+mn-ea"/>
                          <a:cs typeface="+mn-cs"/>
                        </a:rPr>
                        <a:t>1. Direct injection (DI) or Open combustion chamber 	</a:t>
                      </a:r>
                      <a:endParaRPr lang="en-US" sz="2200" dirty="0"/>
                    </a:p>
                  </a:txBody>
                  <a:tcPr/>
                </a:tc>
                <a:tc>
                  <a:txBody>
                    <a:bodyPr/>
                    <a:lstStyle/>
                    <a:p>
                      <a:pPr algn="l"/>
                      <a:r>
                        <a:rPr kumimoji="0" lang="en-US" sz="2200" b="0" i="0" u="none" strike="noStrike" kern="1200" baseline="0" dirty="0" smtClean="0">
                          <a:solidFill>
                            <a:schemeClr val="dk1"/>
                          </a:solidFill>
                          <a:latin typeface="+mn-lt"/>
                          <a:ea typeface="+mn-ea"/>
                          <a:cs typeface="+mn-cs"/>
                        </a:rPr>
                        <a:t>1. Good supply of oxygen to the combustion chamber. </a:t>
                      </a:r>
                    </a:p>
                    <a:p>
                      <a:r>
                        <a:rPr kumimoji="0" lang="en-US" sz="2200" b="0" i="0" u="none" strike="noStrike" kern="1200" baseline="0" dirty="0" smtClean="0">
                          <a:solidFill>
                            <a:schemeClr val="dk1"/>
                          </a:solidFill>
                          <a:latin typeface="+mn-lt"/>
                          <a:ea typeface="+mn-ea"/>
                          <a:cs typeface="+mn-cs"/>
                        </a:rPr>
                        <a:t>2. Lower surface area/ volume reduce heat losses. </a:t>
                      </a:r>
                    </a:p>
                    <a:p>
                      <a:r>
                        <a:rPr kumimoji="0" lang="en-US" sz="2200" b="0" i="0" u="none" strike="noStrike" kern="1200" baseline="0" dirty="0" smtClean="0">
                          <a:solidFill>
                            <a:schemeClr val="dk1"/>
                          </a:solidFill>
                          <a:latin typeface="+mn-lt"/>
                          <a:ea typeface="+mn-ea"/>
                          <a:cs typeface="+mn-cs"/>
                        </a:rPr>
                        <a:t>3. higher efficiency (efficient combustion) </a:t>
                      </a:r>
                    </a:p>
                    <a:p>
                      <a:r>
                        <a:rPr kumimoji="0" lang="en-US" sz="2200" b="0" i="0" u="none" strike="noStrike" kern="1200" baseline="0" dirty="0" smtClean="0">
                          <a:solidFill>
                            <a:schemeClr val="dk1"/>
                          </a:solidFill>
                          <a:latin typeface="+mn-lt"/>
                          <a:ea typeface="+mn-ea"/>
                          <a:cs typeface="+mn-cs"/>
                        </a:rPr>
                        <a:t>4. lower fuel consumption </a:t>
                      </a:r>
                    </a:p>
                    <a:p>
                      <a:r>
                        <a:rPr kumimoji="0" lang="en-US" sz="2200" b="0" i="0" u="none" strike="noStrike" kern="1200" baseline="0" dirty="0" smtClean="0">
                          <a:solidFill>
                            <a:schemeClr val="dk1"/>
                          </a:solidFill>
                          <a:latin typeface="+mn-lt"/>
                          <a:ea typeface="+mn-ea"/>
                          <a:cs typeface="+mn-cs"/>
                        </a:rPr>
                        <a:t>5. Good cold starting ability (glow plug is not required.) 	</a:t>
                      </a:r>
                    </a:p>
                  </a:txBody>
                  <a:tcPr/>
                </a:tc>
                <a:tc>
                  <a:txBody>
                    <a:bodyPr/>
                    <a:lstStyle/>
                    <a:p>
                      <a:r>
                        <a:rPr kumimoji="0" lang="en-US" sz="2200" b="0" i="0" u="none" strike="noStrike" kern="1200" baseline="0" dirty="0" smtClean="0">
                          <a:solidFill>
                            <a:schemeClr val="dk1"/>
                          </a:solidFill>
                          <a:latin typeface="+mn-lt"/>
                          <a:ea typeface="+mn-ea"/>
                          <a:cs typeface="+mn-cs"/>
                        </a:rPr>
                        <a:t>1. Inaccurate setting of valves can damage piston crown </a:t>
                      </a:r>
                    </a:p>
                    <a:p>
                      <a:r>
                        <a:rPr kumimoji="0" lang="en-US" sz="2200" b="0" i="0" u="none" strike="noStrike" kern="1200" baseline="0" dirty="0" smtClean="0">
                          <a:solidFill>
                            <a:schemeClr val="dk1"/>
                          </a:solidFill>
                          <a:latin typeface="+mn-lt"/>
                          <a:ea typeface="+mn-ea"/>
                          <a:cs typeface="+mn-cs"/>
                        </a:rPr>
                        <a:t>2. Engine runs rough at low speeds. </a:t>
                      </a:r>
                    </a:p>
                    <a:p>
                      <a:r>
                        <a:rPr kumimoji="0" lang="en-US" sz="2200" b="0" i="0" u="none" strike="noStrike" kern="1200" baseline="0" dirty="0" smtClean="0">
                          <a:solidFill>
                            <a:schemeClr val="dk1"/>
                          </a:solidFill>
                          <a:latin typeface="+mn-lt"/>
                          <a:ea typeface="+mn-ea"/>
                          <a:cs typeface="+mn-cs"/>
                        </a:rPr>
                        <a:t>3. injector nozzle holes may get blocked by carbon deposits(multi-hole nozzle) </a:t>
                      </a:r>
                    </a:p>
                    <a:p>
                      <a:r>
                        <a:rPr kumimoji="0" lang="en-US" sz="2200" b="0" i="0" u="none" strike="noStrike" kern="1200" baseline="0" dirty="0" smtClean="0">
                          <a:solidFill>
                            <a:schemeClr val="dk1"/>
                          </a:solidFill>
                          <a:latin typeface="+mn-lt"/>
                          <a:ea typeface="+mn-ea"/>
                          <a:cs typeface="+mn-cs"/>
                        </a:rPr>
                        <a:t>4. High injection pressures are necessary. 	</a:t>
                      </a:r>
                    </a:p>
                    <a:p>
                      <a:endParaRPr lang="en-US" sz="2200" dirty="0"/>
                    </a:p>
                  </a:txBody>
                  <a:tcPr/>
                </a:tc>
              </a:tr>
            </a:tbl>
          </a:graphicData>
        </a:graphic>
      </p:graphicFrame>
    </p:spTree>
    <p:extLst>
      <p:ext uri="{BB962C8B-B14F-4D97-AF65-F5344CB8AC3E}">
        <p14:creationId xmlns:p14="http://schemas.microsoft.com/office/powerpoint/2010/main" val="28619023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218536606"/>
              </p:ext>
            </p:extLst>
          </p:nvPr>
        </p:nvGraphicFramePr>
        <p:xfrm>
          <a:off x="490535" y="457200"/>
          <a:ext cx="8424866" cy="5357499"/>
        </p:xfrm>
        <a:graphic>
          <a:graphicData uri="http://schemas.openxmlformats.org/drawingml/2006/table">
            <a:tbl>
              <a:tblPr firstRow="1" bandRow="1">
                <a:tableStyleId>{35758FB7-9AC5-4552-8A53-C91805E547FA}</a:tableStyleId>
              </a:tblPr>
              <a:tblGrid>
                <a:gridCol w="2301355"/>
                <a:gridCol w="2658893"/>
                <a:gridCol w="3464618"/>
              </a:tblGrid>
              <a:tr h="3994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lt1"/>
                          </a:solidFill>
                          <a:latin typeface="+mn-lt"/>
                          <a:ea typeface="+mn-ea"/>
                          <a:cs typeface="+mn-cs"/>
                        </a:rPr>
                        <a:t>Advantages and drawbacks of C. I. Engine combustion chambers 	</a:t>
                      </a:r>
                    </a:p>
                  </a:txBody>
                  <a:tcPr/>
                </a:tc>
                <a:tc hMerge="1">
                  <a:txBody>
                    <a:bodyPr/>
                    <a:lstStyle/>
                    <a:p>
                      <a:endParaRPr lang="en-US" dirty="0"/>
                    </a:p>
                  </a:txBody>
                  <a:tcPr/>
                </a:tc>
                <a:tc hMerge="1">
                  <a:txBody>
                    <a:bodyPr/>
                    <a:lstStyle/>
                    <a:p>
                      <a:endParaRPr lang="en-US" dirty="0"/>
                    </a:p>
                  </a:txBody>
                  <a:tcPr/>
                </a:tc>
              </a:tr>
              <a:tr h="689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Combustion Chamber Type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Advantages 	</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Drawbacks 	</a:t>
                      </a:r>
                    </a:p>
                    <a:p>
                      <a:endParaRPr lang="en-US" sz="2400" dirty="0"/>
                    </a:p>
                  </a:txBody>
                  <a:tcPr/>
                </a:tc>
              </a:tr>
              <a:tr h="3711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2. Ricardo (Compression) swirl combustion chamber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	</a:t>
                      </a:r>
                    </a:p>
                    <a:p>
                      <a:endParaRPr lang="en-US" sz="2400" dirty="0"/>
                    </a:p>
                  </a:txBody>
                  <a:tcPr/>
                </a:tc>
                <a:tc>
                  <a:txBody>
                    <a:bodyPr/>
                    <a:lstStyle/>
                    <a:p>
                      <a:r>
                        <a:rPr kumimoji="0" lang="en-US" sz="2400" b="0" i="0" u="none" strike="noStrike" kern="1200" baseline="0" dirty="0" smtClean="0">
                          <a:solidFill>
                            <a:schemeClr val="dk1"/>
                          </a:solidFill>
                          <a:latin typeface="+mn-lt"/>
                          <a:ea typeface="+mn-ea"/>
                          <a:cs typeface="+mn-cs"/>
                        </a:rPr>
                        <a:t>1. Minimized exhaust gas odour. </a:t>
                      </a:r>
                    </a:p>
                    <a:p>
                      <a:r>
                        <a:rPr kumimoji="0" lang="en-US" sz="2400" b="0" i="0" u="none" strike="noStrike" kern="1200" baseline="0" dirty="0" smtClean="0">
                          <a:solidFill>
                            <a:schemeClr val="dk1"/>
                          </a:solidFill>
                          <a:latin typeface="+mn-lt"/>
                          <a:ea typeface="+mn-ea"/>
                          <a:cs typeface="+mn-cs"/>
                        </a:rPr>
                        <a:t>2. Relatively low injection pressure can be used.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3. Reduced delay period. 	</a:t>
                      </a:r>
                    </a:p>
                    <a:p>
                      <a:pPr algn="l"/>
                      <a:endParaRPr kumimoji="0" lang="en-US" sz="2400" b="0" i="0" u="none" strike="noStrike" kern="1200" baseline="0" dirty="0" smtClean="0">
                        <a:solidFill>
                          <a:schemeClr val="dk1"/>
                        </a:solidFill>
                        <a:latin typeface="+mn-lt"/>
                        <a:ea typeface="+mn-ea"/>
                        <a:cs typeface="+mn-cs"/>
                      </a:endParaRPr>
                    </a:p>
                  </a:txBody>
                  <a:tcPr/>
                </a:tc>
                <a:tc>
                  <a:txBody>
                    <a:bodyPr/>
                    <a:lstStyle/>
                    <a:p>
                      <a:r>
                        <a:rPr kumimoji="0" lang="en-US" sz="2400" b="0" i="0" u="none" strike="noStrike" kern="1200" baseline="0" dirty="0" smtClean="0">
                          <a:solidFill>
                            <a:schemeClr val="dk1"/>
                          </a:solidFill>
                          <a:latin typeface="+mn-lt"/>
                          <a:ea typeface="+mn-ea"/>
                          <a:cs typeface="+mn-cs"/>
                        </a:rPr>
                        <a:t>1. Cold weather starting problems occurs. </a:t>
                      </a:r>
                    </a:p>
                    <a:p>
                      <a:r>
                        <a:rPr kumimoji="0" lang="en-US" sz="2400" b="0" i="0" u="none" strike="noStrike" kern="1200" baseline="0" dirty="0" smtClean="0">
                          <a:solidFill>
                            <a:schemeClr val="dk1"/>
                          </a:solidFill>
                          <a:latin typeface="+mn-lt"/>
                          <a:ea typeface="+mn-ea"/>
                          <a:cs typeface="+mn-cs"/>
                        </a:rPr>
                        <a:t>2. Inefficient scavenging. </a:t>
                      </a:r>
                    </a:p>
                    <a:p>
                      <a:r>
                        <a:rPr kumimoji="0" lang="en-US" sz="2400" b="0" i="0" u="none" strike="noStrike" kern="1200" baseline="0" dirty="0" smtClean="0">
                          <a:solidFill>
                            <a:schemeClr val="dk1"/>
                          </a:solidFill>
                          <a:latin typeface="+mn-lt"/>
                          <a:ea typeface="+mn-ea"/>
                          <a:cs typeface="+mn-cs"/>
                        </a:rPr>
                        <a:t>3. Slightly more fuel consumption than DI engines. 	</a:t>
                      </a:r>
                    </a:p>
                    <a:p>
                      <a:endParaRPr lang="en-US" sz="2400" dirty="0"/>
                    </a:p>
                  </a:txBody>
                  <a:tcPr/>
                </a:tc>
              </a:tr>
            </a:tbl>
          </a:graphicData>
        </a:graphic>
      </p:graphicFrame>
    </p:spTree>
    <p:extLst>
      <p:ext uri="{BB962C8B-B14F-4D97-AF65-F5344CB8AC3E}">
        <p14:creationId xmlns:p14="http://schemas.microsoft.com/office/powerpoint/2010/main" val="40383910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707159707"/>
              </p:ext>
            </p:extLst>
          </p:nvPr>
        </p:nvGraphicFramePr>
        <p:xfrm>
          <a:off x="457200" y="457200"/>
          <a:ext cx="8424866" cy="5760720"/>
        </p:xfrm>
        <a:graphic>
          <a:graphicData uri="http://schemas.openxmlformats.org/drawingml/2006/table">
            <a:tbl>
              <a:tblPr firstRow="1" bandRow="1">
                <a:tableStyleId>{35758FB7-9AC5-4552-8A53-C91805E547FA}</a:tableStyleId>
              </a:tblPr>
              <a:tblGrid>
                <a:gridCol w="2100265"/>
                <a:gridCol w="3124200"/>
                <a:gridCol w="3200401"/>
              </a:tblGrid>
              <a:tr h="7162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lt1"/>
                          </a:solidFill>
                          <a:latin typeface="+mn-lt"/>
                          <a:ea typeface="+mn-ea"/>
                          <a:cs typeface="+mn-cs"/>
                        </a:rPr>
                        <a:t>Advantages and drawbacks of C. I. Engine combustion chambers 	</a:t>
                      </a:r>
                    </a:p>
                  </a:txBody>
                  <a:tcPr/>
                </a:tc>
                <a:tc hMerge="1">
                  <a:txBody>
                    <a:bodyPr/>
                    <a:lstStyle/>
                    <a:p>
                      <a:endParaRPr lang="en-US" dirty="0"/>
                    </a:p>
                  </a:txBody>
                  <a:tcPr/>
                </a:tc>
                <a:tc hMerge="1">
                  <a:txBody>
                    <a:bodyPr/>
                    <a:lstStyle/>
                    <a:p>
                      <a:endParaRPr lang="en-US" dirty="0"/>
                    </a:p>
                  </a:txBody>
                  <a:tcPr/>
                </a:tc>
              </a:tr>
              <a:tr h="689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Combustion Chamber Type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Advantages 	</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Drawbacks 	</a:t>
                      </a:r>
                    </a:p>
                    <a:p>
                      <a:endParaRPr lang="en-US" sz="2400" dirty="0"/>
                    </a:p>
                  </a:txBody>
                  <a:tcPr/>
                </a:tc>
              </a:tr>
              <a:tr h="3711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3. Pre-combustion chamber 	</a:t>
                      </a:r>
                    </a:p>
                    <a:p>
                      <a:endParaRPr lang="en-US" sz="2400" dirty="0"/>
                    </a:p>
                  </a:txBody>
                  <a:tcPr/>
                </a:tc>
                <a:tc>
                  <a:txBody>
                    <a:bodyPr/>
                    <a:lstStyle/>
                    <a:p>
                      <a:r>
                        <a:rPr kumimoji="0" lang="en-US" sz="2400" b="0" i="0" u="none" strike="noStrike" kern="1200" baseline="0" dirty="0" smtClean="0">
                          <a:solidFill>
                            <a:schemeClr val="dk1"/>
                          </a:solidFill>
                          <a:latin typeface="+mn-lt"/>
                          <a:ea typeface="+mn-ea"/>
                          <a:cs typeface="+mn-cs"/>
                        </a:rPr>
                        <a:t>1. Blockage due to carbon deposit of Pintle type nozzle is eliminated </a:t>
                      </a:r>
                    </a:p>
                    <a:p>
                      <a:r>
                        <a:rPr kumimoji="0" lang="en-US" sz="2400" b="0" i="0" u="none" strike="noStrike" kern="1200" baseline="0" dirty="0" smtClean="0">
                          <a:solidFill>
                            <a:schemeClr val="dk1"/>
                          </a:solidFill>
                          <a:latin typeface="+mn-lt"/>
                          <a:ea typeface="+mn-ea"/>
                          <a:cs typeface="+mn-cs"/>
                        </a:rPr>
                        <a:t>2. Lower injection pressure is required </a:t>
                      </a:r>
                    </a:p>
                    <a:p>
                      <a:r>
                        <a:rPr kumimoji="0" lang="en-US" sz="2400" b="0" i="0" u="none" strike="noStrike" kern="1200" baseline="0" dirty="0" smtClean="0">
                          <a:solidFill>
                            <a:schemeClr val="dk1"/>
                          </a:solidFill>
                          <a:latin typeface="+mn-lt"/>
                          <a:ea typeface="+mn-ea"/>
                          <a:cs typeface="+mn-cs"/>
                        </a:rPr>
                        <a:t>3. Low quality fuel can be used </a:t>
                      </a:r>
                    </a:p>
                    <a:p>
                      <a:r>
                        <a:rPr kumimoji="0" lang="en-US" sz="2400" b="0" i="0" u="none" strike="noStrike" kern="1200" baseline="0" dirty="0" smtClean="0">
                          <a:solidFill>
                            <a:schemeClr val="dk1"/>
                          </a:solidFill>
                          <a:latin typeface="+mn-lt"/>
                          <a:ea typeface="+mn-ea"/>
                          <a:cs typeface="+mn-cs"/>
                        </a:rPr>
                        <a:t>4. Smooth engine operation 	</a:t>
                      </a:r>
                    </a:p>
                  </a:txBody>
                  <a:tcPr/>
                </a:tc>
                <a:tc>
                  <a:txBody>
                    <a:bodyPr/>
                    <a:lstStyle/>
                    <a:p>
                      <a:r>
                        <a:rPr kumimoji="0" lang="en-US" sz="2400" b="0" i="0" u="none" strike="noStrike" kern="1200" baseline="0" dirty="0" smtClean="0">
                          <a:solidFill>
                            <a:schemeClr val="dk1"/>
                          </a:solidFill>
                          <a:latin typeface="+mn-lt"/>
                          <a:ea typeface="+mn-ea"/>
                          <a:cs typeface="+mn-cs"/>
                        </a:rPr>
                        <a:t>1. Heater plug is required for cold starting. </a:t>
                      </a:r>
                    </a:p>
                    <a:p>
                      <a:r>
                        <a:rPr kumimoji="0" lang="en-US" sz="2400" b="0" i="0" u="none" strike="noStrike" kern="1200" baseline="0" dirty="0" smtClean="0">
                          <a:solidFill>
                            <a:schemeClr val="dk1"/>
                          </a:solidFill>
                          <a:latin typeface="+mn-lt"/>
                          <a:ea typeface="+mn-ea"/>
                          <a:cs typeface="+mn-cs"/>
                        </a:rPr>
                        <a:t>2. Low thermal efficiency. </a:t>
                      </a:r>
                    </a:p>
                    <a:p>
                      <a:r>
                        <a:rPr kumimoji="0" lang="en-US" sz="2400" b="0" i="0" u="none" strike="noStrike" kern="1200" baseline="0" dirty="0" smtClean="0">
                          <a:solidFill>
                            <a:schemeClr val="dk1"/>
                          </a:solidFill>
                          <a:latin typeface="+mn-lt"/>
                          <a:ea typeface="+mn-ea"/>
                          <a:cs typeface="+mn-cs"/>
                        </a:rPr>
                        <a:t>3. High fuel consumption 	</a:t>
                      </a:r>
                    </a:p>
                    <a:p>
                      <a:endParaRPr lang="en-US" sz="2400" dirty="0"/>
                    </a:p>
                  </a:txBody>
                  <a:tcPr/>
                </a:tc>
              </a:tr>
            </a:tbl>
          </a:graphicData>
        </a:graphic>
      </p:graphicFrame>
    </p:spTree>
    <p:extLst>
      <p:ext uri="{BB962C8B-B14F-4D97-AF65-F5344CB8AC3E}">
        <p14:creationId xmlns:p14="http://schemas.microsoft.com/office/powerpoint/2010/main" val="148548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r>
              <a:rPr lang="en-US" dirty="0" smtClean="0">
                <a:solidFill>
                  <a:srgbClr val="7030A0"/>
                </a:solidFill>
              </a:rPr>
              <a:t>1.1 Combustion in S.I. engines</a:t>
            </a:r>
            <a:endParaRPr lang="en-US" dirty="0">
              <a:solidFill>
                <a:srgbClr val="7030A0"/>
              </a:solidFill>
            </a:endParaRPr>
          </a:p>
        </p:txBody>
      </p:sp>
      <p:sp>
        <p:nvSpPr>
          <p:cNvPr id="3" name="Content Placeholder 2"/>
          <p:cNvSpPr>
            <a:spLocks noGrp="1"/>
          </p:cNvSpPr>
          <p:nvPr>
            <p:ph sz="quarter" idx="1"/>
          </p:nvPr>
        </p:nvSpPr>
        <p:spPr>
          <a:xfrm>
            <a:off x="457200" y="929640"/>
            <a:ext cx="8458200" cy="5623560"/>
          </a:xfrm>
        </p:spPr>
        <p:txBody>
          <a:bodyPr>
            <a:normAutofit/>
          </a:bodyPr>
          <a:lstStyle/>
          <a:p>
            <a:pPr algn="just"/>
            <a:r>
              <a:rPr lang="en-US" dirty="0" smtClean="0"/>
              <a:t>Stages of combustion in S.I. Engine</a:t>
            </a:r>
          </a:p>
          <a:p>
            <a:pPr marL="0" indent="0" algn="just">
              <a:buNone/>
            </a:pPr>
            <a:r>
              <a:rPr lang="en-US" u="sng" dirty="0"/>
              <a:t>Stage II</a:t>
            </a:r>
            <a:r>
              <a:rPr lang="en-US" dirty="0"/>
              <a:t>: - Propagation of flame </a:t>
            </a:r>
          </a:p>
          <a:p>
            <a:pPr algn="just"/>
            <a:r>
              <a:rPr lang="en-US" dirty="0"/>
              <a:t>-It is a simple, pure and mechanical process. The starting point of the second stage is where first measurable rise of pressure can be seen on the indicator diagram. i.e. the point where the line of the combustion departs from the compression line. </a:t>
            </a:r>
            <a:r>
              <a:rPr lang="en-US" dirty="0" smtClean="0"/>
              <a:t>	During </a:t>
            </a:r>
            <a:r>
              <a:rPr lang="en-US" dirty="0"/>
              <a:t>second stage, the flame spreads throughout the combustion chamber. The second stage ends as maximum pressure (on indicator diagram) is reached. </a:t>
            </a:r>
          </a:p>
          <a:p>
            <a:pPr algn="just"/>
            <a:endParaRPr lang="en-US" dirty="0"/>
          </a:p>
        </p:txBody>
      </p:sp>
    </p:spTree>
    <p:extLst>
      <p:ext uri="{BB962C8B-B14F-4D97-AF65-F5344CB8AC3E}">
        <p14:creationId xmlns:p14="http://schemas.microsoft.com/office/powerpoint/2010/main" val="3897351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803168165"/>
              </p:ext>
            </p:extLst>
          </p:nvPr>
        </p:nvGraphicFramePr>
        <p:xfrm>
          <a:off x="457200" y="304800"/>
          <a:ext cx="8424866" cy="6126480"/>
        </p:xfrm>
        <a:graphic>
          <a:graphicData uri="http://schemas.openxmlformats.org/drawingml/2006/table">
            <a:tbl>
              <a:tblPr firstRow="1" bandRow="1">
                <a:tableStyleId>{35758FB7-9AC5-4552-8A53-C91805E547FA}</a:tableStyleId>
              </a:tblPr>
              <a:tblGrid>
                <a:gridCol w="2100265"/>
                <a:gridCol w="3124200"/>
                <a:gridCol w="3200401"/>
              </a:tblGrid>
              <a:tr h="7162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lt1"/>
                          </a:solidFill>
                          <a:latin typeface="+mn-lt"/>
                          <a:ea typeface="+mn-ea"/>
                          <a:cs typeface="+mn-cs"/>
                        </a:rPr>
                        <a:t>Advantages and drawbacks of C. I. Engine combustion chambers 	</a:t>
                      </a:r>
                    </a:p>
                  </a:txBody>
                  <a:tcPr/>
                </a:tc>
                <a:tc hMerge="1">
                  <a:txBody>
                    <a:bodyPr/>
                    <a:lstStyle/>
                    <a:p>
                      <a:endParaRPr lang="en-US" dirty="0"/>
                    </a:p>
                  </a:txBody>
                  <a:tcPr/>
                </a:tc>
                <a:tc hMerge="1">
                  <a:txBody>
                    <a:bodyPr/>
                    <a:lstStyle/>
                    <a:p>
                      <a:endParaRPr lang="en-US" dirty="0"/>
                    </a:p>
                  </a:txBody>
                  <a:tcPr/>
                </a:tc>
              </a:tr>
              <a:tr h="689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Combustion Chamber Type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Advantages 	</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Drawbacks 	</a:t>
                      </a:r>
                    </a:p>
                    <a:p>
                      <a:endParaRPr lang="en-US" sz="2400" dirty="0"/>
                    </a:p>
                  </a:txBody>
                  <a:tcPr/>
                </a:tc>
              </a:tr>
              <a:tr h="3711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4. </a:t>
                      </a:r>
                      <a:r>
                        <a:rPr kumimoji="0" lang="en-US" sz="2400" b="0" i="0" u="none" strike="noStrike" kern="1200" baseline="0" dirty="0" smtClean="0">
                          <a:solidFill>
                            <a:schemeClr val="dk1"/>
                          </a:solidFill>
                          <a:latin typeface="+mn-lt"/>
                          <a:ea typeface="+mn-ea"/>
                          <a:cs typeface="+mn-cs"/>
                        </a:rPr>
                        <a:t>Air cell or Energy cell combustion chamber 	</a:t>
                      </a:r>
                    </a:p>
                    <a:p>
                      <a:endParaRPr lang="en-US" sz="2400" dirty="0"/>
                    </a:p>
                  </a:txBody>
                  <a:tcPr/>
                </a:tc>
                <a:tc>
                  <a:txBody>
                    <a:bodyPr/>
                    <a:lstStyle/>
                    <a:p>
                      <a:r>
                        <a:rPr kumimoji="0" lang="en-US" sz="2400" b="0" i="0" u="none" strike="noStrike" kern="1200" baseline="0" dirty="0" smtClean="0">
                          <a:solidFill>
                            <a:schemeClr val="dk1"/>
                          </a:solidFill>
                          <a:latin typeface="+mn-lt"/>
                          <a:ea typeface="+mn-ea"/>
                          <a:cs typeface="+mn-cs"/>
                        </a:rPr>
                        <a:t>1. Minimum shock loading of working components due to high degree of controlled combustion. </a:t>
                      </a:r>
                    </a:p>
                    <a:p>
                      <a:r>
                        <a:rPr kumimoji="0" lang="en-US" sz="2400" b="0" i="0" u="none" strike="noStrike" kern="1200" baseline="0" dirty="0" smtClean="0">
                          <a:solidFill>
                            <a:schemeClr val="dk1"/>
                          </a:solidFill>
                          <a:latin typeface="+mn-lt"/>
                          <a:ea typeface="+mn-ea"/>
                          <a:cs typeface="+mn-cs"/>
                        </a:rPr>
                        <a:t>2. Reduced exhaust gas pollution </a:t>
                      </a:r>
                    </a:p>
                    <a:p>
                      <a:r>
                        <a:rPr kumimoji="0" lang="en-US" sz="2400" b="0" i="0" u="none" strike="noStrike" kern="1200" baseline="0" dirty="0" smtClean="0">
                          <a:solidFill>
                            <a:schemeClr val="dk1"/>
                          </a:solidFill>
                          <a:latin typeface="+mn-lt"/>
                          <a:ea typeface="+mn-ea"/>
                          <a:cs typeface="+mn-cs"/>
                        </a:rPr>
                        <a:t>3. Relatively low injection pressure may be used. 	</a:t>
                      </a:r>
                    </a:p>
                  </a:txBody>
                  <a:tcPr/>
                </a:tc>
                <a:tc>
                  <a:txBody>
                    <a:bodyPr/>
                    <a:lstStyle/>
                    <a:p>
                      <a:r>
                        <a:rPr kumimoji="0" lang="en-US" sz="2400" b="0" i="0" u="none" strike="noStrike" kern="1200" baseline="0" dirty="0" smtClean="0">
                          <a:solidFill>
                            <a:schemeClr val="dk1"/>
                          </a:solidFill>
                          <a:latin typeface="+mn-lt"/>
                          <a:ea typeface="+mn-ea"/>
                          <a:cs typeface="+mn-cs"/>
                        </a:rPr>
                        <a:t>1. Starting difficulty when cold. Hence glow plug is needed. </a:t>
                      </a:r>
                    </a:p>
                    <a:p>
                      <a:r>
                        <a:rPr kumimoji="0" lang="en-US" sz="2400" b="0" i="0" u="none" strike="noStrike" kern="1200" baseline="0" dirty="0" smtClean="0">
                          <a:solidFill>
                            <a:schemeClr val="dk1"/>
                          </a:solidFill>
                          <a:latin typeface="+mn-lt"/>
                          <a:ea typeface="+mn-ea"/>
                          <a:cs typeface="+mn-cs"/>
                        </a:rPr>
                        <a:t>2. Inefficient scavenging of the energy cell. </a:t>
                      </a:r>
                    </a:p>
                    <a:p>
                      <a:r>
                        <a:rPr kumimoji="0" lang="en-US" sz="2400" b="0" i="0" u="none" strike="noStrike" kern="1200" baseline="0" dirty="0" smtClean="0">
                          <a:solidFill>
                            <a:schemeClr val="dk1"/>
                          </a:solidFill>
                          <a:latin typeface="+mn-lt"/>
                          <a:ea typeface="+mn-ea"/>
                          <a:cs typeface="+mn-cs"/>
                        </a:rPr>
                        <a:t>3. costly cylinder head (complicated moulding and machining involved in manufacturing.) </a:t>
                      </a:r>
                      <a:endParaRPr lang="en-US" sz="2400" dirty="0"/>
                    </a:p>
                  </a:txBody>
                  <a:tcPr/>
                </a:tc>
              </a:tr>
            </a:tbl>
          </a:graphicData>
        </a:graphic>
      </p:graphicFrame>
    </p:spTree>
    <p:extLst>
      <p:ext uri="{BB962C8B-B14F-4D97-AF65-F5344CB8AC3E}">
        <p14:creationId xmlns:p14="http://schemas.microsoft.com/office/powerpoint/2010/main" val="32043691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619066798"/>
              </p:ext>
            </p:extLst>
          </p:nvPr>
        </p:nvGraphicFramePr>
        <p:xfrm>
          <a:off x="457200" y="304800"/>
          <a:ext cx="8424866" cy="5760720"/>
        </p:xfrm>
        <a:graphic>
          <a:graphicData uri="http://schemas.openxmlformats.org/drawingml/2006/table">
            <a:tbl>
              <a:tblPr firstRow="1" bandRow="1">
                <a:tableStyleId>{35758FB7-9AC5-4552-8A53-C91805E547FA}</a:tableStyleId>
              </a:tblPr>
              <a:tblGrid>
                <a:gridCol w="2100265"/>
                <a:gridCol w="3124200"/>
                <a:gridCol w="3200401"/>
              </a:tblGrid>
              <a:tr h="7162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lt1"/>
                          </a:solidFill>
                          <a:latin typeface="+mn-lt"/>
                          <a:ea typeface="+mn-ea"/>
                          <a:cs typeface="+mn-cs"/>
                        </a:rPr>
                        <a:t>Advantages and drawbacks of C. I. Engine combustion chambers 	</a:t>
                      </a:r>
                    </a:p>
                  </a:txBody>
                  <a:tcPr/>
                </a:tc>
                <a:tc hMerge="1">
                  <a:txBody>
                    <a:bodyPr/>
                    <a:lstStyle/>
                    <a:p>
                      <a:endParaRPr lang="en-US" dirty="0"/>
                    </a:p>
                  </a:txBody>
                  <a:tcPr/>
                </a:tc>
                <a:tc hMerge="1">
                  <a:txBody>
                    <a:bodyPr/>
                    <a:lstStyle/>
                    <a:p>
                      <a:endParaRPr lang="en-US" dirty="0"/>
                    </a:p>
                  </a:txBody>
                  <a:tcPr/>
                </a:tc>
              </a:tr>
              <a:tr h="689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Combustion Chamber Type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Advantages 	</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baseline="0" dirty="0" smtClean="0">
                          <a:solidFill>
                            <a:schemeClr val="dk1"/>
                          </a:solidFill>
                          <a:latin typeface="+mn-lt"/>
                          <a:ea typeface="+mn-ea"/>
                          <a:cs typeface="+mn-cs"/>
                        </a:rPr>
                        <a:t>Drawbacks 	</a:t>
                      </a:r>
                    </a:p>
                    <a:p>
                      <a:endParaRPr lang="en-US" sz="2400" dirty="0"/>
                    </a:p>
                  </a:txBody>
                  <a:tcPr/>
                </a:tc>
              </a:tr>
              <a:tr h="3711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5. </a:t>
                      </a:r>
                      <a:r>
                        <a:rPr kumimoji="0" lang="en-US" sz="2400" b="0" i="0" u="none" strike="noStrike" kern="1200" baseline="0" dirty="0" smtClean="0">
                          <a:solidFill>
                            <a:schemeClr val="dk1"/>
                          </a:solidFill>
                          <a:latin typeface="+mn-lt"/>
                          <a:ea typeface="+mn-ea"/>
                          <a:cs typeface="+mn-cs"/>
                        </a:rPr>
                        <a:t>M- combustion chamber 	</a:t>
                      </a:r>
                    </a:p>
                    <a:p>
                      <a:endParaRPr lang="en-US" sz="2400" dirty="0"/>
                    </a:p>
                  </a:txBody>
                  <a:tcPr/>
                </a:tc>
                <a:tc>
                  <a:txBody>
                    <a:bodyPr/>
                    <a:lstStyle/>
                    <a:p>
                      <a:r>
                        <a:rPr kumimoji="0" lang="en-US" sz="2400" b="0" i="0" u="none" strike="noStrike" kern="1200" baseline="0" dirty="0" smtClean="0">
                          <a:solidFill>
                            <a:schemeClr val="dk1"/>
                          </a:solidFill>
                          <a:latin typeface="+mn-lt"/>
                          <a:ea typeface="+mn-ea"/>
                          <a:cs typeface="+mn-cs"/>
                        </a:rPr>
                        <a:t>1. Low peak pressure </a:t>
                      </a:r>
                    </a:p>
                    <a:p>
                      <a:r>
                        <a:rPr kumimoji="0" lang="en-US" sz="2400" b="0" i="0" u="none" strike="noStrike" kern="1200" baseline="0" dirty="0" smtClean="0">
                          <a:solidFill>
                            <a:schemeClr val="dk1"/>
                          </a:solidFill>
                          <a:latin typeface="+mn-lt"/>
                          <a:ea typeface="+mn-ea"/>
                          <a:cs typeface="+mn-cs"/>
                        </a:rPr>
                        <a:t>2. Low rate of pressure rise. </a:t>
                      </a:r>
                    </a:p>
                    <a:p>
                      <a:r>
                        <a:rPr kumimoji="0" lang="en-US" sz="2400" b="0" i="0" u="none" strike="noStrike" kern="1200" baseline="0" dirty="0" smtClean="0">
                          <a:solidFill>
                            <a:schemeClr val="dk1"/>
                          </a:solidFill>
                          <a:latin typeface="+mn-lt"/>
                          <a:ea typeface="+mn-ea"/>
                          <a:cs typeface="+mn-cs"/>
                        </a:rPr>
                        <a:t>3. Low smoke level </a:t>
                      </a:r>
                    </a:p>
                    <a:p>
                      <a:r>
                        <a:rPr kumimoji="0" lang="en-US" sz="2400" b="0" i="0" u="none" strike="noStrike" kern="1200" baseline="0" dirty="0" smtClean="0">
                          <a:solidFill>
                            <a:schemeClr val="dk1"/>
                          </a:solidFill>
                          <a:latin typeface="+mn-lt"/>
                          <a:ea typeface="+mn-ea"/>
                          <a:cs typeface="+mn-cs"/>
                        </a:rPr>
                        <a:t>4. Multi-fuel capability 	</a:t>
                      </a:r>
                    </a:p>
                  </a:txBody>
                  <a:tcPr/>
                </a:tc>
                <a:tc>
                  <a:txBody>
                    <a:bodyPr/>
                    <a:lstStyle/>
                    <a:p>
                      <a:r>
                        <a:rPr kumimoji="0" lang="en-US" sz="2400" b="0" i="0" u="none" strike="noStrike" kern="1200" baseline="0" dirty="0" smtClean="0">
                          <a:solidFill>
                            <a:schemeClr val="dk1"/>
                          </a:solidFill>
                          <a:latin typeface="+mn-lt"/>
                          <a:ea typeface="+mn-ea"/>
                          <a:cs typeface="+mn-cs"/>
                        </a:rPr>
                        <a:t>1. Low volumetric efficiency </a:t>
                      </a:r>
                    </a:p>
                    <a:p>
                      <a:r>
                        <a:rPr kumimoji="0" lang="en-US" sz="2400" b="0" i="0" u="none" strike="noStrike" kern="1200" baseline="0" dirty="0" smtClean="0">
                          <a:solidFill>
                            <a:schemeClr val="dk1"/>
                          </a:solidFill>
                          <a:latin typeface="+mn-lt"/>
                          <a:ea typeface="+mn-ea"/>
                          <a:cs typeface="+mn-cs"/>
                        </a:rPr>
                        <a:t>2. Cold starting requires glow plug </a:t>
                      </a:r>
                    </a:p>
                    <a:p>
                      <a:r>
                        <a:rPr kumimoji="0" lang="en-US" sz="2400" b="0" i="0" u="none" strike="noStrike" kern="1200" baseline="0" dirty="0" smtClean="0">
                          <a:solidFill>
                            <a:schemeClr val="dk1"/>
                          </a:solidFill>
                          <a:latin typeface="+mn-lt"/>
                          <a:ea typeface="+mn-ea"/>
                          <a:cs typeface="+mn-cs"/>
                        </a:rPr>
                        <a:t>3. At starting and idling conditions hydrocarbon emissions may occur. 	</a:t>
                      </a:r>
                    </a:p>
                    <a:p>
                      <a:endParaRPr lang="en-US" sz="2400" dirty="0"/>
                    </a:p>
                  </a:txBody>
                  <a:tcPr/>
                </a:tc>
              </a:tr>
            </a:tbl>
          </a:graphicData>
        </a:graphic>
      </p:graphicFrame>
    </p:spTree>
    <p:extLst>
      <p:ext uri="{BB962C8B-B14F-4D97-AF65-F5344CB8AC3E}">
        <p14:creationId xmlns:p14="http://schemas.microsoft.com/office/powerpoint/2010/main" val="491146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94576923"/>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6404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31270586"/>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090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31429913"/>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8523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41386382"/>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3564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52840191"/>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1099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43982096"/>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552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65414380"/>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1316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84098587"/>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923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r>
              <a:rPr lang="en-US" dirty="0" smtClean="0">
                <a:solidFill>
                  <a:srgbClr val="7030A0"/>
                </a:solidFill>
              </a:rPr>
              <a:t>1.1 Combustion in S.I. engines</a:t>
            </a:r>
            <a:endParaRPr lang="en-US" dirty="0">
              <a:solidFill>
                <a:srgbClr val="7030A0"/>
              </a:solidFill>
            </a:endParaRPr>
          </a:p>
        </p:txBody>
      </p:sp>
      <p:sp>
        <p:nvSpPr>
          <p:cNvPr id="3" name="Content Placeholder 2"/>
          <p:cNvSpPr>
            <a:spLocks noGrp="1"/>
          </p:cNvSpPr>
          <p:nvPr>
            <p:ph sz="quarter" idx="1"/>
          </p:nvPr>
        </p:nvSpPr>
        <p:spPr>
          <a:xfrm>
            <a:off x="457200" y="929640"/>
            <a:ext cx="8458200" cy="5623560"/>
          </a:xfrm>
        </p:spPr>
        <p:txBody>
          <a:bodyPr>
            <a:normAutofit/>
          </a:bodyPr>
          <a:lstStyle/>
          <a:p>
            <a:pPr algn="just"/>
            <a:r>
              <a:rPr lang="en-US" dirty="0" smtClean="0"/>
              <a:t>Stages of combustion in S.I. Engine</a:t>
            </a:r>
          </a:p>
          <a:p>
            <a:pPr marL="0" indent="0" algn="just">
              <a:buNone/>
            </a:pPr>
            <a:r>
              <a:rPr lang="en-US" u="sng" dirty="0"/>
              <a:t>Stage III </a:t>
            </a:r>
            <a:r>
              <a:rPr lang="en-US" dirty="0">
                <a:sym typeface="Symbol"/>
              </a:rPr>
              <a:t></a:t>
            </a:r>
            <a:r>
              <a:rPr lang="en-US" dirty="0"/>
              <a:t>after burning </a:t>
            </a:r>
          </a:p>
          <a:p>
            <a:pPr algn="just"/>
            <a:r>
              <a:rPr lang="en-US" dirty="0"/>
              <a:t>End of second stage means completion of flame travel. But it does not result in complete heat release (burning of fuel).</a:t>
            </a:r>
          </a:p>
          <a:p>
            <a:pPr algn="just"/>
            <a:r>
              <a:rPr lang="en-US" dirty="0"/>
              <a:t>Even after the passage of flame, some chemical adjustments continue throughout the expansion stroke- near the walls and behind the turbulent flame front. The rate of combustion reduces due to surface of the flame front becoming smaller and reduction in turbulence. </a:t>
            </a:r>
          </a:p>
          <a:p>
            <a:pPr algn="just"/>
            <a:endParaRPr lang="en-US" dirty="0"/>
          </a:p>
        </p:txBody>
      </p:sp>
    </p:spTree>
    <p:extLst>
      <p:ext uri="{BB962C8B-B14F-4D97-AF65-F5344CB8AC3E}">
        <p14:creationId xmlns:p14="http://schemas.microsoft.com/office/powerpoint/2010/main" val="3888470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05462103"/>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3205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33400" y="1527175"/>
            <a:ext cx="8107147"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Comparison of S.I. and C.I. Engines</a:t>
            </a:r>
            <a:endParaRPr lang="en-U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622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53432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lstStyle/>
          <a:p>
            <a:r>
              <a:rPr lang="en-US" dirty="0" smtClean="0">
                <a:solidFill>
                  <a:srgbClr val="0070C0"/>
                </a:solidFill>
              </a:rPr>
              <a:t>Effect of engine variables on Ignition Lag</a:t>
            </a:r>
            <a:endParaRPr lang="en-US" dirty="0">
              <a:solidFill>
                <a:srgbClr val="0070C0"/>
              </a:solidFill>
            </a:endParaRPr>
          </a:p>
        </p:txBody>
      </p:sp>
      <p:sp>
        <p:nvSpPr>
          <p:cNvPr id="3" name="Content Placeholder 2"/>
          <p:cNvSpPr>
            <a:spLocks noGrp="1"/>
          </p:cNvSpPr>
          <p:nvPr>
            <p:ph sz="quarter" idx="1"/>
          </p:nvPr>
        </p:nvSpPr>
        <p:spPr>
          <a:xfrm>
            <a:off x="301752" y="1295400"/>
            <a:ext cx="8613648" cy="5334000"/>
          </a:xfrm>
        </p:spPr>
        <p:txBody>
          <a:bodyPr>
            <a:normAutofit lnSpcReduction="10000"/>
          </a:bodyPr>
          <a:lstStyle/>
          <a:p>
            <a:pPr marL="0" indent="0" algn="just">
              <a:buNone/>
            </a:pPr>
            <a:r>
              <a:rPr lang="en-US" dirty="0"/>
              <a:t>Ignition lag is a chemical process. The ignition lag in term of crank angle is 10</a:t>
            </a:r>
            <a:r>
              <a:rPr lang="en-US" baseline="30000" dirty="0"/>
              <a:t>o</a:t>
            </a:r>
            <a:r>
              <a:rPr lang="en-US" dirty="0"/>
              <a:t> to 20</a:t>
            </a:r>
            <a:r>
              <a:rPr lang="en-US" baseline="30000" dirty="0"/>
              <a:t>o</a:t>
            </a:r>
            <a:r>
              <a:rPr lang="en-US" dirty="0"/>
              <a:t>&amp; in terms of second, 0.0015 second. The duration of ignition lag depend on </a:t>
            </a:r>
          </a:p>
          <a:p>
            <a:pPr algn="just"/>
            <a:r>
              <a:rPr lang="en-US" u="sng" dirty="0"/>
              <a:t>Fuel</a:t>
            </a:r>
            <a:r>
              <a:rPr lang="en-US" dirty="0"/>
              <a:t>- it is depend on chemical nature of fuel. The higher, the self ignition temp of fuel, the longer, the ignition lag</a:t>
            </a:r>
          </a:p>
          <a:p>
            <a:pPr algn="just"/>
            <a:r>
              <a:rPr lang="en-US" u="sng" dirty="0"/>
              <a:t>Mixture Ratio</a:t>
            </a:r>
            <a:r>
              <a:rPr lang="en-US" dirty="0"/>
              <a:t>-The ignition lag is smallest for the mixture ratio which gives </a:t>
            </a:r>
            <a:r>
              <a:rPr lang="en-US" dirty="0" smtClean="0"/>
              <a:t>the </a:t>
            </a:r>
            <a:r>
              <a:rPr lang="en-US" dirty="0"/>
              <a:t>maximum temperature this mixture ratio is some what richer than the stoichiometric ratio.</a:t>
            </a:r>
          </a:p>
          <a:p>
            <a:pPr algn="just"/>
            <a:r>
              <a:rPr lang="en-US" u="sng" dirty="0"/>
              <a:t>Initial pressure and temperature</a:t>
            </a:r>
            <a:r>
              <a:rPr lang="en-US" dirty="0"/>
              <a:t> –increasing the intake temp, pressure, compression ratio and retarding spark, all reduce the ignition lag. </a:t>
            </a:r>
          </a:p>
          <a:p>
            <a:pPr marL="514350" indent="-514350" algn="just">
              <a:buFont typeface="+mj-lt"/>
              <a:buAutoNum type="arabicPeriod"/>
            </a:pPr>
            <a:endParaRPr lang="en-US" dirty="0">
              <a:solidFill>
                <a:srgbClr val="7030A0"/>
              </a:solidFill>
            </a:endParaRPr>
          </a:p>
        </p:txBody>
      </p:sp>
    </p:spTree>
    <p:extLst>
      <p:ext uri="{BB962C8B-B14F-4D97-AF65-F5344CB8AC3E}">
        <p14:creationId xmlns:p14="http://schemas.microsoft.com/office/powerpoint/2010/main" val="2133541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lstStyle/>
          <a:p>
            <a:r>
              <a:rPr lang="en-US" dirty="0" smtClean="0">
                <a:solidFill>
                  <a:srgbClr val="0070C0"/>
                </a:solidFill>
              </a:rPr>
              <a:t>Effect of engine variables on Ignition Lag</a:t>
            </a:r>
            <a:endParaRPr lang="en-US" dirty="0">
              <a:solidFill>
                <a:srgbClr val="0070C0"/>
              </a:solidFill>
            </a:endParaRPr>
          </a:p>
        </p:txBody>
      </p:sp>
      <p:sp>
        <p:nvSpPr>
          <p:cNvPr id="3" name="Content Placeholder 2"/>
          <p:cNvSpPr>
            <a:spLocks noGrp="1"/>
          </p:cNvSpPr>
          <p:nvPr>
            <p:ph sz="quarter" idx="1"/>
          </p:nvPr>
        </p:nvSpPr>
        <p:spPr>
          <a:xfrm>
            <a:off x="301752" y="1295400"/>
            <a:ext cx="8613648" cy="5334000"/>
          </a:xfrm>
        </p:spPr>
        <p:txBody>
          <a:bodyPr>
            <a:normAutofit fontScale="92500" lnSpcReduction="10000"/>
          </a:bodyPr>
          <a:lstStyle/>
          <a:p>
            <a:pPr algn="just"/>
            <a:r>
              <a:rPr lang="en-US" u="sng" dirty="0" smtClean="0"/>
              <a:t>Electrode </a:t>
            </a:r>
            <a:r>
              <a:rPr lang="en-US" u="sng" dirty="0"/>
              <a:t>gap-</a:t>
            </a:r>
            <a:r>
              <a:rPr lang="en-US" dirty="0"/>
              <a:t> It affects establishment of the nucleus of flame. If the gap is too small, quenching of the flame nucleus may occur &amp; rang of fuel –air ratio for the development of a flame nucleus is reduced.</a:t>
            </a:r>
          </a:p>
          <a:p>
            <a:pPr algn="just"/>
            <a:r>
              <a:rPr lang="en-US" u="sng" dirty="0"/>
              <a:t>Turbulence-</a:t>
            </a:r>
            <a:r>
              <a:rPr lang="en-US" dirty="0"/>
              <a:t> measured in degree of crank-rotation the ignition lag increases almost linearly with engine speed. For this reason. It becomes necessary to advance the spark timing at higher speed.</a:t>
            </a:r>
          </a:p>
          <a:p>
            <a:pPr marL="0" indent="0" algn="just">
              <a:buNone/>
            </a:pPr>
            <a:r>
              <a:rPr lang="en-US" dirty="0"/>
              <a:t>          </a:t>
            </a:r>
            <a:r>
              <a:rPr lang="en-US" dirty="0" smtClean="0"/>
              <a:t>   </a:t>
            </a:r>
            <a:r>
              <a:rPr lang="en-US" dirty="0"/>
              <a:t>Excessive turbulence of the mixture in the area of the spark plug is harmful, since it increases the heat transfer from the combustion zone &amp; leads to unstable development of the nucleus of flame. That is way the spark plug is usually arranged in a small recess in the wall of the combustion chamber.</a:t>
            </a:r>
          </a:p>
          <a:p>
            <a:pPr marL="514350" indent="-514350" algn="just">
              <a:buFont typeface="+mj-lt"/>
              <a:buAutoNum type="arabicPeriod"/>
            </a:pPr>
            <a:endParaRPr lang="en-US" dirty="0">
              <a:solidFill>
                <a:srgbClr val="7030A0"/>
              </a:solidFill>
            </a:endParaRPr>
          </a:p>
        </p:txBody>
      </p:sp>
    </p:spTree>
    <p:extLst>
      <p:ext uri="{BB962C8B-B14F-4D97-AF65-F5344CB8AC3E}">
        <p14:creationId xmlns:p14="http://schemas.microsoft.com/office/powerpoint/2010/main" val="2825204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365</TotalTime>
  <Words>4355</Words>
  <Application>Microsoft Office PowerPoint</Application>
  <PresentationFormat>On-screen Show (4:3)</PresentationFormat>
  <Paragraphs>499</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Civic</vt:lpstr>
      <vt:lpstr>AAE 17521 Chapter 1 Theory of Combustion</vt:lpstr>
      <vt:lpstr>1.1 Combustion in S.I. engines</vt:lpstr>
      <vt:lpstr>1.1 Combustion in S.I. engines</vt:lpstr>
      <vt:lpstr>1.1 Combustion in S.I. engines</vt:lpstr>
      <vt:lpstr>1.1 Combustion in S.I. engines</vt:lpstr>
      <vt:lpstr>1.1 Combustion in S.I. engines</vt:lpstr>
      <vt:lpstr>1.1 Combustion in S.I. engines</vt:lpstr>
      <vt:lpstr>Effect of engine variables on Ignition Lag</vt:lpstr>
      <vt:lpstr>Effect of engine variables on Ignition Lag</vt:lpstr>
      <vt:lpstr>Effect of engine variables on Flame Propagation</vt:lpstr>
      <vt:lpstr>Effect of engine variables on Flame Propagation</vt:lpstr>
      <vt:lpstr>Effect of engine variables on Flame Propagation</vt:lpstr>
      <vt:lpstr>1.2 Abnormal Combustion</vt:lpstr>
      <vt:lpstr>1.2 Abnormal Combustion</vt:lpstr>
      <vt:lpstr>Effects of detonation </vt:lpstr>
      <vt:lpstr>Control of detonation </vt:lpstr>
      <vt:lpstr>Control of detonation </vt:lpstr>
      <vt:lpstr>What is Ignition delay? How it affects the combustion process in S.I. Engine? </vt:lpstr>
      <vt:lpstr>PowerPoint Presentation</vt:lpstr>
      <vt:lpstr>1.2 Abnormal Combustion</vt:lpstr>
      <vt:lpstr>Some part of the cylinder surface may be hot enough  (nearly 1100°) to ignite the charge before the spark does so. This is equivalent to advancing the ignition, but since the hot spot surface is larger than the spark, the combustion rate would be faster than that of normal combustion. Creating very high cylinder pressures and temperatures and thus resulting in excessive negative compression work and increased heat loss to the walls. The overall effect will be the loss in power.  </vt:lpstr>
      <vt:lpstr> Pre-ignition will also cause higher temperatures and pressures in the end-gas than those caused by normal ignition because of its earlier occurrence on the compression stroke. Thus pre-ignition leads to auto-ignition and hence knock. And auto-ignition encourages pre-ignition. Knock and pre-ignition are different phenomena. Knock is due to the rapid combustion of the last part of the mixture following the initiation of flame by the spark, whereas pre-ignition is the ignition of the charge by a hot body before the spark occurs.</vt:lpstr>
      <vt:lpstr>The result of pre-ignition are to increase the work of the compression stroke, decrease the net work of the cycle, increase the engine pressures, increase the heat loss from the engine and decrease the efficiency. Pre-ignition if not checked gets progressively worse, culminating in severe engine damage.  Pre-ignition can be detected by switching off the ignition when irregular firing might occur for a few strokes before the engine speed drops. The sudden loss of power with no evidence of mechanical malfunctioning may also indicate pre-ignition.</vt:lpstr>
      <vt:lpstr>1.2 Abnormal Combustion</vt:lpstr>
      <vt:lpstr>1.3 SI engine combustion chambers </vt:lpstr>
      <vt:lpstr>1.3  SI engine combustion chambers </vt:lpstr>
      <vt:lpstr>1.3  SI engine combustion chambers </vt:lpstr>
      <vt:lpstr>1.3  SI engine combustion chambers </vt:lpstr>
      <vt:lpstr>1.3  SI engine combustion chambers </vt:lpstr>
      <vt:lpstr>1.3 S.I. engine Combustion Chambers </vt:lpstr>
      <vt:lpstr>1.3 S.I. engine Combustion Chambers </vt:lpstr>
      <vt:lpstr>1.3 S.I. engine Combustion Chambers </vt:lpstr>
      <vt:lpstr>1.3 S.I. Engine Combustion Chambers</vt:lpstr>
      <vt:lpstr>1.3 S.I. Engine Combustion Chambers</vt:lpstr>
      <vt:lpstr>1.3 S.I. Engine Combustion Chambers</vt:lpstr>
      <vt:lpstr>1.3 S.I. Engine Combustion Chambers</vt:lpstr>
      <vt:lpstr>PowerPoint Presentation</vt:lpstr>
      <vt:lpstr>1.4 Combustion in CI engine </vt:lpstr>
      <vt:lpstr>Stages of combustion in C.I. engine.  </vt:lpstr>
      <vt:lpstr>Stages of combustion in C.I. engine.  </vt:lpstr>
      <vt:lpstr>Stages of combustion in C.I. engine.  </vt:lpstr>
      <vt:lpstr>P- θ diagram showing stages of combustion in C.I. engine.  </vt:lpstr>
      <vt:lpstr>Ignition Delay period in C.I. Engine</vt:lpstr>
      <vt:lpstr>Factors affecting Ignition Delay period</vt:lpstr>
      <vt:lpstr>Diesel Knock </vt:lpstr>
      <vt:lpstr>Methods of controlling Diesel Knock</vt:lpstr>
      <vt:lpstr>Detonation and Knocking Comparison</vt:lpstr>
      <vt:lpstr>Detonation and Knocking Comparison</vt:lpstr>
      <vt:lpstr>C.I. Engine Combustion Chambers</vt:lpstr>
      <vt:lpstr>C.I. Engine Combustion Chambers</vt:lpstr>
      <vt:lpstr>C.I. Engine Combustion Chambers</vt:lpstr>
      <vt:lpstr>C.I. Engine Combustion Chambers</vt:lpstr>
      <vt:lpstr>C.I. Engine Combustion Chambers</vt:lpstr>
      <vt:lpstr>Classification of C.I. engine Combustion chambers</vt:lpstr>
      <vt:lpstr>C.I. Engine Combustion Chambers</vt:lpstr>
      <vt:lpstr>C.I. Engine Combustion Chambers</vt:lpstr>
      <vt:lpstr>PowerPoint Presentation</vt:lpstr>
      <vt:lpstr>PowerPoint Presentation</vt:lpstr>
      <vt:lpstr>PowerPoint Presentation</vt:lpstr>
      <vt:lpstr>PowerPoint Presentation</vt:lpstr>
      <vt:lpstr>PowerPoint Presentation</vt:lpstr>
      <vt:lpstr>Comparison of S.I. and C.I. Engines</vt:lpstr>
      <vt:lpstr>Comparison of S.I. and C.I. Engines</vt:lpstr>
      <vt:lpstr>Comparison of S.I. and C.I. Engines</vt:lpstr>
      <vt:lpstr>Comparison of S.I. and C.I. Engines</vt:lpstr>
      <vt:lpstr>Comparison of S.I. and C.I. Engines</vt:lpstr>
      <vt:lpstr>Comparison of S.I. and C.I. Engines</vt:lpstr>
      <vt:lpstr>Comparison of S.I. and C.I. Engines</vt:lpstr>
      <vt:lpstr>Comparison of S.I. and C.I. Engines</vt:lpstr>
      <vt:lpstr>Comparison of S.I. and C.I. Engines</vt:lpstr>
      <vt:lpstr>Comparison of S.I. and C.I. Engines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AAE 17521 Chapter 1 Theory of Combustion</dc:title>
  <dc:creator>admin</dc:creator>
  <cp:lastModifiedBy>admin</cp:lastModifiedBy>
  <cp:revision>156</cp:revision>
  <dcterms:created xsi:type="dcterms:W3CDTF">2006-08-16T00:00:00Z</dcterms:created>
  <dcterms:modified xsi:type="dcterms:W3CDTF">2016-07-02T09:53:28Z</dcterms:modified>
</cp:coreProperties>
</file>